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5143500" type="screen16x9"/>
  <p:notesSz cx="6797675" cy="9926638"/>
  <p:embeddedFontLst>
    <p:embeddedFont>
      <p:font typeface="Patrick Hand SC" panose="020B0604020202020204" charset="0"/>
      <p:regular r:id="rId13"/>
    </p:embeddedFont>
    <p:embeddedFont>
      <p:font typeface="Patrick Hand" panose="020B0604020202020204" charset="0"/>
      <p:regular r:id="rId1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38" d="100"/>
          <a:sy n="138" d="100"/>
        </p:scale>
        <p:origin x="114" y="21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132a5815e09_0_1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4" name="Google Shape;164;g132a5815e09_0_129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132a5815e09_0_1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" name="Google Shape;208;g132a5815e09_0_176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g132a5815e09_0_2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5" name="Google Shape;255;g132a5815e09_0_225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g1322d0aa854_0_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6" name="Google Shape;306;g1322d0aa854_0_49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g132a5815e09_0_29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3" name="Google Shape;333;g132a5815e09_0_297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" name="Google Shape;451;g1322d0aa854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2" name="Google Shape;452;g1322d0aa854_0_0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" name="Google Shape;501;g13231c411fa_0_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2" name="Google Shape;502;g13231c411fa_0_46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9" name="Google Shape;529;g13231c411fa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0" name="Google Shape;530;g13231c411fa_0_77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5" name="Google Shape;575;g132a5815e09_0_3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6" name="Google Shape;576;g132a5815e09_0_362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jpg"/><Relationship Id="rId5" Type="http://schemas.openxmlformats.org/officeDocument/2006/relationships/image" Target="../media/image7.jpe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17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455649" y="35013"/>
            <a:ext cx="6667500" cy="20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100" b="1">
                <a:solidFill>
                  <a:srgbClr val="000000"/>
                </a:solidFill>
                <a:latin typeface="Patrick Hand SC"/>
                <a:ea typeface="Patrick Hand SC"/>
                <a:cs typeface="Patrick Hand SC"/>
                <a:sym typeface="Patrick Hand SC"/>
              </a:rPr>
              <a:t>Welcome to</a:t>
            </a:r>
            <a:endParaRPr sz="7100" b="1">
              <a:solidFill>
                <a:srgbClr val="000000"/>
              </a:solidFill>
              <a:latin typeface="Patrick Hand SC"/>
              <a:ea typeface="Patrick Hand SC"/>
              <a:cs typeface="Patrick Hand SC"/>
              <a:sym typeface="Patrick Hand SC"/>
            </a:endParaRPr>
          </a:p>
          <a:p>
            <a:pPr marL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7100" b="1">
              <a:solidFill>
                <a:srgbClr val="000000"/>
              </a:solidFill>
              <a:latin typeface="Patrick Hand SC"/>
              <a:ea typeface="Patrick Hand SC"/>
              <a:cs typeface="Patrick Hand SC"/>
              <a:sym typeface="Patrick Hand SC"/>
            </a:endParaRPr>
          </a:p>
        </p:txBody>
      </p:sp>
      <p:sp>
        <p:nvSpPr>
          <p:cNvPr id="55" name="Google Shape;55;p13"/>
          <p:cNvSpPr/>
          <p:nvPr/>
        </p:nvSpPr>
        <p:spPr>
          <a:xfrm>
            <a:off x="8267600" y="2675650"/>
            <a:ext cx="313875" cy="324875"/>
          </a:xfrm>
          <a:custGeom>
            <a:avLst/>
            <a:gdLst/>
            <a:ahLst/>
            <a:cxnLst/>
            <a:rect l="l" t="t" r="r" b="b"/>
            <a:pathLst>
              <a:path w="12555" h="12995" extrusionOk="0">
                <a:moveTo>
                  <a:pt x="2742" y="11634"/>
                </a:moveTo>
                <a:cubicBezTo>
                  <a:pt x="2909" y="11321"/>
                  <a:pt x="3160" y="11467"/>
                  <a:pt x="3369" y="11509"/>
                </a:cubicBezTo>
                <a:cubicBezTo>
                  <a:pt x="3872" y="11676"/>
                  <a:pt x="4374" y="11739"/>
                  <a:pt x="4897" y="11593"/>
                </a:cubicBezTo>
                <a:cubicBezTo>
                  <a:pt x="5002" y="11572"/>
                  <a:pt x="5085" y="11509"/>
                  <a:pt x="5148" y="11467"/>
                </a:cubicBezTo>
                <a:cubicBezTo>
                  <a:pt x="4562" y="10253"/>
                  <a:pt x="3976" y="9061"/>
                  <a:pt x="3369" y="7826"/>
                </a:cubicBezTo>
                <a:lnTo>
                  <a:pt x="2784" y="7826"/>
                </a:lnTo>
                <a:cubicBezTo>
                  <a:pt x="2512" y="7826"/>
                  <a:pt x="2323" y="7701"/>
                  <a:pt x="2261" y="7429"/>
                </a:cubicBezTo>
                <a:cubicBezTo>
                  <a:pt x="2177" y="7178"/>
                  <a:pt x="2261" y="6968"/>
                  <a:pt x="2470" y="6801"/>
                </a:cubicBezTo>
                <a:cubicBezTo>
                  <a:pt x="2595" y="6696"/>
                  <a:pt x="2742" y="6613"/>
                  <a:pt x="2888" y="6508"/>
                </a:cubicBezTo>
                <a:cubicBezTo>
                  <a:pt x="2805" y="4918"/>
                  <a:pt x="2637" y="4395"/>
                  <a:pt x="1968" y="3328"/>
                </a:cubicBezTo>
                <a:cubicBezTo>
                  <a:pt x="1842" y="3411"/>
                  <a:pt x="1675" y="3453"/>
                  <a:pt x="1570" y="3558"/>
                </a:cubicBezTo>
                <a:cubicBezTo>
                  <a:pt x="1340" y="3788"/>
                  <a:pt x="1131" y="4081"/>
                  <a:pt x="900" y="4311"/>
                </a:cubicBezTo>
                <a:cubicBezTo>
                  <a:pt x="796" y="4416"/>
                  <a:pt x="587" y="4479"/>
                  <a:pt x="419" y="4499"/>
                </a:cubicBezTo>
                <a:cubicBezTo>
                  <a:pt x="315" y="4499"/>
                  <a:pt x="189" y="4395"/>
                  <a:pt x="1" y="4311"/>
                </a:cubicBezTo>
                <a:cubicBezTo>
                  <a:pt x="294" y="3935"/>
                  <a:pt x="545" y="3558"/>
                  <a:pt x="817" y="3223"/>
                </a:cubicBezTo>
                <a:cubicBezTo>
                  <a:pt x="1068" y="2909"/>
                  <a:pt x="1340" y="2595"/>
                  <a:pt x="1633" y="2282"/>
                </a:cubicBezTo>
                <a:cubicBezTo>
                  <a:pt x="1591" y="2051"/>
                  <a:pt x="1549" y="1779"/>
                  <a:pt x="1570" y="1486"/>
                </a:cubicBezTo>
                <a:cubicBezTo>
                  <a:pt x="1591" y="1340"/>
                  <a:pt x="1696" y="1173"/>
                  <a:pt x="1842" y="1068"/>
                </a:cubicBezTo>
                <a:cubicBezTo>
                  <a:pt x="2009" y="942"/>
                  <a:pt x="2219" y="1026"/>
                  <a:pt x="2386" y="1173"/>
                </a:cubicBezTo>
                <a:lnTo>
                  <a:pt x="2616" y="1486"/>
                </a:lnTo>
                <a:cubicBezTo>
                  <a:pt x="2721" y="1486"/>
                  <a:pt x="2805" y="1507"/>
                  <a:pt x="2846" y="1466"/>
                </a:cubicBezTo>
                <a:cubicBezTo>
                  <a:pt x="3453" y="942"/>
                  <a:pt x="4165" y="754"/>
                  <a:pt x="4918" y="649"/>
                </a:cubicBezTo>
                <a:cubicBezTo>
                  <a:pt x="5838" y="524"/>
                  <a:pt x="6759" y="336"/>
                  <a:pt x="7659" y="189"/>
                </a:cubicBezTo>
                <a:cubicBezTo>
                  <a:pt x="8538" y="1"/>
                  <a:pt x="9207" y="419"/>
                  <a:pt x="9835" y="922"/>
                </a:cubicBezTo>
                <a:cubicBezTo>
                  <a:pt x="10253" y="1256"/>
                  <a:pt x="10358" y="2282"/>
                  <a:pt x="10065" y="2742"/>
                </a:cubicBezTo>
                <a:cubicBezTo>
                  <a:pt x="9709" y="3286"/>
                  <a:pt x="9312" y="3809"/>
                  <a:pt x="8914" y="4332"/>
                </a:cubicBezTo>
                <a:cubicBezTo>
                  <a:pt x="8789" y="4499"/>
                  <a:pt x="8663" y="4646"/>
                  <a:pt x="8475" y="4897"/>
                </a:cubicBezTo>
                <a:cubicBezTo>
                  <a:pt x="8705" y="4939"/>
                  <a:pt x="8872" y="5002"/>
                  <a:pt x="9019" y="5023"/>
                </a:cubicBezTo>
                <a:cubicBezTo>
                  <a:pt x="9709" y="5127"/>
                  <a:pt x="10379" y="5211"/>
                  <a:pt x="11069" y="5357"/>
                </a:cubicBezTo>
                <a:cubicBezTo>
                  <a:pt x="12011" y="5587"/>
                  <a:pt x="12555" y="6466"/>
                  <a:pt x="12408" y="7408"/>
                </a:cubicBezTo>
                <a:cubicBezTo>
                  <a:pt x="12262" y="8287"/>
                  <a:pt x="11927" y="9124"/>
                  <a:pt x="11279" y="9793"/>
                </a:cubicBezTo>
                <a:cubicBezTo>
                  <a:pt x="10484" y="10567"/>
                  <a:pt x="9647" y="11279"/>
                  <a:pt x="8642" y="11718"/>
                </a:cubicBezTo>
                <a:cubicBezTo>
                  <a:pt x="8600" y="11739"/>
                  <a:pt x="8579" y="11739"/>
                  <a:pt x="8559" y="11760"/>
                </a:cubicBezTo>
                <a:cubicBezTo>
                  <a:pt x="7408" y="12471"/>
                  <a:pt x="6131" y="12681"/>
                  <a:pt x="4813" y="12869"/>
                </a:cubicBezTo>
                <a:cubicBezTo>
                  <a:pt x="3767" y="12994"/>
                  <a:pt x="3223" y="12681"/>
                  <a:pt x="2742" y="11634"/>
                </a:cubicBezTo>
                <a:close/>
                <a:moveTo>
                  <a:pt x="6759" y="11258"/>
                </a:moveTo>
                <a:cubicBezTo>
                  <a:pt x="7178" y="11049"/>
                  <a:pt x="7596" y="10839"/>
                  <a:pt x="8035" y="10651"/>
                </a:cubicBezTo>
                <a:cubicBezTo>
                  <a:pt x="8956" y="10274"/>
                  <a:pt x="9688" y="9647"/>
                  <a:pt x="10358" y="8998"/>
                </a:cubicBezTo>
                <a:cubicBezTo>
                  <a:pt x="10860" y="8538"/>
                  <a:pt x="11069" y="7931"/>
                  <a:pt x="11195" y="7261"/>
                </a:cubicBezTo>
                <a:cubicBezTo>
                  <a:pt x="11279" y="6927"/>
                  <a:pt x="11111" y="6675"/>
                  <a:pt x="10776" y="6529"/>
                </a:cubicBezTo>
                <a:cubicBezTo>
                  <a:pt x="10672" y="6508"/>
                  <a:pt x="10588" y="6466"/>
                  <a:pt x="10484" y="6466"/>
                </a:cubicBezTo>
                <a:cubicBezTo>
                  <a:pt x="9521" y="6278"/>
                  <a:pt x="8517" y="6090"/>
                  <a:pt x="7533" y="6383"/>
                </a:cubicBezTo>
                <a:cubicBezTo>
                  <a:pt x="7240" y="6466"/>
                  <a:pt x="6926" y="6508"/>
                  <a:pt x="6613" y="6529"/>
                </a:cubicBezTo>
                <a:cubicBezTo>
                  <a:pt x="5880" y="6613"/>
                  <a:pt x="5274" y="7010"/>
                  <a:pt x="4646" y="7345"/>
                </a:cubicBezTo>
                <a:cubicBezTo>
                  <a:pt x="5106" y="8831"/>
                  <a:pt x="5922" y="10379"/>
                  <a:pt x="6759" y="11258"/>
                </a:cubicBezTo>
                <a:close/>
                <a:moveTo>
                  <a:pt x="4144" y="6090"/>
                </a:moveTo>
                <a:cubicBezTo>
                  <a:pt x="4604" y="5859"/>
                  <a:pt x="4939" y="5650"/>
                  <a:pt x="5294" y="5525"/>
                </a:cubicBezTo>
                <a:cubicBezTo>
                  <a:pt x="6801" y="4939"/>
                  <a:pt x="7847" y="3872"/>
                  <a:pt x="8747" y="2595"/>
                </a:cubicBezTo>
                <a:cubicBezTo>
                  <a:pt x="9228" y="1863"/>
                  <a:pt x="9123" y="1507"/>
                  <a:pt x="8266" y="1277"/>
                </a:cubicBezTo>
                <a:cubicBezTo>
                  <a:pt x="8056" y="1235"/>
                  <a:pt x="7805" y="1256"/>
                  <a:pt x="7554" y="1277"/>
                </a:cubicBezTo>
                <a:cubicBezTo>
                  <a:pt x="6675" y="1424"/>
                  <a:pt x="5818" y="1633"/>
                  <a:pt x="4918" y="1738"/>
                </a:cubicBezTo>
                <a:cubicBezTo>
                  <a:pt x="4206" y="1800"/>
                  <a:pt x="3641" y="2114"/>
                  <a:pt x="3097" y="2700"/>
                </a:cubicBezTo>
                <a:cubicBezTo>
                  <a:pt x="3307" y="3223"/>
                  <a:pt x="3537" y="3746"/>
                  <a:pt x="3704" y="4290"/>
                </a:cubicBezTo>
                <a:cubicBezTo>
                  <a:pt x="3934" y="4834"/>
                  <a:pt x="3997" y="5420"/>
                  <a:pt x="4144" y="609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" name="Google Shape;56;p13"/>
          <p:cNvSpPr/>
          <p:nvPr/>
        </p:nvSpPr>
        <p:spPr>
          <a:xfrm>
            <a:off x="557800" y="4070913"/>
            <a:ext cx="283550" cy="431575"/>
          </a:xfrm>
          <a:custGeom>
            <a:avLst/>
            <a:gdLst/>
            <a:ahLst/>
            <a:cxnLst/>
            <a:rect l="l" t="t" r="r" b="b"/>
            <a:pathLst>
              <a:path w="11342" h="17263" extrusionOk="0">
                <a:moveTo>
                  <a:pt x="7826" y="9709"/>
                </a:moveTo>
                <a:cubicBezTo>
                  <a:pt x="7324" y="10316"/>
                  <a:pt x="6738" y="10420"/>
                  <a:pt x="6110" y="10399"/>
                </a:cubicBezTo>
                <a:cubicBezTo>
                  <a:pt x="5797" y="10399"/>
                  <a:pt x="5483" y="10504"/>
                  <a:pt x="5169" y="10630"/>
                </a:cubicBezTo>
                <a:cubicBezTo>
                  <a:pt x="4750" y="10776"/>
                  <a:pt x="4353" y="10985"/>
                  <a:pt x="3976" y="11195"/>
                </a:cubicBezTo>
                <a:cubicBezTo>
                  <a:pt x="3411" y="11487"/>
                  <a:pt x="2867" y="11739"/>
                  <a:pt x="2261" y="11822"/>
                </a:cubicBezTo>
                <a:cubicBezTo>
                  <a:pt x="2030" y="11843"/>
                  <a:pt x="1821" y="12011"/>
                  <a:pt x="1549" y="12136"/>
                </a:cubicBezTo>
                <a:cubicBezTo>
                  <a:pt x="1486" y="12868"/>
                  <a:pt x="1403" y="13580"/>
                  <a:pt x="1382" y="14312"/>
                </a:cubicBezTo>
                <a:cubicBezTo>
                  <a:pt x="1361" y="14919"/>
                  <a:pt x="1361" y="15547"/>
                  <a:pt x="1319" y="16153"/>
                </a:cubicBezTo>
                <a:cubicBezTo>
                  <a:pt x="1319" y="16384"/>
                  <a:pt x="1298" y="16635"/>
                  <a:pt x="1193" y="16844"/>
                </a:cubicBezTo>
                <a:cubicBezTo>
                  <a:pt x="1131" y="17011"/>
                  <a:pt x="942" y="17158"/>
                  <a:pt x="775" y="17221"/>
                </a:cubicBezTo>
                <a:cubicBezTo>
                  <a:pt x="566" y="17262"/>
                  <a:pt x="377" y="17116"/>
                  <a:pt x="336" y="16907"/>
                </a:cubicBezTo>
                <a:cubicBezTo>
                  <a:pt x="252" y="16551"/>
                  <a:pt x="168" y="16195"/>
                  <a:pt x="147" y="15840"/>
                </a:cubicBezTo>
                <a:cubicBezTo>
                  <a:pt x="1" y="13454"/>
                  <a:pt x="231" y="11132"/>
                  <a:pt x="629" y="8788"/>
                </a:cubicBezTo>
                <a:cubicBezTo>
                  <a:pt x="942" y="7073"/>
                  <a:pt x="1382" y="5399"/>
                  <a:pt x="1737" y="3662"/>
                </a:cubicBezTo>
                <a:cubicBezTo>
                  <a:pt x="1905" y="2888"/>
                  <a:pt x="2302" y="2156"/>
                  <a:pt x="2365" y="1319"/>
                </a:cubicBezTo>
                <a:cubicBezTo>
                  <a:pt x="2407" y="1026"/>
                  <a:pt x="2616" y="712"/>
                  <a:pt x="2825" y="461"/>
                </a:cubicBezTo>
                <a:cubicBezTo>
                  <a:pt x="3160" y="42"/>
                  <a:pt x="3830" y="0"/>
                  <a:pt x="4227" y="419"/>
                </a:cubicBezTo>
                <a:cubicBezTo>
                  <a:pt x="4395" y="607"/>
                  <a:pt x="4520" y="816"/>
                  <a:pt x="4646" y="1005"/>
                </a:cubicBezTo>
                <a:cubicBezTo>
                  <a:pt x="6215" y="3432"/>
                  <a:pt x="7701" y="5901"/>
                  <a:pt x="8935" y="8516"/>
                </a:cubicBezTo>
                <a:cubicBezTo>
                  <a:pt x="9312" y="9290"/>
                  <a:pt x="9772" y="10002"/>
                  <a:pt x="10170" y="10755"/>
                </a:cubicBezTo>
                <a:cubicBezTo>
                  <a:pt x="10504" y="11404"/>
                  <a:pt x="10818" y="12073"/>
                  <a:pt x="11132" y="12722"/>
                </a:cubicBezTo>
                <a:cubicBezTo>
                  <a:pt x="11216" y="12848"/>
                  <a:pt x="11258" y="13036"/>
                  <a:pt x="11300" y="13182"/>
                </a:cubicBezTo>
                <a:cubicBezTo>
                  <a:pt x="11341" y="13705"/>
                  <a:pt x="10797" y="14103"/>
                  <a:pt x="10295" y="13894"/>
                </a:cubicBezTo>
                <a:cubicBezTo>
                  <a:pt x="9940" y="13747"/>
                  <a:pt x="9668" y="13496"/>
                  <a:pt x="9563" y="13140"/>
                </a:cubicBezTo>
                <a:cubicBezTo>
                  <a:pt x="9228" y="11906"/>
                  <a:pt x="8370" y="10964"/>
                  <a:pt x="7826" y="9709"/>
                </a:cubicBezTo>
                <a:close/>
                <a:moveTo>
                  <a:pt x="3600" y="2386"/>
                </a:moveTo>
                <a:cubicBezTo>
                  <a:pt x="2637" y="4813"/>
                  <a:pt x="2323" y="7156"/>
                  <a:pt x="1821" y="9416"/>
                </a:cubicBezTo>
                <a:cubicBezTo>
                  <a:pt x="1779" y="9709"/>
                  <a:pt x="1821" y="10044"/>
                  <a:pt x="1821" y="10420"/>
                </a:cubicBezTo>
                <a:cubicBezTo>
                  <a:pt x="2114" y="10399"/>
                  <a:pt x="2344" y="10399"/>
                  <a:pt x="2553" y="10316"/>
                </a:cubicBezTo>
                <a:cubicBezTo>
                  <a:pt x="2930" y="10148"/>
                  <a:pt x="3286" y="9981"/>
                  <a:pt x="3662" y="9772"/>
                </a:cubicBezTo>
                <a:cubicBezTo>
                  <a:pt x="4709" y="9165"/>
                  <a:pt x="5776" y="8746"/>
                  <a:pt x="7010" y="8935"/>
                </a:cubicBezTo>
                <a:cubicBezTo>
                  <a:pt x="7094" y="8935"/>
                  <a:pt x="7136" y="8872"/>
                  <a:pt x="7324" y="8830"/>
                </a:cubicBezTo>
                <a:cubicBezTo>
                  <a:pt x="6320" y="6633"/>
                  <a:pt x="5169" y="4541"/>
                  <a:pt x="3600" y="2386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" name="Google Shape;57;p13"/>
          <p:cNvSpPr/>
          <p:nvPr/>
        </p:nvSpPr>
        <p:spPr>
          <a:xfrm>
            <a:off x="8596463" y="4578063"/>
            <a:ext cx="297150" cy="326950"/>
          </a:xfrm>
          <a:custGeom>
            <a:avLst/>
            <a:gdLst/>
            <a:ahLst/>
            <a:cxnLst/>
            <a:rect l="l" t="t" r="r" b="b"/>
            <a:pathLst>
              <a:path w="11886" h="13078" extrusionOk="0">
                <a:moveTo>
                  <a:pt x="11195" y="8181"/>
                </a:moveTo>
                <a:cubicBezTo>
                  <a:pt x="11864" y="8997"/>
                  <a:pt x="11885" y="9102"/>
                  <a:pt x="11509" y="9772"/>
                </a:cubicBezTo>
                <a:cubicBezTo>
                  <a:pt x="11027" y="10650"/>
                  <a:pt x="10483" y="11425"/>
                  <a:pt x="9521" y="11843"/>
                </a:cubicBezTo>
                <a:cubicBezTo>
                  <a:pt x="8956" y="12073"/>
                  <a:pt x="8496" y="12450"/>
                  <a:pt x="7952" y="12680"/>
                </a:cubicBezTo>
                <a:cubicBezTo>
                  <a:pt x="7052" y="13057"/>
                  <a:pt x="6131" y="13078"/>
                  <a:pt x="5190" y="12806"/>
                </a:cubicBezTo>
                <a:cubicBezTo>
                  <a:pt x="4813" y="12701"/>
                  <a:pt x="4353" y="12638"/>
                  <a:pt x="3934" y="12596"/>
                </a:cubicBezTo>
                <a:cubicBezTo>
                  <a:pt x="3349" y="12575"/>
                  <a:pt x="2888" y="12345"/>
                  <a:pt x="2512" y="11906"/>
                </a:cubicBezTo>
                <a:cubicBezTo>
                  <a:pt x="2030" y="11404"/>
                  <a:pt x="1570" y="10922"/>
                  <a:pt x="1068" y="10462"/>
                </a:cubicBezTo>
                <a:cubicBezTo>
                  <a:pt x="419" y="9834"/>
                  <a:pt x="147" y="9039"/>
                  <a:pt x="105" y="8181"/>
                </a:cubicBezTo>
                <a:cubicBezTo>
                  <a:pt x="43" y="7428"/>
                  <a:pt x="1" y="6633"/>
                  <a:pt x="126" y="5880"/>
                </a:cubicBezTo>
                <a:cubicBezTo>
                  <a:pt x="377" y="4185"/>
                  <a:pt x="984" y="2616"/>
                  <a:pt x="2240" y="1360"/>
                </a:cubicBezTo>
                <a:cubicBezTo>
                  <a:pt x="2574" y="1026"/>
                  <a:pt x="2993" y="858"/>
                  <a:pt x="3411" y="649"/>
                </a:cubicBezTo>
                <a:cubicBezTo>
                  <a:pt x="4750" y="0"/>
                  <a:pt x="6131" y="42"/>
                  <a:pt x="7533" y="210"/>
                </a:cubicBezTo>
                <a:cubicBezTo>
                  <a:pt x="8203" y="293"/>
                  <a:pt x="8642" y="1067"/>
                  <a:pt x="8391" y="1716"/>
                </a:cubicBezTo>
                <a:cubicBezTo>
                  <a:pt x="8370" y="1821"/>
                  <a:pt x="8203" y="1883"/>
                  <a:pt x="8077" y="1967"/>
                </a:cubicBezTo>
                <a:cubicBezTo>
                  <a:pt x="7805" y="1716"/>
                  <a:pt x="7575" y="1486"/>
                  <a:pt x="7324" y="1256"/>
                </a:cubicBezTo>
                <a:cubicBezTo>
                  <a:pt x="6299" y="1256"/>
                  <a:pt x="5336" y="1298"/>
                  <a:pt x="4332" y="1695"/>
                </a:cubicBezTo>
                <a:cubicBezTo>
                  <a:pt x="3244" y="2135"/>
                  <a:pt x="2658" y="2951"/>
                  <a:pt x="2219" y="3913"/>
                </a:cubicBezTo>
                <a:cubicBezTo>
                  <a:pt x="1612" y="5231"/>
                  <a:pt x="1528" y="6612"/>
                  <a:pt x="1675" y="8035"/>
                </a:cubicBezTo>
                <a:cubicBezTo>
                  <a:pt x="1696" y="8391"/>
                  <a:pt x="1821" y="8809"/>
                  <a:pt x="2051" y="9081"/>
                </a:cubicBezTo>
                <a:cubicBezTo>
                  <a:pt x="2553" y="9646"/>
                  <a:pt x="3097" y="10169"/>
                  <a:pt x="3683" y="10692"/>
                </a:cubicBezTo>
                <a:cubicBezTo>
                  <a:pt x="3809" y="10818"/>
                  <a:pt x="4039" y="10860"/>
                  <a:pt x="4248" y="10902"/>
                </a:cubicBezTo>
                <a:cubicBezTo>
                  <a:pt x="4667" y="11006"/>
                  <a:pt x="5085" y="11006"/>
                  <a:pt x="5483" y="11174"/>
                </a:cubicBezTo>
                <a:cubicBezTo>
                  <a:pt x="6403" y="11508"/>
                  <a:pt x="7240" y="11278"/>
                  <a:pt x="8056" y="10818"/>
                </a:cubicBezTo>
                <a:cubicBezTo>
                  <a:pt x="9123" y="10232"/>
                  <a:pt x="10149" y="9521"/>
                  <a:pt x="10818" y="8453"/>
                </a:cubicBezTo>
                <a:cubicBezTo>
                  <a:pt x="10902" y="8412"/>
                  <a:pt x="11027" y="8349"/>
                  <a:pt x="11195" y="818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58" name="Google Shape;58;p13"/>
          <p:cNvGrpSpPr/>
          <p:nvPr/>
        </p:nvGrpSpPr>
        <p:grpSpPr>
          <a:xfrm>
            <a:off x="1606075" y="4389500"/>
            <a:ext cx="956750" cy="553975"/>
            <a:chOff x="-1199475" y="2658325"/>
            <a:chExt cx="956750" cy="553975"/>
          </a:xfrm>
        </p:grpSpPr>
        <p:sp>
          <p:nvSpPr>
            <p:cNvPr id="59" name="Google Shape;59;p13"/>
            <p:cNvSpPr/>
            <p:nvPr/>
          </p:nvSpPr>
          <p:spPr>
            <a:xfrm>
              <a:off x="-1137750" y="2679225"/>
              <a:ext cx="873050" cy="389225"/>
            </a:xfrm>
            <a:custGeom>
              <a:avLst/>
              <a:gdLst/>
              <a:ahLst/>
              <a:cxnLst/>
              <a:rect l="l" t="t" r="r" b="b"/>
              <a:pathLst>
                <a:path w="34922" h="15569" extrusionOk="0">
                  <a:moveTo>
                    <a:pt x="20631" y="1"/>
                  </a:moveTo>
                  <a:cubicBezTo>
                    <a:pt x="21426" y="587"/>
                    <a:pt x="22158" y="1068"/>
                    <a:pt x="22472" y="1989"/>
                  </a:cubicBezTo>
                  <a:cubicBezTo>
                    <a:pt x="22556" y="2261"/>
                    <a:pt x="22723" y="2428"/>
                    <a:pt x="22912" y="2637"/>
                  </a:cubicBezTo>
                  <a:cubicBezTo>
                    <a:pt x="23456" y="3202"/>
                    <a:pt x="24021" y="3725"/>
                    <a:pt x="24460" y="4374"/>
                  </a:cubicBezTo>
                  <a:cubicBezTo>
                    <a:pt x="24586" y="4583"/>
                    <a:pt x="24816" y="4772"/>
                    <a:pt x="25025" y="4918"/>
                  </a:cubicBezTo>
                  <a:cubicBezTo>
                    <a:pt x="25694" y="5357"/>
                    <a:pt x="26343" y="5776"/>
                    <a:pt x="26992" y="6194"/>
                  </a:cubicBezTo>
                  <a:cubicBezTo>
                    <a:pt x="28205" y="6969"/>
                    <a:pt x="29314" y="7805"/>
                    <a:pt x="30340" y="8768"/>
                  </a:cubicBezTo>
                  <a:cubicBezTo>
                    <a:pt x="30946" y="9312"/>
                    <a:pt x="31595" y="9751"/>
                    <a:pt x="32223" y="10254"/>
                  </a:cubicBezTo>
                  <a:cubicBezTo>
                    <a:pt x="32516" y="10484"/>
                    <a:pt x="32767" y="10735"/>
                    <a:pt x="33039" y="10965"/>
                  </a:cubicBezTo>
                  <a:cubicBezTo>
                    <a:pt x="33122" y="11049"/>
                    <a:pt x="33185" y="11174"/>
                    <a:pt x="33290" y="11216"/>
                  </a:cubicBezTo>
                  <a:cubicBezTo>
                    <a:pt x="34022" y="11530"/>
                    <a:pt x="34294" y="12241"/>
                    <a:pt x="34713" y="12827"/>
                  </a:cubicBezTo>
                  <a:cubicBezTo>
                    <a:pt x="34922" y="13078"/>
                    <a:pt x="34901" y="13371"/>
                    <a:pt x="34733" y="13664"/>
                  </a:cubicBezTo>
                  <a:cubicBezTo>
                    <a:pt x="34608" y="13894"/>
                    <a:pt x="34441" y="14145"/>
                    <a:pt x="34273" y="14438"/>
                  </a:cubicBezTo>
                  <a:cubicBezTo>
                    <a:pt x="34210" y="14292"/>
                    <a:pt x="34169" y="14187"/>
                    <a:pt x="34127" y="14083"/>
                  </a:cubicBezTo>
                  <a:cubicBezTo>
                    <a:pt x="34106" y="13831"/>
                    <a:pt x="33980" y="13685"/>
                    <a:pt x="33771" y="13601"/>
                  </a:cubicBezTo>
                  <a:cubicBezTo>
                    <a:pt x="33373" y="13392"/>
                    <a:pt x="32976" y="13183"/>
                    <a:pt x="32557" y="12995"/>
                  </a:cubicBezTo>
                  <a:cubicBezTo>
                    <a:pt x="32411" y="12932"/>
                    <a:pt x="32223" y="12890"/>
                    <a:pt x="32034" y="12869"/>
                  </a:cubicBezTo>
                  <a:cubicBezTo>
                    <a:pt x="31344" y="12785"/>
                    <a:pt x="30612" y="12639"/>
                    <a:pt x="29900" y="12869"/>
                  </a:cubicBezTo>
                  <a:cubicBezTo>
                    <a:pt x="29210" y="12743"/>
                    <a:pt x="28540" y="12953"/>
                    <a:pt x="27829" y="12953"/>
                  </a:cubicBezTo>
                  <a:cubicBezTo>
                    <a:pt x="27264" y="12953"/>
                    <a:pt x="26699" y="13057"/>
                    <a:pt x="26134" y="13141"/>
                  </a:cubicBezTo>
                  <a:cubicBezTo>
                    <a:pt x="25548" y="13204"/>
                    <a:pt x="25004" y="13350"/>
                    <a:pt x="24460" y="13413"/>
                  </a:cubicBezTo>
                  <a:cubicBezTo>
                    <a:pt x="23749" y="13497"/>
                    <a:pt x="23037" y="13685"/>
                    <a:pt x="22347" y="13831"/>
                  </a:cubicBezTo>
                  <a:cubicBezTo>
                    <a:pt x="21217" y="14124"/>
                    <a:pt x="20066" y="14334"/>
                    <a:pt x="18915" y="14606"/>
                  </a:cubicBezTo>
                  <a:cubicBezTo>
                    <a:pt x="18497" y="14668"/>
                    <a:pt x="18099" y="14773"/>
                    <a:pt x="17702" y="14920"/>
                  </a:cubicBezTo>
                  <a:cubicBezTo>
                    <a:pt x="17116" y="15129"/>
                    <a:pt x="16509" y="15275"/>
                    <a:pt x="15881" y="15296"/>
                  </a:cubicBezTo>
                  <a:cubicBezTo>
                    <a:pt x="15358" y="15338"/>
                    <a:pt x="14814" y="15401"/>
                    <a:pt x="14291" y="15484"/>
                  </a:cubicBezTo>
                  <a:cubicBezTo>
                    <a:pt x="13810" y="15568"/>
                    <a:pt x="13266" y="15464"/>
                    <a:pt x="12764" y="15380"/>
                  </a:cubicBezTo>
                  <a:cubicBezTo>
                    <a:pt x="12638" y="15359"/>
                    <a:pt x="12513" y="15233"/>
                    <a:pt x="12408" y="15129"/>
                  </a:cubicBezTo>
                  <a:cubicBezTo>
                    <a:pt x="11508" y="14229"/>
                    <a:pt x="10650" y="13287"/>
                    <a:pt x="9897" y="12304"/>
                  </a:cubicBezTo>
                  <a:cubicBezTo>
                    <a:pt x="9583" y="11907"/>
                    <a:pt x="9207" y="11530"/>
                    <a:pt x="8851" y="11195"/>
                  </a:cubicBezTo>
                  <a:cubicBezTo>
                    <a:pt x="7972" y="10421"/>
                    <a:pt x="7198" y="9542"/>
                    <a:pt x="6466" y="8601"/>
                  </a:cubicBezTo>
                  <a:cubicBezTo>
                    <a:pt x="6131" y="8161"/>
                    <a:pt x="5712" y="7743"/>
                    <a:pt x="5315" y="7345"/>
                  </a:cubicBezTo>
                  <a:cubicBezTo>
                    <a:pt x="4290" y="6341"/>
                    <a:pt x="3160" y="5420"/>
                    <a:pt x="2218" y="4311"/>
                  </a:cubicBezTo>
                  <a:cubicBezTo>
                    <a:pt x="1883" y="3935"/>
                    <a:pt x="1381" y="3642"/>
                    <a:pt x="942" y="3328"/>
                  </a:cubicBezTo>
                  <a:cubicBezTo>
                    <a:pt x="649" y="3119"/>
                    <a:pt x="335" y="2930"/>
                    <a:pt x="0" y="2721"/>
                  </a:cubicBezTo>
                  <a:cubicBezTo>
                    <a:pt x="21" y="2575"/>
                    <a:pt x="84" y="2428"/>
                    <a:pt x="105" y="2324"/>
                  </a:cubicBezTo>
                  <a:cubicBezTo>
                    <a:pt x="210" y="2282"/>
                    <a:pt x="272" y="2261"/>
                    <a:pt x="314" y="2261"/>
                  </a:cubicBezTo>
                  <a:cubicBezTo>
                    <a:pt x="963" y="2365"/>
                    <a:pt x="1632" y="2282"/>
                    <a:pt x="2281" y="2156"/>
                  </a:cubicBezTo>
                  <a:cubicBezTo>
                    <a:pt x="2804" y="2052"/>
                    <a:pt x="3348" y="1989"/>
                    <a:pt x="3871" y="1863"/>
                  </a:cubicBezTo>
                  <a:cubicBezTo>
                    <a:pt x="5043" y="1570"/>
                    <a:pt x="6236" y="1466"/>
                    <a:pt x="7428" y="1424"/>
                  </a:cubicBezTo>
                  <a:cubicBezTo>
                    <a:pt x="9918" y="1277"/>
                    <a:pt x="12408" y="1131"/>
                    <a:pt x="14877" y="963"/>
                  </a:cubicBezTo>
                  <a:cubicBezTo>
                    <a:pt x="15379" y="943"/>
                    <a:pt x="15902" y="922"/>
                    <a:pt x="16425" y="943"/>
                  </a:cubicBezTo>
                  <a:cubicBezTo>
                    <a:pt x="17137" y="963"/>
                    <a:pt x="17806" y="922"/>
                    <a:pt x="18497" y="817"/>
                  </a:cubicBezTo>
                  <a:cubicBezTo>
                    <a:pt x="18832" y="754"/>
                    <a:pt x="19208" y="817"/>
                    <a:pt x="19564" y="838"/>
                  </a:cubicBezTo>
                  <a:cubicBezTo>
                    <a:pt x="19982" y="901"/>
                    <a:pt x="20275" y="796"/>
                    <a:pt x="20401" y="336"/>
                  </a:cubicBezTo>
                  <a:cubicBezTo>
                    <a:pt x="20464" y="273"/>
                    <a:pt x="20505" y="189"/>
                    <a:pt x="20631" y="1"/>
                  </a:cubicBezTo>
                  <a:close/>
                  <a:moveTo>
                    <a:pt x="7240" y="4500"/>
                  </a:moveTo>
                  <a:cubicBezTo>
                    <a:pt x="7303" y="4604"/>
                    <a:pt x="7303" y="4688"/>
                    <a:pt x="7324" y="4709"/>
                  </a:cubicBezTo>
                  <a:cubicBezTo>
                    <a:pt x="7616" y="4813"/>
                    <a:pt x="7721" y="5002"/>
                    <a:pt x="7763" y="5295"/>
                  </a:cubicBezTo>
                  <a:cubicBezTo>
                    <a:pt x="7847" y="5713"/>
                    <a:pt x="8056" y="6048"/>
                    <a:pt x="8286" y="6404"/>
                  </a:cubicBezTo>
                  <a:cubicBezTo>
                    <a:pt x="8600" y="6906"/>
                    <a:pt x="9060" y="7324"/>
                    <a:pt x="9416" y="7764"/>
                  </a:cubicBezTo>
                  <a:cubicBezTo>
                    <a:pt x="9834" y="8287"/>
                    <a:pt x="10378" y="8329"/>
                    <a:pt x="10964" y="8161"/>
                  </a:cubicBezTo>
                  <a:cubicBezTo>
                    <a:pt x="11299" y="8057"/>
                    <a:pt x="11613" y="7910"/>
                    <a:pt x="11927" y="7722"/>
                  </a:cubicBezTo>
                  <a:cubicBezTo>
                    <a:pt x="12345" y="7492"/>
                    <a:pt x="12785" y="7220"/>
                    <a:pt x="13266" y="7241"/>
                  </a:cubicBezTo>
                  <a:cubicBezTo>
                    <a:pt x="13789" y="7282"/>
                    <a:pt x="14249" y="7115"/>
                    <a:pt x="14751" y="6989"/>
                  </a:cubicBezTo>
                  <a:cubicBezTo>
                    <a:pt x="15379" y="6822"/>
                    <a:pt x="16007" y="6571"/>
                    <a:pt x="16697" y="6697"/>
                  </a:cubicBezTo>
                  <a:cubicBezTo>
                    <a:pt x="16802" y="6717"/>
                    <a:pt x="16927" y="6697"/>
                    <a:pt x="17053" y="6655"/>
                  </a:cubicBezTo>
                  <a:cubicBezTo>
                    <a:pt x="17660" y="6466"/>
                    <a:pt x="18288" y="6362"/>
                    <a:pt x="18915" y="6299"/>
                  </a:cubicBezTo>
                  <a:cubicBezTo>
                    <a:pt x="19124" y="6278"/>
                    <a:pt x="19334" y="6278"/>
                    <a:pt x="19543" y="6215"/>
                  </a:cubicBezTo>
                  <a:cubicBezTo>
                    <a:pt x="19773" y="6173"/>
                    <a:pt x="20003" y="6153"/>
                    <a:pt x="20254" y="6069"/>
                  </a:cubicBezTo>
                  <a:cubicBezTo>
                    <a:pt x="20694" y="5881"/>
                    <a:pt x="20798" y="5525"/>
                    <a:pt x="20589" y="5127"/>
                  </a:cubicBezTo>
                  <a:cubicBezTo>
                    <a:pt x="20526" y="5023"/>
                    <a:pt x="20422" y="4939"/>
                    <a:pt x="20380" y="4834"/>
                  </a:cubicBezTo>
                  <a:cubicBezTo>
                    <a:pt x="20275" y="4625"/>
                    <a:pt x="20108" y="4416"/>
                    <a:pt x="20066" y="4207"/>
                  </a:cubicBezTo>
                  <a:cubicBezTo>
                    <a:pt x="19878" y="3391"/>
                    <a:pt x="19271" y="3035"/>
                    <a:pt x="18518" y="2930"/>
                  </a:cubicBezTo>
                  <a:cubicBezTo>
                    <a:pt x="17702" y="2805"/>
                    <a:pt x="16865" y="2637"/>
                    <a:pt x="16028" y="2909"/>
                  </a:cubicBezTo>
                  <a:cubicBezTo>
                    <a:pt x="15965" y="2930"/>
                    <a:pt x="15860" y="2909"/>
                    <a:pt x="15777" y="2909"/>
                  </a:cubicBezTo>
                  <a:cubicBezTo>
                    <a:pt x="15254" y="2909"/>
                    <a:pt x="14772" y="3056"/>
                    <a:pt x="14312" y="3265"/>
                  </a:cubicBezTo>
                  <a:cubicBezTo>
                    <a:pt x="13977" y="3432"/>
                    <a:pt x="13580" y="3558"/>
                    <a:pt x="13203" y="3642"/>
                  </a:cubicBezTo>
                  <a:cubicBezTo>
                    <a:pt x="12429" y="3809"/>
                    <a:pt x="11613" y="3893"/>
                    <a:pt x="10839" y="4081"/>
                  </a:cubicBezTo>
                  <a:cubicBezTo>
                    <a:pt x="9939" y="4311"/>
                    <a:pt x="9081" y="4416"/>
                    <a:pt x="8161" y="4311"/>
                  </a:cubicBezTo>
                  <a:cubicBezTo>
                    <a:pt x="7868" y="4311"/>
                    <a:pt x="7554" y="4290"/>
                    <a:pt x="7240" y="4500"/>
                  </a:cubicBezTo>
                  <a:close/>
                  <a:moveTo>
                    <a:pt x="31867" y="11781"/>
                  </a:moveTo>
                  <a:cubicBezTo>
                    <a:pt x="31532" y="11404"/>
                    <a:pt x="31197" y="11091"/>
                    <a:pt x="30779" y="10881"/>
                  </a:cubicBezTo>
                  <a:cubicBezTo>
                    <a:pt x="30319" y="10651"/>
                    <a:pt x="29921" y="10337"/>
                    <a:pt x="29544" y="10002"/>
                  </a:cubicBezTo>
                  <a:cubicBezTo>
                    <a:pt x="28979" y="9479"/>
                    <a:pt x="28435" y="8914"/>
                    <a:pt x="27745" y="8538"/>
                  </a:cubicBezTo>
                  <a:cubicBezTo>
                    <a:pt x="27536" y="8391"/>
                    <a:pt x="27389" y="8224"/>
                    <a:pt x="27222" y="8057"/>
                  </a:cubicBezTo>
                  <a:lnTo>
                    <a:pt x="25255" y="6090"/>
                  </a:lnTo>
                  <a:cubicBezTo>
                    <a:pt x="25130" y="5964"/>
                    <a:pt x="25004" y="5839"/>
                    <a:pt x="24899" y="5713"/>
                  </a:cubicBezTo>
                  <a:cubicBezTo>
                    <a:pt x="24125" y="4562"/>
                    <a:pt x="22995" y="3725"/>
                    <a:pt x="22117" y="2637"/>
                  </a:cubicBezTo>
                  <a:cubicBezTo>
                    <a:pt x="21970" y="2470"/>
                    <a:pt x="21803" y="2282"/>
                    <a:pt x="21552" y="2324"/>
                  </a:cubicBezTo>
                  <a:cubicBezTo>
                    <a:pt x="21384" y="2512"/>
                    <a:pt x="21447" y="2700"/>
                    <a:pt x="21552" y="2826"/>
                  </a:cubicBezTo>
                  <a:cubicBezTo>
                    <a:pt x="21886" y="3307"/>
                    <a:pt x="22179" y="3788"/>
                    <a:pt x="22598" y="4165"/>
                  </a:cubicBezTo>
                  <a:cubicBezTo>
                    <a:pt x="23205" y="4709"/>
                    <a:pt x="23686" y="5337"/>
                    <a:pt x="24209" y="5964"/>
                  </a:cubicBezTo>
                  <a:cubicBezTo>
                    <a:pt x="24397" y="6173"/>
                    <a:pt x="24565" y="6383"/>
                    <a:pt x="24732" y="6571"/>
                  </a:cubicBezTo>
                  <a:lnTo>
                    <a:pt x="26783" y="8601"/>
                  </a:lnTo>
                  <a:cubicBezTo>
                    <a:pt x="26929" y="8768"/>
                    <a:pt x="27075" y="8914"/>
                    <a:pt x="27243" y="9019"/>
                  </a:cubicBezTo>
                  <a:cubicBezTo>
                    <a:pt x="28059" y="9500"/>
                    <a:pt x="28707" y="10149"/>
                    <a:pt x="29419" y="10756"/>
                  </a:cubicBezTo>
                  <a:cubicBezTo>
                    <a:pt x="30109" y="11321"/>
                    <a:pt x="30904" y="11614"/>
                    <a:pt x="31720" y="11886"/>
                  </a:cubicBezTo>
                  <a:cubicBezTo>
                    <a:pt x="31720" y="11844"/>
                    <a:pt x="31762" y="11823"/>
                    <a:pt x="31867" y="11781"/>
                  </a:cubicBezTo>
                  <a:close/>
                </a:path>
              </a:pathLst>
            </a:custGeom>
            <a:solidFill>
              <a:srgbClr val="FB6A2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" name="Google Shape;60;p13"/>
            <p:cNvSpPr/>
            <p:nvPr/>
          </p:nvSpPr>
          <p:spPr>
            <a:xfrm>
              <a:off x="-1173850" y="2814725"/>
              <a:ext cx="870975" cy="335325"/>
            </a:xfrm>
            <a:custGeom>
              <a:avLst/>
              <a:gdLst/>
              <a:ahLst/>
              <a:cxnLst/>
              <a:rect l="l" t="t" r="r" b="b"/>
              <a:pathLst>
                <a:path w="34839" h="13413" extrusionOk="0">
                  <a:moveTo>
                    <a:pt x="13601" y="11236"/>
                  </a:moveTo>
                  <a:cubicBezTo>
                    <a:pt x="13643" y="11090"/>
                    <a:pt x="13664" y="10901"/>
                    <a:pt x="13706" y="10713"/>
                  </a:cubicBezTo>
                  <a:cubicBezTo>
                    <a:pt x="14019" y="10755"/>
                    <a:pt x="14312" y="10776"/>
                    <a:pt x="14626" y="10818"/>
                  </a:cubicBezTo>
                  <a:cubicBezTo>
                    <a:pt x="15233" y="10901"/>
                    <a:pt x="15798" y="10964"/>
                    <a:pt x="16405" y="10776"/>
                  </a:cubicBezTo>
                  <a:cubicBezTo>
                    <a:pt x="16698" y="10671"/>
                    <a:pt x="17011" y="10692"/>
                    <a:pt x="17283" y="10692"/>
                  </a:cubicBezTo>
                  <a:cubicBezTo>
                    <a:pt x="18016" y="10671"/>
                    <a:pt x="18727" y="10525"/>
                    <a:pt x="19418" y="10274"/>
                  </a:cubicBezTo>
                  <a:cubicBezTo>
                    <a:pt x="19836" y="10106"/>
                    <a:pt x="20276" y="10064"/>
                    <a:pt x="20715" y="9960"/>
                  </a:cubicBezTo>
                  <a:cubicBezTo>
                    <a:pt x="20799" y="9939"/>
                    <a:pt x="20903" y="9939"/>
                    <a:pt x="20987" y="9918"/>
                  </a:cubicBezTo>
                  <a:cubicBezTo>
                    <a:pt x="22180" y="9646"/>
                    <a:pt x="23393" y="9353"/>
                    <a:pt x="24586" y="9102"/>
                  </a:cubicBezTo>
                  <a:cubicBezTo>
                    <a:pt x="24774" y="9039"/>
                    <a:pt x="24921" y="8997"/>
                    <a:pt x="25109" y="8956"/>
                  </a:cubicBezTo>
                  <a:cubicBezTo>
                    <a:pt x="26322" y="8788"/>
                    <a:pt x="27536" y="8579"/>
                    <a:pt x="28771" y="8391"/>
                  </a:cubicBezTo>
                  <a:cubicBezTo>
                    <a:pt x="28980" y="8370"/>
                    <a:pt x="29189" y="8349"/>
                    <a:pt x="29398" y="8370"/>
                  </a:cubicBezTo>
                  <a:cubicBezTo>
                    <a:pt x="29733" y="8391"/>
                    <a:pt x="30047" y="8286"/>
                    <a:pt x="30361" y="8307"/>
                  </a:cubicBezTo>
                  <a:cubicBezTo>
                    <a:pt x="31867" y="8370"/>
                    <a:pt x="33353" y="8014"/>
                    <a:pt x="34838" y="8474"/>
                  </a:cubicBezTo>
                  <a:cubicBezTo>
                    <a:pt x="34817" y="8684"/>
                    <a:pt x="34797" y="8893"/>
                    <a:pt x="34797" y="9039"/>
                  </a:cubicBezTo>
                  <a:cubicBezTo>
                    <a:pt x="34713" y="9102"/>
                    <a:pt x="34713" y="9123"/>
                    <a:pt x="34692" y="9123"/>
                  </a:cubicBezTo>
                  <a:cubicBezTo>
                    <a:pt x="33248" y="9290"/>
                    <a:pt x="31846" y="9458"/>
                    <a:pt x="30403" y="9562"/>
                  </a:cubicBezTo>
                  <a:cubicBezTo>
                    <a:pt x="28331" y="9730"/>
                    <a:pt x="26260" y="9981"/>
                    <a:pt x="24251" y="10378"/>
                  </a:cubicBezTo>
                  <a:cubicBezTo>
                    <a:pt x="22368" y="10734"/>
                    <a:pt x="20464" y="10964"/>
                    <a:pt x="18560" y="11132"/>
                  </a:cubicBezTo>
                  <a:cubicBezTo>
                    <a:pt x="17576" y="11215"/>
                    <a:pt x="16635" y="11320"/>
                    <a:pt x="15672" y="11404"/>
                  </a:cubicBezTo>
                  <a:cubicBezTo>
                    <a:pt x="15589" y="11404"/>
                    <a:pt x="15526" y="11487"/>
                    <a:pt x="15442" y="11508"/>
                  </a:cubicBezTo>
                  <a:cubicBezTo>
                    <a:pt x="15798" y="11843"/>
                    <a:pt x="16216" y="12031"/>
                    <a:pt x="16802" y="11989"/>
                  </a:cubicBezTo>
                  <a:cubicBezTo>
                    <a:pt x="17304" y="11969"/>
                    <a:pt x="17827" y="11885"/>
                    <a:pt x="18309" y="11864"/>
                  </a:cubicBezTo>
                  <a:cubicBezTo>
                    <a:pt x="18309" y="12094"/>
                    <a:pt x="18141" y="12073"/>
                    <a:pt x="18037" y="12094"/>
                  </a:cubicBezTo>
                  <a:cubicBezTo>
                    <a:pt x="16844" y="12303"/>
                    <a:pt x="15672" y="12513"/>
                    <a:pt x="14438" y="12722"/>
                  </a:cubicBezTo>
                  <a:cubicBezTo>
                    <a:pt x="14145" y="12513"/>
                    <a:pt x="13852" y="12303"/>
                    <a:pt x="13538" y="12073"/>
                  </a:cubicBezTo>
                  <a:cubicBezTo>
                    <a:pt x="13454" y="12031"/>
                    <a:pt x="13350" y="11969"/>
                    <a:pt x="13329" y="11927"/>
                  </a:cubicBezTo>
                  <a:cubicBezTo>
                    <a:pt x="13120" y="11299"/>
                    <a:pt x="12659" y="11445"/>
                    <a:pt x="12178" y="11571"/>
                  </a:cubicBezTo>
                  <a:cubicBezTo>
                    <a:pt x="10546" y="10044"/>
                    <a:pt x="8893" y="8516"/>
                    <a:pt x="7261" y="6968"/>
                  </a:cubicBezTo>
                  <a:lnTo>
                    <a:pt x="7115" y="6842"/>
                  </a:lnTo>
                  <a:cubicBezTo>
                    <a:pt x="6027" y="6110"/>
                    <a:pt x="5127" y="5126"/>
                    <a:pt x="4143" y="4227"/>
                  </a:cubicBezTo>
                  <a:cubicBezTo>
                    <a:pt x="3620" y="3766"/>
                    <a:pt x="3034" y="3285"/>
                    <a:pt x="2490" y="2825"/>
                  </a:cubicBezTo>
                  <a:cubicBezTo>
                    <a:pt x="2239" y="2574"/>
                    <a:pt x="1967" y="2532"/>
                    <a:pt x="1612" y="2678"/>
                  </a:cubicBezTo>
                  <a:cubicBezTo>
                    <a:pt x="1842" y="2888"/>
                    <a:pt x="2051" y="3076"/>
                    <a:pt x="2239" y="3285"/>
                  </a:cubicBezTo>
                  <a:cubicBezTo>
                    <a:pt x="2449" y="3494"/>
                    <a:pt x="2616" y="3725"/>
                    <a:pt x="2825" y="3934"/>
                  </a:cubicBezTo>
                  <a:cubicBezTo>
                    <a:pt x="3348" y="4436"/>
                    <a:pt x="3871" y="4938"/>
                    <a:pt x="4374" y="5461"/>
                  </a:cubicBezTo>
                  <a:cubicBezTo>
                    <a:pt x="4980" y="6068"/>
                    <a:pt x="5587" y="6633"/>
                    <a:pt x="6257" y="7135"/>
                  </a:cubicBezTo>
                  <a:cubicBezTo>
                    <a:pt x="6571" y="7365"/>
                    <a:pt x="6843" y="7658"/>
                    <a:pt x="7115" y="7909"/>
                  </a:cubicBezTo>
                  <a:cubicBezTo>
                    <a:pt x="8349" y="9060"/>
                    <a:pt x="9605" y="10190"/>
                    <a:pt x="10839" y="11341"/>
                  </a:cubicBezTo>
                  <a:cubicBezTo>
                    <a:pt x="11090" y="11571"/>
                    <a:pt x="11362" y="11843"/>
                    <a:pt x="11592" y="12094"/>
                  </a:cubicBezTo>
                  <a:cubicBezTo>
                    <a:pt x="11822" y="12387"/>
                    <a:pt x="12073" y="12617"/>
                    <a:pt x="12492" y="12659"/>
                  </a:cubicBezTo>
                  <a:cubicBezTo>
                    <a:pt x="12722" y="12680"/>
                    <a:pt x="12931" y="12785"/>
                    <a:pt x="13141" y="12868"/>
                  </a:cubicBezTo>
                  <a:cubicBezTo>
                    <a:pt x="13162" y="13182"/>
                    <a:pt x="12952" y="13245"/>
                    <a:pt x="12743" y="13412"/>
                  </a:cubicBezTo>
                  <a:cubicBezTo>
                    <a:pt x="12241" y="13182"/>
                    <a:pt x="11781" y="12889"/>
                    <a:pt x="11362" y="12492"/>
                  </a:cubicBezTo>
                  <a:cubicBezTo>
                    <a:pt x="10860" y="11989"/>
                    <a:pt x="10316" y="11613"/>
                    <a:pt x="9688" y="11299"/>
                  </a:cubicBezTo>
                  <a:cubicBezTo>
                    <a:pt x="9458" y="11152"/>
                    <a:pt x="9207" y="11006"/>
                    <a:pt x="8998" y="10839"/>
                  </a:cubicBezTo>
                  <a:cubicBezTo>
                    <a:pt x="7596" y="9730"/>
                    <a:pt x="6215" y="8600"/>
                    <a:pt x="4813" y="7428"/>
                  </a:cubicBezTo>
                  <a:cubicBezTo>
                    <a:pt x="4081" y="6800"/>
                    <a:pt x="3390" y="6131"/>
                    <a:pt x="2679" y="5482"/>
                  </a:cubicBezTo>
                  <a:cubicBezTo>
                    <a:pt x="2386" y="5231"/>
                    <a:pt x="2093" y="4959"/>
                    <a:pt x="1779" y="4729"/>
                  </a:cubicBezTo>
                  <a:cubicBezTo>
                    <a:pt x="1151" y="4248"/>
                    <a:pt x="586" y="3725"/>
                    <a:pt x="63" y="3097"/>
                  </a:cubicBezTo>
                  <a:cubicBezTo>
                    <a:pt x="1" y="2720"/>
                    <a:pt x="1" y="2344"/>
                    <a:pt x="293" y="2009"/>
                  </a:cubicBezTo>
                  <a:cubicBezTo>
                    <a:pt x="733" y="1507"/>
                    <a:pt x="817" y="963"/>
                    <a:pt x="691" y="335"/>
                  </a:cubicBezTo>
                  <a:cubicBezTo>
                    <a:pt x="670" y="251"/>
                    <a:pt x="712" y="168"/>
                    <a:pt x="733" y="0"/>
                  </a:cubicBezTo>
                  <a:cubicBezTo>
                    <a:pt x="1361" y="879"/>
                    <a:pt x="2281" y="1297"/>
                    <a:pt x="3034" y="1946"/>
                  </a:cubicBezTo>
                  <a:cubicBezTo>
                    <a:pt x="3725" y="2532"/>
                    <a:pt x="4457" y="3076"/>
                    <a:pt x="5169" y="3620"/>
                  </a:cubicBezTo>
                  <a:cubicBezTo>
                    <a:pt x="5315" y="3766"/>
                    <a:pt x="5503" y="3892"/>
                    <a:pt x="5650" y="4018"/>
                  </a:cubicBezTo>
                  <a:cubicBezTo>
                    <a:pt x="7303" y="5503"/>
                    <a:pt x="8956" y="7010"/>
                    <a:pt x="10567" y="8516"/>
                  </a:cubicBezTo>
                  <a:cubicBezTo>
                    <a:pt x="11048" y="8935"/>
                    <a:pt x="11446" y="9437"/>
                    <a:pt x="11885" y="9897"/>
                  </a:cubicBezTo>
                  <a:cubicBezTo>
                    <a:pt x="12283" y="10316"/>
                    <a:pt x="12638" y="10776"/>
                    <a:pt x="13015" y="11194"/>
                  </a:cubicBezTo>
                  <a:cubicBezTo>
                    <a:pt x="13182" y="11383"/>
                    <a:pt x="13371" y="11383"/>
                    <a:pt x="13601" y="11236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" name="Google Shape;61;p13"/>
            <p:cNvSpPr/>
            <p:nvPr/>
          </p:nvSpPr>
          <p:spPr>
            <a:xfrm>
              <a:off x="-831225" y="3061100"/>
              <a:ext cx="516325" cy="128175"/>
            </a:xfrm>
            <a:custGeom>
              <a:avLst/>
              <a:gdLst/>
              <a:ahLst/>
              <a:cxnLst/>
              <a:rect l="l" t="t" r="r" b="b"/>
              <a:pathLst>
                <a:path w="20653" h="5127" extrusionOk="0">
                  <a:moveTo>
                    <a:pt x="879" y="4310"/>
                  </a:moveTo>
                  <a:cubicBezTo>
                    <a:pt x="1256" y="4896"/>
                    <a:pt x="1884" y="4708"/>
                    <a:pt x="2449" y="4938"/>
                  </a:cubicBezTo>
                  <a:cubicBezTo>
                    <a:pt x="2239" y="5022"/>
                    <a:pt x="2093" y="5127"/>
                    <a:pt x="1946" y="5127"/>
                  </a:cubicBezTo>
                  <a:cubicBezTo>
                    <a:pt x="1528" y="5106"/>
                    <a:pt x="1109" y="5043"/>
                    <a:pt x="691" y="5001"/>
                  </a:cubicBezTo>
                  <a:cubicBezTo>
                    <a:pt x="482" y="4708"/>
                    <a:pt x="252" y="4415"/>
                    <a:pt x="1" y="4080"/>
                  </a:cubicBezTo>
                  <a:cubicBezTo>
                    <a:pt x="84" y="3913"/>
                    <a:pt x="168" y="3746"/>
                    <a:pt x="273" y="3536"/>
                  </a:cubicBezTo>
                  <a:cubicBezTo>
                    <a:pt x="1402" y="3348"/>
                    <a:pt x="2511" y="3160"/>
                    <a:pt x="3641" y="3013"/>
                  </a:cubicBezTo>
                  <a:cubicBezTo>
                    <a:pt x="3767" y="2971"/>
                    <a:pt x="3871" y="3013"/>
                    <a:pt x="4018" y="2971"/>
                  </a:cubicBezTo>
                  <a:cubicBezTo>
                    <a:pt x="6006" y="2448"/>
                    <a:pt x="8056" y="2448"/>
                    <a:pt x="10023" y="1904"/>
                  </a:cubicBezTo>
                  <a:cubicBezTo>
                    <a:pt x="11048" y="1611"/>
                    <a:pt x="12115" y="1611"/>
                    <a:pt x="13141" y="1507"/>
                  </a:cubicBezTo>
                  <a:cubicBezTo>
                    <a:pt x="14187" y="1381"/>
                    <a:pt x="15233" y="1277"/>
                    <a:pt x="16279" y="1151"/>
                  </a:cubicBezTo>
                  <a:cubicBezTo>
                    <a:pt x="16781" y="1088"/>
                    <a:pt x="17263" y="984"/>
                    <a:pt x="17786" y="1067"/>
                  </a:cubicBezTo>
                  <a:cubicBezTo>
                    <a:pt x="18037" y="1088"/>
                    <a:pt x="18267" y="1025"/>
                    <a:pt x="18497" y="984"/>
                  </a:cubicBezTo>
                  <a:cubicBezTo>
                    <a:pt x="18915" y="942"/>
                    <a:pt x="19313" y="858"/>
                    <a:pt x="19857" y="774"/>
                  </a:cubicBezTo>
                  <a:cubicBezTo>
                    <a:pt x="19606" y="565"/>
                    <a:pt x="19459" y="440"/>
                    <a:pt x="19313" y="335"/>
                  </a:cubicBezTo>
                  <a:cubicBezTo>
                    <a:pt x="19334" y="314"/>
                    <a:pt x="19334" y="230"/>
                    <a:pt x="19397" y="230"/>
                  </a:cubicBezTo>
                  <a:cubicBezTo>
                    <a:pt x="19773" y="126"/>
                    <a:pt x="20192" y="0"/>
                    <a:pt x="20652" y="230"/>
                  </a:cubicBezTo>
                  <a:cubicBezTo>
                    <a:pt x="20610" y="565"/>
                    <a:pt x="20589" y="942"/>
                    <a:pt x="20506" y="1277"/>
                  </a:cubicBezTo>
                  <a:cubicBezTo>
                    <a:pt x="20464" y="1590"/>
                    <a:pt x="20296" y="1758"/>
                    <a:pt x="20024" y="1674"/>
                  </a:cubicBezTo>
                  <a:cubicBezTo>
                    <a:pt x="19418" y="1549"/>
                    <a:pt x="18832" y="1779"/>
                    <a:pt x="18246" y="1821"/>
                  </a:cubicBezTo>
                  <a:cubicBezTo>
                    <a:pt x="17681" y="1862"/>
                    <a:pt x="17158" y="1967"/>
                    <a:pt x="16614" y="1883"/>
                  </a:cubicBezTo>
                  <a:cubicBezTo>
                    <a:pt x="16363" y="1862"/>
                    <a:pt x="16091" y="1925"/>
                    <a:pt x="15798" y="1988"/>
                  </a:cubicBezTo>
                  <a:cubicBezTo>
                    <a:pt x="13915" y="2386"/>
                    <a:pt x="12032" y="2804"/>
                    <a:pt x="10128" y="3034"/>
                  </a:cubicBezTo>
                  <a:cubicBezTo>
                    <a:pt x="9709" y="3076"/>
                    <a:pt x="9312" y="3222"/>
                    <a:pt x="8893" y="3264"/>
                  </a:cubicBezTo>
                  <a:cubicBezTo>
                    <a:pt x="7512" y="3453"/>
                    <a:pt x="6089" y="3641"/>
                    <a:pt x="4729" y="3955"/>
                  </a:cubicBezTo>
                  <a:cubicBezTo>
                    <a:pt x="4248" y="4059"/>
                    <a:pt x="3725" y="4101"/>
                    <a:pt x="3223" y="4122"/>
                  </a:cubicBezTo>
                  <a:cubicBezTo>
                    <a:pt x="2825" y="4164"/>
                    <a:pt x="2449" y="4122"/>
                    <a:pt x="2051" y="4101"/>
                  </a:cubicBezTo>
                  <a:cubicBezTo>
                    <a:pt x="1716" y="4080"/>
                    <a:pt x="1319" y="4038"/>
                    <a:pt x="879" y="4310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" name="Google Shape;62;p13"/>
            <p:cNvSpPr/>
            <p:nvPr/>
          </p:nvSpPr>
          <p:spPr>
            <a:xfrm>
              <a:off x="-1156575" y="2763450"/>
              <a:ext cx="254225" cy="244825"/>
            </a:xfrm>
            <a:custGeom>
              <a:avLst/>
              <a:gdLst/>
              <a:ahLst/>
              <a:cxnLst/>
              <a:rect l="l" t="t" r="r" b="b"/>
              <a:pathLst>
                <a:path w="10169" h="9793" extrusionOk="0">
                  <a:moveTo>
                    <a:pt x="126" y="1256"/>
                  </a:moveTo>
                  <a:cubicBezTo>
                    <a:pt x="126" y="984"/>
                    <a:pt x="126" y="733"/>
                    <a:pt x="105" y="503"/>
                  </a:cubicBezTo>
                  <a:cubicBezTo>
                    <a:pt x="84" y="315"/>
                    <a:pt x="0" y="105"/>
                    <a:pt x="209" y="43"/>
                  </a:cubicBezTo>
                  <a:cubicBezTo>
                    <a:pt x="335" y="1"/>
                    <a:pt x="544" y="105"/>
                    <a:pt x="670" y="189"/>
                  </a:cubicBezTo>
                  <a:cubicBezTo>
                    <a:pt x="1507" y="712"/>
                    <a:pt x="2302" y="1319"/>
                    <a:pt x="2888" y="2135"/>
                  </a:cubicBezTo>
                  <a:cubicBezTo>
                    <a:pt x="3285" y="2658"/>
                    <a:pt x="3808" y="3076"/>
                    <a:pt x="4310" y="3516"/>
                  </a:cubicBezTo>
                  <a:cubicBezTo>
                    <a:pt x="5440" y="4499"/>
                    <a:pt x="6445" y="5608"/>
                    <a:pt x="7386" y="6780"/>
                  </a:cubicBezTo>
                  <a:cubicBezTo>
                    <a:pt x="7909" y="7429"/>
                    <a:pt x="8579" y="7952"/>
                    <a:pt x="9165" y="8558"/>
                  </a:cubicBezTo>
                  <a:cubicBezTo>
                    <a:pt x="9520" y="8893"/>
                    <a:pt x="9834" y="9249"/>
                    <a:pt x="10169" y="9605"/>
                  </a:cubicBezTo>
                  <a:cubicBezTo>
                    <a:pt x="9939" y="9793"/>
                    <a:pt x="9855" y="9605"/>
                    <a:pt x="9771" y="9521"/>
                  </a:cubicBezTo>
                  <a:cubicBezTo>
                    <a:pt x="8369" y="8245"/>
                    <a:pt x="6947" y="6905"/>
                    <a:pt x="5503" y="5629"/>
                  </a:cubicBezTo>
                  <a:cubicBezTo>
                    <a:pt x="5043" y="5211"/>
                    <a:pt x="4520" y="4855"/>
                    <a:pt x="4017" y="4457"/>
                  </a:cubicBezTo>
                  <a:cubicBezTo>
                    <a:pt x="3097" y="3767"/>
                    <a:pt x="2239" y="3035"/>
                    <a:pt x="1276" y="2407"/>
                  </a:cubicBezTo>
                  <a:cubicBezTo>
                    <a:pt x="837" y="2156"/>
                    <a:pt x="502" y="1654"/>
                    <a:pt x="126" y="1256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3" name="Google Shape;63;p13"/>
            <p:cNvSpPr/>
            <p:nvPr/>
          </p:nvSpPr>
          <p:spPr>
            <a:xfrm>
              <a:off x="-1171750" y="2927700"/>
              <a:ext cx="148050" cy="129750"/>
            </a:xfrm>
            <a:custGeom>
              <a:avLst/>
              <a:gdLst/>
              <a:ahLst/>
              <a:cxnLst/>
              <a:rect l="l" t="t" r="r" b="b"/>
              <a:pathLst>
                <a:path w="5922" h="5190" extrusionOk="0">
                  <a:moveTo>
                    <a:pt x="5838" y="5190"/>
                  </a:moveTo>
                  <a:cubicBezTo>
                    <a:pt x="5524" y="4939"/>
                    <a:pt x="5210" y="4709"/>
                    <a:pt x="4896" y="4499"/>
                  </a:cubicBezTo>
                  <a:cubicBezTo>
                    <a:pt x="4311" y="4144"/>
                    <a:pt x="3787" y="3683"/>
                    <a:pt x="3327" y="3160"/>
                  </a:cubicBezTo>
                  <a:cubicBezTo>
                    <a:pt x="2741" y="2553"/>
                    <a:pt x="2093" y="2030"/>
                    <a:pt x="1528" y="1444"/>
                  </a:cubicBezTo>
                  <a:cubicBezTo>
                    <a:pt x="1130" y="1026"/>
                    <a:pt x="712" y="649"/>
                    <a:pt x="189" y="398"/>
                  </a:cubicBezTo>
                  <a:cubicBezTo>
                    <a:pt x="63" y="315"/>
                    <a:pt x="0" y="168"/>
                    <a:pt x="209" y="1"/>
                  </a:cubicBezTo>
                  <a:cubicBezTo>
                    <a:pt x="921" y="607"/>
                    <a:pt x="1632" y="1172"/>
                    <a:pt x="2302" y="1800"/>
                  </a:cubicBezTo>
                  <a:cubicBezTo>
                    <a:pt x="3306" y="2658"/>
                    <a:pt x="4290" y="3558"/>
                    <a:pt x="5294" y="4416"/>
                  </a:cubicBezTo>
                  <a:cubicBezTo>
                    <a:pt x="5482" y="4604"/>
                    <a:pt x="5712" y="4750"/>
                    <a:pt x="5880" y="4960"/>
                  </a:cubicBezTo>
                  <a:cubicBezTo>
                    <a:pt x="5922" y="4981"/>
                    <a:pt x="5838" y="5106"/>
                    <a:pt x="5838" y="5190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" name="Google Shape;64;p13"/>
            <p:cNvSpPr/>
            <p:nvPr/>
          </p:nvSpPr>
          <p:spPr>
            <a:xfrm>
              <a:off x="-572300" y="3140075"/>
              <a:ext cx="156950" cy="27225"/>
            </a:xfrm>
            <a:custGeom>
              <a:avLst/>
              <a:gdLst/>
              <a:ahLst/>
              <a:cxnLst/>
              <a:rect l="l" t="t" r="r" b="b"/>
              <a:pathLst>
                <a:path w="6278" h="1089" extrusionOk="0">
                  <a:moveTo>
                    <a:pt x="1" y="900"/>
                  </a:moveTo>
                  <a:cubicBezTo>
                    <a:pt x="2093" y="377"/>
                    <a:pt x="4165" y="147"/>
                    <a:pt x="6278" y="1"/>
                  </a:cubicBezTo>
                  <a:cubicBezTo>
                    <a:pt x="6006" y="210"/>
                    <a:pt x="5420" y="461"/>
                    <a:pt x="5085" y="419"/>
                  </a:cubicBezTo>
                  <a:cubicBezTo>
                    <a:pt x="4583" y="398"/>
                    <a:pt x="4144" y="461"/>
                    <a:pt x="3662" y="587"/>
                  </a:cubicBezTo>
                  <a:cubicBezTo>
                    <a:pt x="3453" y="628"/>
                    <a:pt x="3244" y="628"/>
                    <a:pt x="3035" y="628"/>
                  </a:cubicBezTo>
                  <a:cubicBezTo>
                    <a:pt x="2344" y="628"/>
                    <a:pt x="1675" y="775"/>
                    <a:pt x="1005" y="921"/>
                  </a:cubicBezTo>
                  <a:cubicBezTo>
                    <a:pt x="691" y="1005"/>
                    <a:pt x="377" y="1089"/>
                    <a:pt x="1" y="900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" name="Google Shape;65;p13"/>
            <p:cNvSpPr/>
            <p:nvPr/>
          </p:nvSpPr>
          <p:spPr>
            <a:xfrm>
              <a:off x="-1012725" y="3059000"/>
              <a:ext cx="52850" cy="46575"/>
            </a:xfrm>
            <a:custGeom>
              <a:avLst/>
              <a:gdLst/>
              <a:ahLst/>
              <a:cxnLst/>
              <a:rect l="l" t="t" r="r" b="b"/>
              <a:pathLst>
                <a:path w="2114" h="1863" extrusionOk="0">
                  <a:moveTo>
                    <a:pt x="0" y="1"/>
                  </a:moveTo>
                  <a:cubicBezTo>
                    <a:pt x="732" y="586"/>
                    <a:pt x="1486" y="1130"/>
                    <a:pt x="2113" y="1863"/>
                  </a:cubicBezTo>
                  <a:cubicBezTo>
                    <a:pt x="1988" y="1821"/>
                    <a:pt x="1862" y="1779"/>
                    <a:pt x="1758" y="1737"/>
                  </a:cubicBezTo>
                  <a:cubicBezTo>
                    <a:pt x="1151" y="1340"/>
                    <a:pt x="565" y="921"/>
                    <a:pt x="126" y="314"/>
                  </a:cubicBezTo>
                  <a:cubicBezTo>
                    <a:pt x="84" y="252"/>
                    <a:pt x="42" y="105"/>
                    <a:pt x="21" y="1"/>
                  </a:cubicBezTo>
                  <a:close/>
                </a:path>
              </a:pathLst>
            </a:custGeom>
            <a:solidFill>
              <a:srgbClr val="E6E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6" name="Google Shape;66;p13"/>
            <p:cNvSpPr/>
            <p:nvPr/>
          </p:nvSpPr>
          <p:spPr>
            <a:xfrm>
              <a:off x="-1025825" y="3053775"/>
              <a:ext cx="13625" cy="5250"/>
            </a:xfrm>
            <a:custGeom>
              <a:avLst/>
              <a:gdLst/>
              <a:ahLst/>
              <a:cxnLst/>
              <a:rect l="l" t="t" r="r" b="b"/>
              <a:pathLst>
                <a:path w="545" h="210" extrusionOk="0">
                  <a:moveTo>
                    <a:pt x="1" y="147"/>
                  </a:moveTo>
                  <a:cubicBezTo>
                    <a:pt x="210" y="0"/>
                    <a:pt x="357" y="84"/>
                    <a:pt x="524" y="210"/>
                  </a:cubicBezTo>
                  <a:lnTo>
                    <a:pt x="545" y="189"/>
                  </a:lnTo>
                  <a:cubicBezTo>
                    <a:pt x="357" y="168"/>
                    <a:pt x="168" y="147"/>
                    <a:pt x="1" y="147"/>
                  </a:cubicBezTo>
                  <a:close/>
                </a:path>
              </a:pathLst>
            </a:custGeom>
            <a:solidFill>
              <a:srgbClr val="E6E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" name="Google Shape;67;p13"/>
            <p:cNvSpPr/>
            <p:nvPr/>
          </p:nvSpPr>
          <p:spPr>
            <a:xfrm>
              <a:off x="-922775" y="2765025"/>
              <a:ext cx="278850" cy="100450"/>
            </a:xfrm>
            <a:custGeom>
              <a:avLst/>
              <a:gdLst/>
              <a:ahLst/>
              <a:cxnLst/>
              <a:rect l="l" t="t" r="r" b="b"/>
              <a:pathLst>
                <a:path w="11154" h="4018" extrusionOk="0">
                  <a:moveTo>
                    <a:pt x="1" y="1653"/>
                  </a:moveTo>
                  <a:cubicBezTo>
                    <a:pt x="838" y="1800"/>
                    <a:pt x="1528" y="1612"/>
                    <a:pt x="2198" y="1486"/>
                  </a:cubicBezTo>
                  <a:cubicBezTo>
                    <a:pt x="3056" y="1319"/>
                    <a:pt x="3935" y="1193"/>
                    <a:pt x="4771" y="1005"/>
                  </a:cubicBezTo>
                  <a:cubicBezTo>
                    <a:pt x="5211" y="921"/>
                    <a:pt x="5629" y="754"/>
                    <a:pt x="6027" y="565"/>
                  </a:cubicBezTo>
                  <a:cubicBezTo>
                    <a:pt x="6445" y="398"/>
                    <a:pt x="6864" y="231"/>
                    <a:pt x="7324" y="272"/>
                  </a:cubicBezTo>
                  <a:cubicBezTo>
                    <a:pt x="7450" y="272"/>
                    <a:pt x="7596" y="314"/>
                    <a:pt x="7701" y="252"/>
                  </a:cubicBezTo>
                  <a:cubicBezTo>
                    <a:pt x="8349" y="0"/>
                    <a:pt x="8998" y="210"/>
                    <a:pt x="9647" y="231"/>
                  </a:cubicBezTo>
                  <a:cubicBezTo>
                    <a:pt x="10170" y="252"/>
                    <a:pt x="10463" y="565"/>
                    <a:pt x="10693" y="963"/>
                  </a:cubicBezTo>
                  <a:cubicBezTo>
                    <a:pt x="10860" y="1277"/>
                    <a:pt x="10986" y="1612"/>
                    <a:pt x="11153" y="2009"/>
                  </a:cubicBezTo>
                  <a:cubicBezTo>
                    <a:pt x="10902" y="2030"/>
                    <a:pt x="10693" y="2030"/>
                    <a:pt x="10484" y="2093"/>
                  </a:cubicBezTo>
                  <a:cubicBezTo>
                    <a:pt x="9814" y="2239"/>
                    <a:pt x="9124" y="2239"/>
                    <a:pt x="8475" y="2469"/>
                  </a:cubicBezTo>
                  <a:cubicBezTo>
                    <a:pt x="8370" y="2532"/>
                    <a:pt x="8245" y="2553"/>
                    <a:pt x="8140" y="2532"/>
                  </a:cubicBezTo>
                  <a:cubicBezTo>
                    <a:pt x="7324" y="2344"/>
                    <a:pt x="6592" y="2721"/>
                    <a:pt x="5860" y="2867"/>
                  </a:cubicBezTo>
                  <a:cubicBezTo>
                    <a:pt x="5525" y="2951"/>
                    <a:pt x="5190" y="3055"/>
                    <a:pt x="4813" y="3055"/>
                  </a:cubicBezTo>
                  <a:cubicBezTo>
                    <a:pt x="4374" y="3055"/>
                    <a:pt x="3935" y="3160"/>
                    <a:pt x="3537" y="3390"/>
                  </a:cubicBezTo>
                  <a:cubicBezTo>
                    <a:pt x="2993" y="3704"/>
                    <a:pt x="2407" y="3913"/>
                    <a:pt x="1696" y="4018"/>
                  </a:cubicBezTo>
                  <a:cubicBezTo>
                    <a:pt x="1089" y="3369"/>
                    <a:pt x="357" y="2741"/>
                    <a:pt x="1" y="1653"/>
                  </a:cubicBezTo>
                  <a:close/>
                </a:path>
              </a:pathLst>
            </a:custGeom>
            <a:solidFill>
              <a:srgbClr val="C2F2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8" name="Google Shape;68;p13"/>
            <p:cNvSpPr/>
            <p:nvPr/>
          </p:nvSpPr>
          <p:spPr>
            <a:xfrm>
              <a:off x="-1199475" y="2658325"/>
              <a:ext cx="956750" cy="553975"/>
            </a:xfrm>
            <a:custGeom>
              <a:avLst/>
              <a:gdLst/>
              <a:ahLst/>
              <a:cxnLst/>
              <a:rect l="l" t="t" r="r" b="b"/>
              <a:pathLst>
                <a:path w="38270" h="22159" extrusionOk="0">
                  <a:moveTo>
                    <a:pt x="36156" y="19647"/>
                  </a:moveTo>
                  <a:lnTo>
                    <a:pt x="35529" y="19333"/>
                  </a:lnTo>
                  <a:cubicBezTo>
                    <a:pt x="34482" y="19543"/>
                    <a:pt x="33499" y="19752"/>
                    <a:pt x="32495" y="19961"/>
                  </a:cubicBezTo>
                  <a:cubicBezTo>
                    <a:pt x="32244" y="20003"/>
                    <a:pt x="31972" y="20087"/>
                    <a:pt x="31741" y="20170"/>
                  </a:cubicBezTo>
                  <a:cubicBezTo>
                    <a:pt x="31114" y="20359"/>
                    <a:pt x="30486" y="20589"/>
                    <a:pt x="29796" y="20526"/>
                  </a:cubicBezTo>
                  <a:cubicBezTo>
                    <a:pt x="29754" y="20526"/>
                    <a:pt x="29670" y="20505"/>
                    <a:pt x="29628" y="20526"/>
                  </a:cubicBezTo>
                  <a:cubicBezTo>
                    <a:pt x="28519" y="20694"/>
                    <a:pt x="27431" y="20819"/>
                    <a:pt x="26322" y="21007"/>
                  </a:cubicBezTo>
                  <a:cubicBezTo>
                    <a:pt x="25862" y="21091"/>
                    <a:pt x="25381" y="21154"/>
                    <a:pt x="24878" y="21112"/>
                  </a:cubicBezTo>
                  <a:cubicBezTo>
                    <a:pt x="24648" y="21070"/>
                    <a:pt x="24418" y="21070"/>
                    <a:pt x="24167" y="21133"/>
                  </a:cubicBezTo>
                  <a:cubicBezTo>
                    <a:pt x="23163" y="21258"/>
                    <a:pt x="22158" y="21447"/>
                    <a:pt x="21133" y="21572"/>
                  </a:cubicBezTo>
                  <a:cubicBezTo>
                    <a:pt x="20652" y="21656"/>
                    <a:pt x="20129" y="21698"/>
                    <a:pt x="19627" y="21635"/>
                  </a:cubicBezTo>
                  <a:cubicBezTo>
                    <a:pt x="19355" y="21593"/>
                    <a:pt x="19104" y="21635"/>
                    <a:pt x="18811" y="21677"/>
                  </a:cubicBezTo>
                  <a:cubicBezTo>
                    <a:pt x="18580" y="21698"/>
                    <a:pt x="18350" y="21761"/>
                    <a:pt x="18099" y="21844"/>
                  </a:cubicBezTo>
                  <a:cubicBezTo>
                    <a:pt x="17137" y="22158"/>
                    <a:pt x="16153" y="22074"/>
                    <a:pt x="15170" y="21928"/>
                  </a:cubicBezTo>
                  <a:cubicBezTo>
                    <a:pt x="14710" y="21844"/>
                    <a:pt x="14710" y="21844"/>
                    <a:pt x="14333" y="21342"/>
                  </a:cubicBezTo>
                  <a:cubicBezTo>
                    <a:pt x="14291" y="21321"/>
                    <a:pt x="14228" y="21300"/>
                    <a:pt x="14187" y="21300"/>
                  </a:cubicBezTo>
                  <a:cubicBezTo>
                    <a:pt x="13036" y="21238"/>
                    <a:pt x="12199" y="20505"/>
                    <a:pt x="11341" y="19877"/>
                  </a:cubicBezTo>
                  <a:cubicBezTo>
                    <a:pt x="11194" y="19794"/>
                    <a:pt x="11132" y="19668"/>
                    <a:pt x="10985" y="19626"/>
                  </a:cubicBezTo>
                  <a:cubicBezTo>
                    <a:pt x="10295" y="19250"/>
                    <a:pt x="9562" y="18894"/>
                    <a:pt x="8851" y="18517"/>
                  </a:cubicBezTo>
                  <a:cubicBezTo>
                    <a:pt x="8244" y="18204"/>
                    <a:pt x="7784" y="17743"/>
                    <a:pt x="7303" y="17283"/>
                  </a:cubicBezTo>
                  <a:cubicBezTo>
                    <a:pt x="6989" y="17011"/>
                    <a:pt x="6675" y="16739"/>
                    <a:pt x="6340" y="16509"/>
                  </a:cubicBezTo>
                  <a:cubicBezTo>
                    <a:pt x="5754" y="16111"/>
                    <a:pt x="5168" y="15776"/>
                    <a:pt x="4645" y="15337"/>
                  </a:cubicBezTo>
                  <a:cubicBezTo>
                    <a:pt x="3955" y="14751"/>
                    <a:pt x="3348" y="14082"/>
                    <a:pt x="2699" y="13454"/>
                  </a:cubicBezTo>
                  <a:cubicBezTo>
                    <a:pt x="2176" y="12931"/>
                    <a:pt x="1653" y="12366"/>
                    <a:pt x="1005" y="11989"/>
                  </a:cubicBezTo>
                  <a:cubicBezTo>
                    <a:pt x="565" y="11717"/>
                    <a:pt x="356" y="11382"/>
                    <a:pt x="461" y="10859"/>
                  </a:cubicBezTo>
                  <a:cubicBezTo>
                    <a:pt x="523" y="10483"/>
                    <a:pt x="419" y="10148"/>
                    <a:pt x="272" y="9813"/>
                  </a:cubicBezTo>
                  <a:cubicBezTo>
                    <a:pt x="189" y="9625"/>
                    <a:pt x="105" y="9416"/>
                    <a:pt x="0" y="9206"/>
                  </a:cubicBezTo>
                  <a:cubicBezTo>
                    <a:pt x="314" y="8767"/>
                    <a:pt x="628" y="8286"/>
                    <a:pt x="942" y="7846"/>
                  </a:cubicBezTo>
                  <a:cubicBezTo>
                    <a:pt x="1109" y="7616"/>
                    <a:pt x="1193" y="7344"/>
                    <a:pt x="1026" y="7093"/>
                  </a:cubicBezTo>
                  <a:cubicBezTo>
                    <a:pt x="816" y="6758"/>
                    <a:pt x="837" y="6403"/>
                    <a:pt x="900" y="6047"/>
                  </a:cubicBezTo>
                  <a:cubicBezTo>
                    <a:pt x="942" y="5566"/>
                    <a:pt x="1026" y="5105"/>
                    <a:pt x="837" y="4624"/>
                  </a:cubicBezTo>
                  <a:cubicBezTo>
                    <a:pt x="691" y="4185"/>
                    <a:pt x="1005" y="3829"/>
                    <a:pt x="1298" y="3536"/>
                  </a:cubicBezTo>
                  <a:cubicBezTo>
                    <a:pt x="1570" y="3243"/>
                    <a:pt x="1946" y="3013"/>
                    <a:pt x="2281" y="2783"/>
                  </a:cubicBezTo>
                  <a:cubicBezTo>
                    <a:pt x="2448" y="2678"/>
                    <a:pt x="2679" y="2595"/>
                    <a:pt x="2888" y="2595"/>
                  </a:cubicBezTo>
                  <a:cubicBezTo>
                    <a:pt x="3850" y="2595"/>
                    <a:pt x="4792" y="2385"/>
                    <a:pt x="5733" y="2155"/>
                  </a:cubicBezTo>
                  <a:cubicBezTo>
                    <a:pt x="7282" y="1737"/>
                    <a:pt x="8851" y="1569"/>
                    <a:pt x="10441" y="1486"/>
                  </a:cubicBezTo>
                  <a:lnTo>
                    <a:pt x="17262" y="1109"/>
                  </a:lnTo>
                  <a:cubicBezTo>
                    <a:pt x="18057" y="1046"/>
                    <a:pt x="18832" y="1067"/>
                    <a:pt x="19627" y="1046"/>
                  </a:cubicBezTo>
                  <a:cubicBezTo>
                    <a:pt x="20443" y="1025"/>
                    <a:pt x="21238" y="1025"/>
                    <a:pt x="22075" y="1004"/>
                  </a:cubicBezTo>
                  <a:cubicBezTo>
                    <a:pt x="22263" y="753"/>
                    <a:pt x="22472" y="481"/>
                    <a:pt x="22682" y="167"/>
                  </a:cubicBezTo>
                  <a:cubicBezTo>
                    <a:pt x="23184" y="0"/>
                    <a:pt x="23581" y="167"/>
                    <a:pt x="23895" y="523"/>
                  </a:cubicBezTo>
                  <a:cubicBezTo>
                    <a:pt x="24062" y="753"/>
                    <a:pt x="24272" y="963"/>
                    <a:pt x="24481" y="1214"/>
                  </a:cubicBezTo>
                  <a:cubicBezTo>
                    <a:pt x="24648" y="1381"/>
                    <a:pt x="24774" y="1590"/>
                    <a:pt x="24983" y="1737"/>
                  </a:cubicBezTo>
                  <a:cubicBezTo>
                    <a:pt x="25318" y="1967"/>
                    <a:pt x="25506" y="2281"/>
                    <a:pt x="25715" y="2615"/>
                  </a:cubicBezTo>
                  <a:cubicBezTo>
                    <a:pt x="26008" y="3055"/>
                    <a:pt x="26343" y="3473"/>
                    <a:pt x="26720" y="3892"/>
                  </a:cubicBezTo>
                  <a:cubicBezTo>
                    <a:pt x="26992" y="4248"/>
                    <a:pt x="27410" y="4457"/>
                    <a:pt x="27578" y="4917"/>
                  </a:cubicBezTo>
                  <a:cubicBezTo>
                    <a:pt x="27619" y="5084"/>
                    <a:pt x="27891" y="5210"/>
                    <a:pt x="28038" y="5315"/>
                  </a:cubicBezTo>
                  <a:lnTo>
                    <a:pt x="30235" y="6717"/>
                  </a:lnTo>
                  <a:cubicBezTo>
                    <a:pt x="31323" y="7407"/>
                    <a:pt x="32285" y="8181"/>
                    <a:pt x="33248" y="9018"/>
                  </a:cubicBezTo>
                  <a:cubicBezTo>
                    <a:pt x="33897" y="9583"/>
                    <a:pt x="34566" y="10169"/>
                    <a:pt x="35319" y="10587"/>
                  </a:cubicBezTo>
                  <a:cubicBezTo>
                    <a:pt x="35508" y="10692"/>
                    <a:pt x="35633" y="10859"/>
                    <a:pt x="35780" y="11006"/>
                  </a:cubicBezTo>
                  <a:cubicBezTo>
                    <a:pt x="36052" y="11278"/>
                    <a:pt x="36240" y="11571"/>
                    <a:pt x="36658" y="11634"/>
                  </a:cubicBezTo>
                  <a:cubicBezTo>
                    <a:pt x="36784" y="11675"/>
                    <a:pt x="36889" y="11822"/>
                    <a:pt x="36993" y="11927"/>
                  </a:cubicBezTo>
                  <a:cubicBezTo>
                    <a:pt x="37202" y="12136"/>
                    <a:pt x="37433" y="12345"/>
                    <a:pt x="37642" y="12554"/>
                  </a:cubicBezTo>
                  <a:cubicBezTo>
                    <a:pt x="38039" y="12931"/>
                    <a:pt x="38270" y="13349"/>
                    <a:pt x="38186" y="13893"/>
                  </a:cubicBezTo>
                  <a:cubicBezTo>
                    <a:pt x="38081" y="14709"/>
                    <a:pt x="37872" y="15463"/>
                    <a:pt x="37412" y="16174"/>
                  </a:cubicBezTo>
                  <a:cubicBezTo>
                    <a:pt x="37182" y="16530"/>
                    <a:pt x="37035" y="16906"/>
                    <a:pt x="37014" y="17346"/>
                  </a:cubicBezTo>
                  <a:cubicBezTo>
                    <a:pt x="36993" y="17764"/>
                    <a:pt x="36910" y="18183"/>
                    <a:pt x="36679" y="18538"/>
                  </a:cubicBezTo>
                  <a:cubicBezTo>
                    <a:pt x="36554" y="18748"/>
                    <a:pt x="36554" y="19020"/>
                    <a:pt x="36449" y="19229"/>
                  </a:cubicBezTo>
                  <a:cubicBezTo>
                    <a:pt x="36386" y="19271"/>
                    <a:pt x="36282" y="19438"/>
                    <a:pt x="36156" y="19647"/>
                  </a:cubicBezTo>
                  <a:close/>
                  <a:moveTo>
                    <a:pt x="7470" y="16028"/>
                  </a:moveTo>
                  <a:cubicBezTo>
                    <a:pt x="7303" y="15902"/>
                    <a:pt x="7135" y="15818"/>
                    <a:pt x="6947" y="15965"/>
                  </a:cubicBezTo>
                  <a:cubicBezTo>
                    <a:pt x="6968" y="15881"/>
                    <a:pt x="7031" y="15756"/>
                    <a:pt x="6989" y="15714"/>
                  </a:cubicBezTo>
                  <a:cubicBezTo>
                    <a:pt x="6821" y="15546"/>
                    <a:pt x="6612" y="15358"/>
                    <a:pt x="6403" y="15170"/>
                  </a:cubicBezTo>
                  <a:cubicBezTo>
                    <a:pt x="5399" y="14312"/>
                    <a:pt x="4415" y="13412"/>
                    <a:pt x="3411" y="12554"/>
                  </a:cubicBezTo>
                  <a:cubicBezTo>
                    <a:pt x="2699" y="11947"/>
                    <a:pt x="2009" y="11362"/>
                    <a:pt x="1318" y="10755"/>
                  </a:cubicBezTo>
                  <a:cubicBezTo>
                    <a:pt x="1109" y="10901"/>
                    <a:pt x="1172" y="11090"/>
                    <a:pt x="1298" y="11152"/>
                  </a:cubicBezTo>
                  <a:cubicBezTo>
                    <a:pt x="1800" y="11424"/>
                    <a:pt x="2218" y="11801"/>
                    <a:pt x="2637" y="12199"/>
                  </a:cubicBezTo>
                  <a:cubicBezTo>
                    <a:pt x="3202" y="12784"/>
                    <a:pt x="3892" y="13307"/>
                    <a:pt x="4436" y="13914"/>
                  </a:cubicBezTo>
                  <a:cubicBezTo>
                    <a:pt x="4896" y="14437"/>
                    <a:pt x="5420" y="14856"/>
                    <a:pt x="6005" y="15253"/>
                  </a:cubicBezTo>
                  <a:cubicBezTo>
                    <a:pt x="6319" y="15463"/>
                    <a:pt x="6633" y="15693"/>
                    <a:pt x="6968" y="15902"/>
                  </a:cubicBezTo>
                  <a:lnTo>
                    <a:pt x="7512" y="15986"/>
                  </a:lnTo>
                  <a:cubicBezTo>
                    <a:pt x="7554" y="16090"/>
                    <a:pt x="7554" y="16216"/>
                    <a:pt x="7617" y="16300"/>
                  </a:cubicBezTo>
                  <a:cubicBezTo>
                    <a:pt x="8035" y="16906"/>
                    <a:pt x="8642" y="17325"/>
                    <a:pt x="9249" y="17701"/>
                  </a:cubicBezTo>
                  <a:cubicBezTo>
                    <a:pt x="9353" y="17785"/>
                    <a:pt x="9479" y="17806"/>
                    <a:pt x="9604" y="17848"/>
                  </a:cubicBezTo>
                  <a:cubicBezTo>
                    <a:pt x="8956" y="17157"/>
                    <a:pt x="8202" y="16613"/>
                    <a:pt x="7470" y="16028"/>
                  </a:cubicBezTo>
                  <a:close/>
                  <a:moveTo>
                    <a:pt x="23100" y="837"/>
                  </a:moveTo>
                  <a:cubicBezTo>
                    <a:pt x="22974" y="1025"/>
                    <a:pt x="22891" y="1109"/>
                    <a:pt x="22891" y="1172"/>
                  </a:cubicBezTo>
                  <a:cubicBezTo>
                    <a:pt x="22786" y="1632"/>
                    <a:pt x="22472" y="1695"/>
                    <a:pt x="22054" y="1674"/>
                  </a:cubicBezTo>
                  <a:cubicBezTo>
                    <a:pt x="21698" y="1653"/>
                    <a:pt x="21321" y="1590"/>
                    <a:pt x="20987" y="1653"/>
                  </a:cubicBezTo>
                  <a:cubicBezTo>
                    <a:pt x="20317" y="1758"/>
                    <a:pt x="19627" y="1799"/>
                    <a:pt x="18915" y="1779"/>
                  </a:cubicBezTo>
                  <a:cubicBezTo>
                    <a:pt x="18392" y="1758"/>
                    <a:pt x="17911" y="1779"/>
                    <a:pt x="17388" y="1799"/>
                  </a:cubicBezTo>
                  <a:cubicBezTo>
                    <a:pt x="14898" y="1946"/>
                    <a:pt x="12408" y="2113"/>
                    <a:pt x="9918" y="2260"/>
                  </a:cubicBezTo>
                  <a:cubicBezTo>
                    <a:pt x="8725" y="2323"/>
                    <a:pt x="7512" y="2427"/>
                    <a:pt x="6361" y="2699"/>
                  </a:cubicBezTo>
                  <a:cubicBezTo>
                    <a:pt x="5838" y="2825"/>
                    <a:pt x="5294" y="2867"/>
                    <a:pt x="4771" y="2992"/>
                  </a:cubicBezTo>
                  <a:cubicBezTo>
                    <a:pt x="4122" y="3118"/>
                    <a:pt x="3453" y="3201"/>
                    <a:pt x="2804" y="3097"/>
                  </a:cubicBezTo>
                  <a:cubicBezTo>
                    <a:pt x="2762" y="3097"/>
                    <a:pt x="2699" y="3139"/>
                    <a:pt x="2595" y="3160"/>
                  </a:cubicBezTo>
                  <a:cubicBezTo>
                    <a:pt x="2574" y="3264"/>
                    <a:pt x="2553" y="3390"/>
                    <a:pt x="2490" y="3557"/>
                  </a:cubicBezTo>
                  <a:cubicBezTo>
                    <a:pt x="2846" y="3766"/>
                    <a:pt x="3160" y="3955"/>
                    <a:pt x="3432" y="4164"/>
                  </a:cubicBezTo>
                  <a:cubicBezTo>
                    <a:pt x="3892" y="4478"/>
                    <a:pt x="4352" y="4771"/>
                    <a:pt x="4729" y="5147"/>
                  </a:cubicBezTo>
                  <a:cubicBezTo>
                    <a:pt x="5671" y="6256"/>
                    <a:pt x="6780" y="7177"/>
                    <a:pt x="7805" y="8181"/>
                  </a:cubicBezTo>
                  <a:cubicBezTo>
                    <a:pt x="8202" y="8579"/>
                    <a:pt x="8621" y="8997"/>
                    <a:pt x="8956" y="9437"/>
                  </a:cubicBezTo>
                  <a:cubicBezTo>
                    <a:pt x="9688" y="10357"/>
                    <a:pt x="10462" y="11215"/>
                    <a:pt x="11341" y="12031"/>
                  </a:cubicBezTo>
                  <a:cubicBezTo>
                    <a:pt x="11697" y="12366"/>
                    <a:pt x="12094" y="12743"/>
                    <a:pt x="12387" y="13140"/>
                  </a:cubicBezTo>
                  <a:cubicBezTo>
                    <a:pt x="13140" y="14123"/>
                    <a:pt x="13998" y="15065"/>
                    <a:pt x="14898" y="15965"/>
                  </a:cubicBezTo>
                  <a:cubicBezTo>
                    <a:pt x="15003" y="16069"/>
                    <a:pt x="15128" y="16195"/>
                    <a:pt x="15254" y="16216"/>
                  </a:cubicBezTo>
                  <a:cubicBezTo>
                    <a:pt x="15756" y="16300"/>
                    <a:pt x="16279" y="16404"/>
                    <a:pt x="16781" y="16320"/>
                  </a:cubicBezTo>
                  <a:cubicBezTo>
                    <a:pt x="17304" y="16216"/>
                    <a:pt x="17848" y="16174"/>
                    <a:pt x="18371" y="16132"/>
                  </a:cubicBezTo>
                  <a:cubicBezTo>
                    <a:pt x="18999" y="16111"/>
                    <a:pt x="19606" y="15965"/>
                    <a:pt x="20213" y="15756"/>
                  </a:cubicBezTo>
                  <a:cubicBezTo>
                    <a:pt x="20589" y="15609"/>
                    <a:pt x="21008" y="15546"/>
                    <a:pt x="21405" y="15442"/>
                  </a:cubicBezTo>
                  <a:cubicBezTo>
                    <a:pt x="22556" y="15170"/>
                    <a:pt x="23707" y="14960"/>
                    <a:pt x="24837" y="14667"/>
                  </a:cubicBezTo>
                  <a:cubicBezTo>
                    <a:pt x="25548" y="14500"/>
                    <a:pt x="26218" y="14333"/>
                    <a:pt x="26950" y="14249"/>
                  </a:cubicBezTo>
                  <a:cubicBezTo>
                    <a:pt x="27536" y="14186"/>
                    <a:pt x="28080" y="14040"/>
                    <a:pt x="28624" y="13977"/>
                  </a:cubicBezTo>
                  <a:cubicBezTo>
                    <a:pt x="29210" y="13893"/>
                    <a:pt x="29754" y="13789"/>
                    <a:pt x="30319" y="13789"/>
                  </a:cubicBezTo>
                  <a:cubicBezTo>
                    <a:pt x="31009" y="13789"/>
                    <a:pt x="31679" y="13579"/>
                    <a:pt x="32390" y="13705"/>
                  </a:cubicBezTo>
                  <a:cubicBezTo>
                    <a:pt x="33101" y="13475"/>
                    <a:pt x="33834" y="13663"/>
                    <a:pt x="34545" y="13705"/>
                  </a:cubicBezTo>
                  <a:cubicBezTo>
                    <a:pt x="34713" y="13726"/>
                    <a:pt x="34901" y="13768"/>
                    <a:pt x="35068" y="13831"/>
                  </a:cubicBezTo>
                  <a:cubicBezTo>
                    <a:pt x="35487" y="14019"/>
                    <a:pt x="35863" y="14228"/>
                    <a:pt x="36261" y="14437"/>
                  </a:cubicBezTo>
                  <a:cubicBezTo>
                    <a:pt x="36449" y="14542"/>
                    <a:pt x="36596" y="14667"/>
                    <a:pt x="36638" y="14919"/>
                  </a:cubicBezTo>
                  <a:cubicBezTo>
                    <a:pt x="36638" y="15023"/>
                    <a:pt x="36700" y="15128"/>
                    <a:pt x="36763" y="15274"/>
                  </a:cubicBezTo>
                  <a:cubicBezTo>
                    <a:pt x="36951" y="14960"/>
                    <a:pt x="37098" y="14730"/>
                    <a:pt x="37223" y="14500"/>
                  </a:cubicBezTo>
                  <a:cubicBezTo>
                    <a:pt x="37391" y="14207"/>
                    <a:pt x="37412" y="13914"/>
                    <a:pt x="37202" y="13663"/>
                  </a:cubicBezTo>
                  <a:cubicBezTo>
                    <a:pt x="36763" y="13098"/>
                    <a:pt x="36491" y="12366"/>
                    <a:pt x="35801" y="12052"/>
                  </a:cubicBezTo>
                  <a:cubicBezTo>
                    <a:pt x="35696" y="12010"/>
                    <a:pt x="35633" y="11885"/>
                    <a:pt x="35529" y="11801"/>
                  </a:cubicBezTo>
                  <a:cubicBezTo>
                    <a:pt x="35278" y="11571"/>
                    <a:pt x="35006" y="11320"/>
                    <a:pt x="34713" y="11090"/>
                  </a:cubicBezTo>
                  <a:cubicBezTo>
                    <a:pt x="34085" y="10587"/>
                    <a:pt x="33415" y="10127"/>
                    <a:pt x="32829" y="9604"/>
                  </a:cubicBezTo>
                  <a:cubicBezTo>
                    <a:pt x="31783" y="8641"/>
                    <a:pt x="30674" y="7805"/>
                    <a:pt x="29482" y="7030"/>
                  </a:cubicBezTo>
                  <a:cubicBezTo>
                    <a:pt x="28833" y="6612"/>
                    <a:pt x="28184" y="6193"/>
                    <a:pt x="27536" y="5754"/>
                  </a:cubicBezTo>
                  <a:cubicBezTo>
                    <a:pt x="27327" y="5608"/>
                    <a:pt x="27075" y="5440"/>
                    <a:pt x="26950" y="5210"/>
                  </a:cubicBezTo>
                  <a:cubicBezTo>
                    <a:pt x="26531" y="4561"/>
                    <a:pt x="25967" y="4038"/>
                    <a:pt x="25402" y="3473"/>
                  </a:cubicBezTo>
                  <a:cubicBezTo>
                    <a:pt x="25213" y="3264"/>
                    <a:pt x="25046" y="3118"/>
                    <a:pt x="24962" y="2825"/>
                  </a:cubicBezTo>
                  <a:cubicBezTo>
                    <a:pt x="24627" y="1904"/>
                    <a:pt x="23895" y="1423"/>
                    <a:pt x="23100" y="837"/>
                  </a:cubicBezTo>
                  <a:close/>
                  <a:moveTo>
                    <a:pt x="14626" y="17492"/>
                  </a:moveTo>
                  <a:cubicBezTo>
                    <a:pt x="14417" y="17660"/>
                    <a:pt x="14207" y="17639"/>
                    <a:pt x="14061" y="17471"/>
                  </a:cubicBezTo>
                  <a:cubicBezTo>
                    <a:pt x="13663" y="17053"/>
                    <a:pt x="13308" y="16613"/>
                    <a:pt x="12931" y="16195"/>
                  </a:cubicBezTo>
                  <a:cubicBezTo>
                    <a:pt x="12513" y="15714"/>
                    <a:pt x="12094" y="15253"/>
                    <a:pt x="11634" y="14814"/>
                  </a:cubicBezTo>
                  <a:cubicBezTo>
                    <a:pt x="10002" y="13287"/>
                    <a:pt x="8349" y="11801"/>
                    <a:pt x="6717" y="10315"/>
                  </a:cubicBezTo>
                  <a:cubicBezTo>
                    <a:pt x="6549" y="10169"/>
                    <a:pt x="6403" y="10043"/>
                    <a:pt x="6215" y="9918"/>
                  </a:cubicBezTo>
                  <a:cubicBezTo>
                    <a:pt x="5503" y="9374"/>
                    <a:pt x="4771" y="8809"/>
                    <a:pt x="4101" y="8244"/>
                  </a:cubicBezTo>
                  <a:cubicBezTo>
                    <a:pt x="3327" y="7616"/>
                    <a:pt x="2427" y="7198"/>
                    <a:pt x="1800" y="6277"/>
                  </a:cubicBezTo>
                  <a:cubicBezTo>
                    <a:pt x="1758" y="6465"/>
                    <a:pt x="1716" y="6570"/>
                    <a:pt x="1737" y="6612"/>
                  </a:cubicBezTo>
                  <a:cubicBezTo>
                    <a:pt x="1904" y="7240"/>
                    <a:pt x="1800" y="7825"/>
                    <a:pt x="1339" y="8286"/>
                  </a:cubicBezTo>
                  <a:cubicBezTo>
                    <a:pt x="1067" y="8600"/>
                    <a:pt x="1067" y="8997"/>
                    <a:pt x="1109" y="9395"/>
                  </a:cubicBezTo>
                  <a:cubicBezTo>
                    <a:pt x="1632" y="10002"/>
                    <a:pt x="2218" y="10546"/>
                    <a:pt x="2846" y="11006"/>
                  </a:cubicBezTo>
                  <a:cubicBezTo>
                    <a:pt x="3160" y="11236"/>
                    <a:pt x="3432" y="11508"/>
                    <a:pt x="3725" y="11759"/>
                  </a:cubicBezTo>
                  <a:cubicBezTo>
                    <a:pt x="4436" y="12387"/>
                    <a:pt x="5148" y="13077"/>
                    <a:pt x="5880" y="13705"/>
                  </a:cubicBezTo>
                  <a:cubicBezTo>
                    <a:pt x="7261" y="14856"/>
                    <a:pt x="8663" y="15986"/>
                    <a:pt x="10065" y="17136"/>
                  </a:cubicBezTo>
                  <a:cubicBezTo>
                    <a:pt x="10274" y="17283"/>
                    <a:pt x="10504" y="17450"/>
                    <a:pt x="10734" y="17576"/>
                  </a:cubicBezTo>
                  <a:cubicBezTo>
                    <a:pt x="11362" y="17890"/>
                    <a:pt x="11906" y="18287"/>
                    <a:pt x="12408" y="18789"/>
                  </a:cubicBezTo>
                  <a:cubicBezTo>
                    <a:pt x="12806" y="19166"/>
                    <a:pt x="13308" y="19459"/>
                    <a:pt x="13789" y="19689"/>
                  </a:cubicBezTo>
                  <a:cubicBezTo>
                    <a:pt x="13998" y="19522"/>
                    <a:pt x="14207" y="19438"/>
                    <a:pt x="14187" y="19145"/>
                  </a:cubicBezTo>
                  <a:cubicBezTo>
                    <a:pt x="13977" y="19061"/>
                    <a:pt x="13768" y="18957"/>
                    <a:pt x="13538" y="18936"/>
                  </a:cubicBezTo>
                  <a:cubicBezTo>
                    <a:pt x="13140" y="18873"/>
                    <a:pt x="12889" y="18664"/>
                    <a:pt x="12638" y="18392"/>
                  </a:cubicBezTo>
                  <a:cubicBezTo>
                    <a:pt x="12408" y="18099"/>
                    <a:pt x="12157" y="17869"/>
                    <a:pt x="11885" y="17618"/>
                  </a:cubicBezTo>
                  <a:cubicBezTo>
                    <a:pt x="10650" y="16467"/>
                    <a:pt x="9395" y="15358"/>
                    <a:pt x="8181" y="14207"/>
                  </a:cubicBezTo>
                  <a:cubicBezTo>
                    <a:pt x="7889" y="13935"/>
                    <a:pt x="7617" y="13642"/>
                    <a:pt x="7303" y="13412"/>
                  </a:cubicBezTo>
                  <a:cubicBezTo>
                    <a:pt x="6633" y="12910"/>
                    <a:pt x="6026" y="12345"/>
                    <a:pt x="5420" y="11738"/>
                  </a:cubicBezTo>
                  <a:cubicBezTo>
                    <a:pt x="4938" y="11215"/>
                    <a:pt x="4373" y="10755"/>
                    <a:pt x="3892" y="10232"/>
                  </a:cubicBezTo>
                  <a:cubicBezTo>
                    <a:pt x="3683" y="10022"/>
                    <a:pt x="3495" y="9771"/>
                    <a:pt x="3285" y="9562"/>
                  </a:cubicBezTo>
                  <a:cubicBezTo>
                    <a:pt x="3076" y="9353"/>
                    <a:pt x="2867" y="9186"/>
                    <a:pt x="2658" y="8976"/>
                  </a:cubicBezTo>
                  <a:cubicBezTo>
                    <a:pt x="3013" y="8809"/>
                    <a:pt x="3285" y="8872"/>
                    <a:pt x="3536" y="9102"/>
                  </a:cubicBezTo>
                  <a:cubicBezTo>
                    <a:pt x="4101" y="9562"/>
                    <a:pt x="4645" y="10022"/>
                    <a:pt x="5189" y="10504"/>
                  </a:cubicBezTo>
                  <a:cubicBezTo>
                    <a:pt x="6152" y="11403"/>
                    <a:pt x="7072" y="12387"/>
                    <a:pt x="8181" y="13119"/>
                  </a:cubicBezTo>
                  <a:cubicBezTo>
                    <a:pt x="8223" y="13161"/>
                    <a:pt x="8244" y="13203"/>
                    <a:pt x="8307" y="13266"/>
                  </a:cubicBezTo>
                  <a:cubicBezTo>
                    <a:pt x="9960" y="14793"/>
                    <a:pt x="11592" y="16341"/>
                    <a:pt x="13224" y="17869"/>
                  </a:cubicBezTo>
                  <a:cubicBezTo>
                    <a:pt x="13726" y="17722"/>
                    <a:pt x="14166" y="17576"/>
                    <a:pt x="14375" y="18204"/>
                  </a:cubicBezTo>
                  <a:cubicBezTo>
                    <a:pt x="14396" y="18287"/>
                    <a:pt x="14500" y="18308"/>
                    <a:pt x="14584" y="18350"/>
                  </a:cubicBezTo>
                  <a:cubicBezTo>
                    <a:pt x="14898" y="18601"/>
                    <a:pt x="15212" y="18810"/>
                    <a:pt x="15505" y="19020"/>
                  </a:cubicBezTo>
                  <a:cubicBezTo>
                    <a:pt x="16697" y="18810"/>
                    <a:pt x="17911" y="18622"/>
                    <a:pt x="19083" y="18392"/>
                  </a:cubicBezTo>
                  <a:cubicBezTo>
                    <a:pt x="19187" y="18350"/>
                    <a:pt x="19376" y="18413"/>
                    <a:pt x="19376" y="18162"/>
                  </a:cubicBezTo>
                  <a:cubicBezTo>
                    <a:pt x="18852" y="18204"/>
                    <a:pt x="18350" y="18266"/>
                    <a:pt x="17848" y="18287"/>
                  </a:cubicBezTo>
                  <a:cubicBezTo>
                    <a:pt x="17283" y="18308"/>
                    <a:pt x="16865" y="18162"/>
                    <a:pt x="16488" y="17785"/>
                  </a:cubicBezTo>
                  <a:cubicBezTo>
                    <a:pt x="16572" y="17743"/>
                    <a:pt x="16656" y="17680"/>
                    <a:pt x="16718" y="17680"/>
                  </a:cubicBezTo>
                  <a:cubicBezTo>
                    <a:pt x="17702" y="17576"/>
                    <a:pt x="18643" y="17492"/>
                    <a:pt x="19606" y="17429"/>
                  </a:cubicBezTo>
                  <a:cubicBezTo>
                    <a:pt x="21510" y="17241"/>
                    <a:pt x="23414" y="17032"/>
                    <a:pt x="25297" y="16655"/>
                  </a:cubicBezTo>
                  <a:cubicBezTo>
                    <a:pt x="27347" y="16279"/>
                    <a:pt x="29377" y="15986"/>
                    <a:pt x="31448" y="15860"/>
                  </a:cubicBezTo>
                  <a:cubicBezTo>
                    <a:pt x="32892" y="15756"/>
                    <a:pt x="34294" y="15567"/>
                    <a:pt x="35738" y="15400"/>
                  </a:cubicBezTo>
                  <a:cubicBezTo>
                    <a:pt x="35759" y="15400"/>
                    <a:pt x="35801" y="15379"/>
                    <a:pt x="35842" y="15337"/>
                  </a:cubicBezTo>
                  <a:cubicBezTo>
                    <a:pt x="35863" y="15149"/>
                    <a:pt x="35905" y="14960"/>
                    <a:pt x="35905" y="14751"/>
                  </a:cubicBezTo>
                  <a:cubicBezTo>
                    <a:pt x="34399" y="14333"/>
                    <a:pt x="32913" y="14667"/>
                    <a:pt x="31428" y="14605"/>
                  </a:cubicBezTo>
                  <a:cubicBezTo>
                    <a:pt x="31114" y="14605"/>
                    <a:pt x="30779" y="14667"/>
                    <a:pt x="30444" y="14647"/>
                  </a:cubicBezTo>
                  <a:cubicBezTo>
                    <a:pt x="30256" y="14626"/>
                    <a:pt x="30026" y="14647"/>
                    <a:pt x="29816" y="14667"/>
                  </a:cubicBezTo>
                  <a:cubicBezTo>
                    <a:pt x="28603" y="14856"/>
                    <a:pt x="27389" y="15044"/>
                    <a:pt x="26155" y="15253"/>
                  </a:cubicBezTo>
                  <a:cubicBezTo>
                    <a:pt x="25987" y="15274"/>
                    <a:pt x="25820" y="15337"/>
                    <a:pt x="25632" y="15379"/>
                  </a:cubicBezTo>
                  <a:cubicBezTo>
                    <a:pt x="24439" y="15651"/>
                    <a:pt x="23226" y="15923"/>
                    <a:pt x="22033" y="16195"/>
                  </a:cubicBezTo>
                  <a:cubicBezTo>
                    <a:pt x="21949" y="16216"/>
                    <a:pt x="21845" y="16216"/>
                    <a:pt x="21782" y="16237"/>
                  </a:cubicBezTo>
                  <a:cubicBezTo>
                    <a:pt x="21321" y="16341"/>
                    <a:pt x="20882" y="16425"/>
                    <a:pt x="20464" y="16551"/>
                  </a:cubicBezTo>
                  <a:cubicBezTo>
                    <a:pt x="19794" y="16802"/>
                    <a:pt x="19083" y="16948"/>
                    <a:pt x="18350" y="16969"/>
                  </a:cubicBezTo>
                  <a:cubicBezTo>
                    <a:pt x="18057" y="16969"/>
                    <a:pt x="17723" y="16969"/>
                    <a:pt x="17451" y="17053"/>
                  </a:cubicBezTo>
                  <a:cubicBezTo>
                    <a:pt x="16865" y="17262"/>
                    <a:pt x="16279" y="17178"/>
                    <a:pt x="15672" y="17116"/>
                  </a:cubicBezTo>
                  <a:cubicBezTo>
                    <a:pt x="15400" y="17074"/>
                    <a:pt x="15086" y="17032"/>
                    <a:pt x="14772" y="17011"/>
                  </a:cubicBezTo>
                  <a:cubicBezTo>
                    <a:pt x="14689" y="17157"/>
                    <a:pt x="14668" y="17346"/>
                    <a:pt x="14626" y="17492"/>
                  </a:cubicBezTo>
                  <a:close/>
                  <a:moveTo>
                    <a:pt x="15609" y="20421"/>
                  </a:moveTo>
                  <a:cubicBezTo>
                    <a:pt x="16049" y="20108"/>
                    <a:pt x="16446" y="20170"/>
                    <a:pt x="16823" y="20191"/>
                  </a:cubicBezTo>
                  <a:cubicBezTo>
                    <a:pt x="17220" y="20212"/>
                    <a:pt x="17618" y="20254"/>
                    <a:pt x="18016" y="20212"/>
                  </a:cubicBezTo>
                  <a:cubicBezTo>
                    <a:pt x="18497" y="20191"/>
                    <a:pt x="19020" y="20149"/>
                    <a:pt x="19522" y="20045"/>
                  </a:cubicBezTo>
                  <a:cubicBezTo>
                    <a:pt x="20903" y="19731"/>
                    <a:pt x="22305" y="19543"/>
                    <a:pt x="23686" y="19354"/>
                  </a:cubicBezTo>
                  <a:cubicBezTo>
                    <a:pt x="24104" y="19313"/>
                    <a:pt x="24502" y="19166"/>
                    <a:pt x="24920" y="19124"/>
                  </a:cubicBezTo>
                  <a:cubicBezTo>
                    <a:pt x="26824" y="18894"/>
                    <a:pt x="28708" y="18476"/>
                    <a:pt x="30591" y="18078"/>
                  </a:cubicBezTo>
                  <a:cubicBezTo>
                    <a:pt x="30842" y="18015"/>
                    <a:pt x="31135" y="17953"/>
                    <a:pt x="31407" y="17973"/>
                  </a:cubicBezTo>
                  <a:cubicBezTo>
                    <a:pt x="31951" y="18015"/>
                    <a:pt x="32474" y="17953"/>
                    <a:pt x="33018" y="17911"/>
                  </a:cubicBezTo>
                  <a:cubicBezTo>
                    <a:pt x="33625" y="17890"/>
                    <a:pt x="34189" y="17660"/>
                    <a:pt x="34796" y="17764"/>
                  </a:cubicBezTo>
                  <a:cubicBezTo>
                    <a:pt x="35089" y="17806"/>
                    <a:pt x="35236" y="17660"/>
                    <a:pt x="35298" y="17367"/>
                  </a:cubicBezTo>
                  <a:cubicBezTo>
                    <a:pt x="35340" y="17032"/>
                    <a:pt x="35382" y="16655"/>
                    <a:pt x="35424" y="16320"/>
                  </a:cubicBezTo>
                  <a:cubicBezTo>
                    <a:pt x="34985" y="16069"/>
                    <a:pt x="34566" y="16216"/>
                    <a:pt x="34169" y="16320"/>
                  </a:cubicBezTo>
                  <a:cubicBezTo>
                    <a:pt x="34148" y="16320"/>
                    <a:pt x="34127" y="16404"/>
                    <a:pt x="34085" y="16425"/>
                  </a:cubicBezTo>
                  <a:cubicBezTo>
                    <a:pt x="34252" y="16551"/>
                    <a:pt x="34378" y="16655"/>
                    <a:pt x="34650" y="16864"/>
                  </a:cubicBezTo>
                  <a:cubicBezTo>
                    <a:pt x="34085" y="16948"/>
                    <a:pt x="33708" y="17032"/>
                    <a:pt x="33290" y="17074"/>
                  </a:cubicBezTo>
                  <a:cubicBezTo>
                    <a:pt x="33039" y="17116"/>
                    <a:pt x="32809" y="17178"/>
                    <a:pt x="32578" y="17157"/>
                  </a:cubicBezTo>
                  <a:cubicBezTo>
                    <a:pt x="32055" y="17074"/>
                    <a:pt x="31553" y="17178"/>
                    <a:pt x="31051" y="17241"/>
                  </a:cubicBezTo>
                  <a:cubicBezTo>
                    <a:pt x="30005" y="17367"/>
                    <a:pt x="28959" y="17471"/>
                    <a:pt x="27912" y="17597"/>
                  </a:cubicBezTo>
                  <a:cubicBezTo>
                    <a:pt x="26866" y="17743"/>
                    <a:pt x="25799" y="17743"/>
                    <a:pt x="24816" y="17994"/>
                  </a:cubicBezTo>
                  <a:cubicBezTo>
                    <a:pt x="22849" y="18538"/>
                    <a:pt x="20757" y="18517"/>
                    <a:pt x="18790" y="19061"/>
                  </a:cubicBezTo>
                  <a:cubicBezTo>
                    <a:pt x="18685" y="19103"/>
                    <a:pt x="18560" y="19103"/>
                    <a:pt x="18434" y="19103"/>
                  </a:cubicBezTo>
                  <a:cubicBezTo>
                    <a:pt x="17304" y="19271"/>
                    <a:pt x="16174" y="19438"/>
                    <a:pt x="15044" y="19626"/>
                  </a:cubicBezTo>
                  <a:cubicBezTo>
                    <a:pt x="14940" y="19836"/>
                    <a:pt x="14877" y="20003"/>
                    <a:pt x="14793" y="20170"/>
                  </a:cubicBezTo>
                  <a:cubicBezTo>
                    <a:pt x="15044" y="20505"/>
                    <a:pt x="15254" y="20798"/>
                    <a:pt x="15463" y="21091"/>
                  </a:cubicBezTo>
                  <a:cubicBezTo>
                    <a:pt x="15881" y="21133"/>
                    <a:pt x="16300" y="21196"/>
                    <a:pt x="16718" y="21217"/>
                  </a:cubicBezTo>
                  <a:cubicBezTo>
                    <a:pt x="16865" y="21217"/>
                    <a:pt x="17011" y="21112"/>
                    <a:pt x="17220" y="21028"/>
                  </a:cubicBezTo>
                  <a:cubicBezTo>
                    <a:pt x="16656" y="20819"/>
                    <a:pt x="16028" y="21028"/>
                    <a:pt x="15609" y="20421"/>
                  </a:cubicBezTo>
                  <a:close/>
                  <a:moveTo>
                    <a:pt x="1842" y="5461"/>
                  </a:moveTo>
                  <a:cubicBezTo>
                    <a:pt x="2218" y="5859"/>
                    <a:pt x="2553" y="6361"/>
                    <a:pt x="3013" y="6654"/>
                  </a:cubicBezTo>
                  <a:cubicBezTo>
                    <a:pt x="3997" y="7281"/>
                    <a:pt x="4855" y="8014"/>
                    <a:pt x="5775" y="8683"/>
                  </a:cubicBezTo>
                  <a:cubicBezTo>
                    <a:pt x="6256" y="9081"/>
                    <a:pt x="6780" y="9437"/>
                    <a:pt x="7261" y="9855"/>
                  </a:cubicBezTo>
                  <a:cubicBezTo>
                    <a:pt x="8705" y="11152"/>
                    <a:pt x="10085" y="12450"/>
                    <a:pt x="11529" y="13768"/>
                  </a:cubicBezTo>
                  <a:cubicBezTo>
                    <a:pt x="11592" y="13831"/>
                    <a:pt x="11676" y="14019"/>
                    <a:pt x="11906" y="13831"/>
                  </a:cubicBezTo>
                  <a:cubicBezTo>
                    <a:pt x="11571" y="13475"/>
                    <a:pt x="11257" y="13140"/>
                    <a:pt x="10922" y="12784"/>
                  </a:cubicBezTo>
                  <a:cubicBezTo>
                    <a:pt x="10316" y="12199"/>
                    <a:pt x="9667" y="11675"/>
                    <a:pt x="9144" y="11006"/>
                  </a:cubicBezTo>
                  <a:cubicBezTo>
                    <a:pt x="8202" y="9834"/>
                    <a:pt x="7177" y="8746"/>
                    <a:pt x="6047" y="7742"/>
                  </a:cubicBezTo>
                  <a:cubicBezTo>
                    <a:pt x="5566" y="7302"/>
                    <a:pt x="5064" y="6884"/>
                    <a:pt x="4645" y="6361"/>
                  </a:cubicBezTo>
                  <a:cubicBezTo>
                    <a:pt x="4018" y="5545"/>
                    <a:pt x="3264" y="4938"/>
                    <a:pt x="2427" y="4415"/>
                  </a:cubicBezTo>
                  <a:cubicBezTo>
                    <a:pt x="2281" y="4352"/>
                    <a:pt x="2072" y="4248"/>
                    <a:pt x="1946" y="4268"/>
                  </a:cubicBezTo>
                  <a:cubicBezTo>
                    <a:pt x="1737" y="4310"/>
                    <a:pt x="1821" y="4561"/>
                    <a:pt x="1842" y="4729"/>
                  </a:cubicBezTo>
                  <a:close/>
                  <a:moveTo>
                    <a:pt x="25088" y="20170"/>
                  </a:moveTo>
                  <a:cubicBezTo>
                    <a:pt x="25464" y="20359"/>
                    <a:pt x="25778" y="20296"/>
                    <a:pt x="26092" y="20212"/>
                  </a:cubicBezTo>
                  <a:cubicBezTo>
                    <a:pt x="26762" y="20066"/>
                    <a:pt x="27452" y="19919"/>
                    <a:pt x="28122" y="19919"/>
                  </a:cubicBezTo>
                  <a:cubicBezTo>
                    <a:pt x="28331" y="19919"/>
                    <a:pt x="28540" y="19919"/>
                    <a:pt x="28749" y="19877"/>
                  </a:cubicBezTo>
                  <a:cubicBezTo>
                    <a:pt x="29231" y="19752"/>
                    <a:pt x="29691" y="19668"/>
                    <a:pt x="30172" y="19710"/>
                  </a:cubicBezTo>
                  <a:cubicBezTo>
                    <a:pt x="30507" y="19752"/>
                    <a:pt x="31072" y="19501"/>
                    <a:pt x="31365" y="19292"/>
                  </a:cubicBezTo>
                  <a:cubicBezTo>
                    <a:pt x="29252" y="19417"/>
                    <a:pt x="27159" y="19626"/>
                    <a:pt x="25088" y="2017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9" name="Google Shape;69;p13"/>
            <p:cNvSpPr/>
            <p:nvPr/>
          </p:nvSpPr>
          <p:spPr>
            <a:xfrm>
              <a:off x="-956775" y="2745150"/>
              <a:ext cx="339000" cy="142825"/>
            </a:xfrm>
            <a:custGeom>
              <a:avLst/>
              <a:gdLst/>
              <a:ahLst/>
              <a:cxnLst/>
              <a:rect l="l" t="t" r="r" b="b"/>
              <a:pathLst>
                <a:path w="13560" h="5713" extrusionOk="0">
                  <a:moveTo>
                    <a:pt x="1" y="1863"/>
                  </a:moveTo>
                  <a:cubicBezTo>
                    <a:pt x="315" y="1632"/>
                    <a:pt x="629" y="1674"/>
                    <a:pt x="922" y="1716"/>
                  </a:cubicBezTo>
                  <a:cubicBezTo>
                    <a:pt x="1842" y="1842"/>
                    <a:pt x="2700" y="1716"/>
                    <a:pt x="3600" y="1465"/>
                  </a:cubicBezTo>
                  <a:cubicBezTo>
                    <a:pt x="4374" y="1256"/>
                    <a:pt x="5190" y="1193"/>
                    <a:pt x="5964" y="1026"/>
                  </a:cubicBezTo>
                  <a:cubicBezTo>
                    <a:pt x="6341" y="942"/>
                    <a:pt x="6738" y="816"/>
                    <a:pt x="7073" y="670"/>
                  </a:cubicBezTo>
                  <a:cubicBezTo>
                    <a:pt x="7533" y="461"/>
                    <a:pt x="8015" y="293"/>
                    <a:pt x="8538" y="293"/>
                  </a:cubicBezTo>
                  <a:cubicBezTo>
                    <a:pt x="8621" y="293"/>
                    <a:pt x="8726" y="314"/>
                    <a:pt x="8789" y="293"/>
                  </a:cubicBezTo>
                  <a:cubicBezTo>
                    <a:pt x="9626" y="0"/>
                    <a:pt x="10463" y="189"/>
                    <a:pt x="11279" y="314"/>
                  </a:cubicBezTo>
                  <a:cubicBezTo>
                    <a:pt x="12032" y="419"/>
                    <a:pt x="12618" y="795"/>
                    <a:pt x="12827" y="1611"/>
                  </a:cubicBezTo>
                  <a:cubicBezTo>
                    <a:pt x="12869" y="1842"/>
                    <a:pt x="13015" y="2030"/>
                    <a:pt x="13141" y="2239"/>
                  </a:cubicBezTo>
                  <a:cubicBezTo>
                    <a:pt x="13183" y="2344"/>
                    <a:pt x="13287" y="2407"/>
                    <a:pt x="13350" y="2511"/>
                  </a:cubicBezTo>
                  <a:cubicBezTo>
                    <a:pt x="13559" y="2909"/>
                    <a:pt x="13455" y="3306"/>
                    <a:pt x="13015" y="3453"/>
                  </a:cubicBezTo>
                  <a:cubicBezTo>
                    <a:pt x="12806" y="3536"/>
                    <a:pt x="12534" y="3599"/>
                    <a:pt x="12304" y="3620"/>
                  </a:cubicBezTo>
                  <a:lnTo>
                    <a:pt x="11676" y="3704"/>
                  </a:lnTo>
                  <a:cubicBezTo>
                    <a:pt x="11049" y="3746"/>
                    <a:pt x="10442" y="3850"/>
                    <a:pt x="9814" y="4039"/>
                  </a:cubicBezTo>
                  <a:cubicBezTo>
                    <a:pt x="9709" y="4060"/>
                    <a:pt x="9584" y="4080"/>
                    <a:pt x="9458" y="4080"/>
                  </a:cubicBezTo>
                  <a:cubicBezTo>
                    <a:pt x="8768" y="3955"/>
                    <a:pt x="8140" y="4227"/>
                    <a:pt x="7512" y="4373"/>
                  </a:cubicBezTo>
                  <a:cubicBezTo>
                    <a:pt x="7010" y="4499"/>
                    <a:pt x="6550" y="4666"/>
                    <a:pt x="6027" y="4645"/>
                  </a:cubicBezTo>
                  <a:cubicBezTo>
                    <a:pt x="5525" y="4604"/>
                    <a:pt x="5106" y="4896"/>
                    <a:pt x="4688" y="5106"/>
                  </a:cubicBezTo>
                  <a:cubicBezTo>
                    <a:pt x="4374" y="5273"/>
                    <a:pt x="4060" y="5441"/>
                    <a:pt x="3725" y="5545"/>
                  </a:cubicBezTo>
                  <a:cubicBezTo>
                    <a:pt x="3139" y="5713"/>
                    <a:pt x="2616" y="5692"/>
                    <a:pt x="2177" y="5168"/>
                  </a:cubicBezTo>
                  <a:cubicBezTo>
                    <a:pt x="1821" y="4687"/>
                    <a:pt x="1361" y="4290"/>
                    <a:pt x="1047" y="3808"/>
                  </a:cubicBezTo>
                  <a:cubicBezTo>
                    <a:pt x="817" y="3432"/>
                    <a:pt x="608" y="3076"/>
                    <a:pt x="524" y="2679"/>
                  </a:cubicBezTo>
                  <a:cubicBezTo>
                    <a:pt x="482" y="2386"/>
                    <a:pt x="357" y="2197"/>
                    <a:pt x="85" y="2093"/>
                  </a:cubicBezTo>
                  <a:cubicBezTo>
                    <a:pt x="64" y="2072"/>
                    <a:pt x="64" y="1967"/>
                    <a:pt x="1" y="1863"/>
                  </a:cubicBezTo>
                  <a:close/>
                  <a:moveTo>
                    <a:pt x="1361" y="2448"/>
                  </a:moveTo>
                  <a:cubicBezTo>
                    <a:pt x="1717" y="3557"/>
                    <a:pt x="2449" y="4164"/>
                    <a:pt x="3014" y="4855"/>
                  </a:cubicBezTo>
                  <a:cubicBezTo>
                    <a:pt x="3704" y="4750"/>
                    <a:pt x="4290" y="4541"/>
                    <a:pt x="4855" y="4227"/>
                  </a:cubicBezTo>
                  <a:cubicBezTo>
                    <a:pt x="5232" y="3976"/>
                    <a:pt x="5692" y="3871"/>
                    <a:pt x="6131" y="3871"/>
                  </a:cubicBezTo>
                  <a:cubicBezTo>
                    <a:pt x="6487" y="3871"/>
                    <a:pt x="6843" y="3767"/>
                    <a:pt x="7178" y="3704"/>
                  </a:cubicBezTo>
                  <a:cubicBezTo>
                    <a:pt x="7931" y="3536"/>
                    <a:pt x="8642" y="3181"/>
                    <a:pt x="9458" y="3348"/>
                  </a:cubicBezTo>
                  <a:cubicBezTo>
                    <a:pt x="9563" y="3390"/>
                    <a:pt x="9688" y="3327"/>
                    <a:pt x="9793" y="3306"/>
                  </a:cubicBezTo>
                  <a:cubicBezTo>
                    <a:pt x="10442" y="3076"/>
                    <a:pt x="11132" y="3034"/>
                    <a:pt x="11802" y="2909"/>
                  </a:cubicBezTo>
                  <a:cubicBezTo>
                    <a:pt x="11990" y="2867"/>
                    <a:pt x="12199" y="2867"/>
                    <a:pt x="12450" y="2825"/>
                  </a:cubicBezTo>
                  <a:cubicBezTo>
                    <a:pt x="12304" y="2448"/>
                    <a:pt x="12178" y="2093"/>
                    <a:pt x="12011" y="1779"/>
                  </a:cubicBezTo>
                  <a:cubicBezTo>
                    <a:pt x="11802" y="1360"/>
                    <a:pt x="11488" y="1088"/>
                    <a:pt x="10965" y="1047"/>
                  </a:cubicBezTo>
                  <a:cubicBezTo>
                    <a:pt x="10316" y="1026"/>
                    <a:pt x="9647" y="816"/>
                    <a:pt x="8998" y="1088"/>
                  </a:cubicBezTo>
                  <a:cubicBezTo>
                    <a:pt x="8893" y="1130"/>
                    <a:pt x="8768" y="1109"/>
                    <a:pt x="8642" y="1109"/>
                  </a:cubicBezTo>
                  <a:cubicBezTo>
                    <a:pt x="8161" y="1088"/>
                    <a:pt x="7743" y="1214"/>
                    <a:pt x="7324" y="1402"/>
                  </a:cubicBezTo>
                  <a:cubicBezTo>
                    <a:pt x="6906" y="1570"/>
                    <a:pt x="6487" y="1737"/>
                    <a:pt x="6069" y="1842"/>
                  </a:cubicBezTo>
                  <a:cubicBezTo>
                    <a:pt x="5232" y="2030"/>
                    <a:pt x="4374" y="2155"/>
                    <a:pt x="3516" y="2302"/>
                  </a:cubicBezTo>
                  <a:cubicBezTo>
                    <a:pt x="2888" y="2407"/>
                    <a:pt x="2198" y="2595"/>
                    <a:pt x="1361" y="244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0" name="Google Shape;70;p13"/>
            <p:cNvSpPr/>
            <p:nvPr/>
          </p:nvSpPr>
          <p:spPr>
            <a:xfrm>
              <a:off x="-604200" y="2736250"/>
              <a:ext cx="263125" cy="239075"/>
            </a:xfrm>
            <a:custGeom>
              <a:avLst/>
              <a:gdLst/>
              <a:ahLst/>
              <a:cxnLst/>
              <a:rect l="l" t="t" r="r" b="b"/>
              <a:pathLst>
                <a:path w="10525" h="9563" extrusionOk="0">
                  <a:moveTo>
                    <a:pt x="10525" y="9500"/>
                  </a:moveTo>
                  <a:cubicBezTo>
                    <a:pt x="10420" y="9542"/>
                    <a:pt x="10378" y="9563"/>
                    <a:pt x="10358" y="9563"/>
                  </a:cubicBezTo>
                  <a:cubicBezTo>
                    <a:pt x="9542" y="9291"/>
                    <a:pt x="8705" y="9019"/>
                    <a:pt x="8056" y="8454"/>
                  </a:cubicBezTo>
                  <a:cubicBezTo>
                    <a:pt x="7345" y="7847"/>
                    <a:pt x="6696" y="7157"/>
                    <a:pt x="5880" y="6717"/>
                  </a:cubicBezTo>
                  <a:cubicBezTo>
                    <a:pt x="5713" y="6613"/>
                    <a:pt x="5566" y="6424"/>
                    <a:pt x="5420" y="6299"/>
                  </a:cubicBezTo>
                  <a:lnTo>
                    <a:pt x="3369" y="4248"/>
                  </a:lnTo>
                  <a:cubicBezTo>
                    <a:pt x="3202" y="4081"/>
                    <a:pt x="3013" y="3872"/>
                    <a:pt x="2846" y="3662"/>
                  </a:cubicBezTo>
                  <a:cubicBezTo>
                    <a:pt x="2323" y="3035"/>
                    <a:pt x="1842" y="2407"/>
                    <a:pt x="1235" y="1842"/>
                  </a:cubicBezTo>
                  <a:cubicBezTo>
                    <a:pt x="816" y="1486"/>
                    <a:pt x="523" y="963"/>
                    <a:pt x="189" y="524"/>
                  </a:cubicBezTo>
                  <a:cubicBezTo>
                    <a:pt x="84" y="377"/>
                    <a:pt x="0" y="210"/>
                    <a:pt x="189" y="22"/>
                  </a:cubicBezTo>
                  <a:cubicBezTo>
                    <a:pt x="440" y="1"/>
                    <a:pt x="628" y="189"/>
                    <a:pt x="754" y="335"/>
                  </a:cubicBezTo>
                  <a:cubicBezTo>
                    <a:pt x="1653" y="1403"/>
                    <a:pt x="2741" y="2239"/>
                    <a:pt x="3536" y="3390"/>
                  </a:cubicBezTo>
                  <a:cubicBezTo>
                    <a:pt x="3641" y="3558"/>
                    <a:pt x="3767" y="3662"/>
                    <a:pt x="3892" y="3788"/>
                  </a:cubicBezTo>
                  <a:lnTo>
                    <a:pt x="5859" y="5755"/>
                  </a:lnTo>
                  <a:cubicBezTo>
                    <a:pt x="6026" y="5901"/>
                    <a:pt x="6194" y="6110"/>
                    <a:pt x="6382" y="6215"/>
                  </a:cubicBezTo>
                  <a:cubicBezTo>
                    <a:pt x="7073" y="6613"/>
                    <a:pt x="7617" y="7157"/>
                    <a:pt x="8182" y="7680"/>
                  </a:cubicBezTo>
                  <a:cubicBezTo>
                    <a:pt x="8558" y="8035"/>
                    <a:pt x="8956" y="8349"/>
                    <a:pt x="9416" y="8579"/>
                  </a:cubicBezTo>
                  <a:cubicBezTo>
                    <a:pt x="9855" y="8789"/>
                    <a:pt x="10211" y="9123"/>
                    <a:pt x="10525" y="950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71" name="Google Shape;71;p13"/>
          <p:cNvGrpSpPr/>
          <p:nvPr/>
        </p:nvGrpSpPr>
        <p:grpSpPr>
          <a:xfrm>
            <a:off x="500630" y="2786730"/>
            <a:ext cx="1613950" cy="2258279"/>
            <a:chOff x="347000" y="2571750"/>
            <a:chExt cx="1767550" cy="2473200"/>
          </a:xfrm>
        </p:grpSpPr>
        <p:sp>
          <p:nvSpPr>
            <p:cNvPr id="72" name="Google Shape;72;p13"/>
            <p:cNvSpPr/>
            <p:nvPr/>
          </p:nvSpPr>
          <p:spPr>
            <a:xfrm>
              <a:off x="824075" y="3416025"/>
              <a:ext cx="940525" cy="719275"/>
            </a:xfrm>
            <a:custGeom>
              <a:avLst/>
              <a:gdLst/>
              <a:ahLst/>
              <a:cxnLst/>
              <a:rect l="l" t="t" r="r" b="b"/>
              <a:pathLst>
                <a:path w="37621" h="28771" extrusionOk="0">
                  <a:moveTo>
                    <a:pt x="36512" y="15107"/>
                  </a:moveTo>
                  <a:cubicBezTo>
                    <a:pt x="36345" y="14961"/>
                    <a:pt x="36240" y="14856"/>
                    <a:pt x="36135" y="14731"/>
                  </a:cubicBezTo>
                  <a:cubicBezTo>
                    <a:pt x="35947" y="14501"/>
                    <a:pt x="35780" y="14270"/>
                    <a:pt x="35591" y="14061"/>
                  </a:cubicBezTo>
                  <a:cubicBezTo>
                    <a:pt x="34273" y="12450"/>
                    <a:pt x="34148" y="12325"/>
                    <a:pt x="32432" y="11237"/>
                  </a:cubicBezTo>
                  <a:cubicBezTo>
                    <a:pt x="31930" y="10923"/>
                    <a:pt x="31344" y="10734"/>
                    <a:pt x="30779" y="10546"/>
                  </a:cubicBezTo>
                  <a:cubicBezTo>
                    <a:pt x="30570" y="10462"/>
                    <a:pt x="30339" y="10504"/>
                    <a:pt x="30088" y="10504"/>
                  </a:cubicBezTo>
                  <a:cubicBezTo>
                    <a:pt x="29837" y="10504"/>
                    <a:pt x="29670" y="10651"/>
                    <a:pt x="29649" y="10818"/>
                  </a:cubicBezTo>
                  <a:cubicBezTo>
                    <a:pt x="29607" y="11027"/>
                    <a:pt x="29775" y="11195"/>
                    <a:pt x="30088" y="11216"/>
                  </a:cubicBezTo>
                  <a:cubicBezTo>
                    <a:pt x="30967" y="11320"/>
                    <a:pt x="31720" y="11697"/>
                    <a:pt x="32432" y="12220"/>
                  </a:cubicBezTo>
                  <a:cubicBezTo>
                    <a:pt x="33478" y="12994"/>
                    <a:pt x="34273" y="13957"/>
                    <a:pt x="35068" y="14982"/>
                  </a:cubicBezTo>
                  <a:cubicBezTo>
                    <a:pt x="35277" y="15254"/>
                    <a:pt x="35298" y="15484"/>
                    <a:pt x="35215" y="15777"/>
                  </a:cubicBezTo>
                  <a:cubicBezTo>
                    <a:pt x="35173" y="15986"/>
                    <a:pt x="35005" y="16070"/>
                    <a:pt x="34838" y="16154"/>
                  </a:cubicBezTo>
                  <a:cubicBezTo>
                    <a:pt x="34524" y="16300"/>
                    <a:pt x="34231" y="16300"/>
                    <a:pt x="33917" y="16300"/>
                  </a:cubicBezTo>
                  <a:cubicBezTo>
                    <a:pt x="33520" y="16258"/>
                    <a:pt x="33206" y="16405"/>
                    <a:pt x="32997" y="16760"/>
                  </a:cubicBezTo>
                  <a:cubicBezTo>
                    <a:pt x="32871" y="16991"/>
                    <a:pt x="32641" y="17200"/>
                    <a:pt x="32453" y="17388"/>
                  </a:cubicBezTo>
                  <a:cubicBezTo>
                    <a:pt x="32013" y="17807"/>
                    <a:pt x="31448" y="17932"/>
                    <a:pt x="30863" y="17723"/>
                  </a:cubicBezTo>
                  <a:cubicBezTo>
                    <a:pt x="30339" y="17555"/>
                    <a:pt x="29754" y="17388"/>
                    <a:pt x="29251" y="17095"/>
                  </a:cubicBezTo>
                  <a:cubicBezTo>
                    <a:pt x="28833" y="16865"/>
                    <a:pt x="28477" y="16551"/>
                    <a:pt x="28352" y="16028"/>
                  </a:cubicBezTo>
                  <a:cubicBezTo>
                    <a:pt x="28163" y="15359"/>
                    <a:pt x="27682" y="14856"/>
                    <a:pt x="27138" y="14417"/>
                  </a:cubicBezTo>
                  <a:cubicBezTo>
                    <a:pt x="27013" y="14312"/>
                    <a:pt x="26824" y="14270"/>
                    <a:pt x="26678" y="14270"/>
                  </a:cubicBezTo>
                  <a:cubicBezTo>
                    <a:pt x="26364" y="14270"/>
                    <a:pt x="26155" y="14626"/>
                    <a:pt x="26280" y="14877"/>
                  </a:cubicBezTo>
                  <a:cubicBezTo>
                    <a:pt x="26510" y="15379"/>
                    <a:pt x="26782" y="15882"/>
                    <a:pt x="27054" y="16447"/>
                  </a:cubicBezTo>
                  <a:cubicBezTo>
                    <a:pt x="26908" y="16467"/>
                    <a:pt x="26782" y="16530"/>
                    <a:pt x="26678" y="16509"/>
                  </a:cubicBezTo>
                  <a:cubicBezTo>
                    <a:pt x="25862" y="16426"/>
                    <a:pt x="25025" y="16342"/>
                    <a:pt x="24209" y="16237"/>
                  </a:cubicBezTo>
                  <a:cubicBezTo>
                    <a:pt x="23749" y="16154"/>
                    <a:pt x="23267" y="16049"/>
                    <a:pt x="22807" y="15903"/>
                  </a:cubicBezTo>
                  <a:cubicBezTo>
                    <a:pt x="22389" y="15777"/>
                    <a:pt x="21991" y="15610"/>
                    <a:pt x="21614" y="15400"/>
                  </a:cubicBezTo>
                  <a:cubicBezTo>
                    <a:pt x="20736" y="14877"/>
                    <a:pt x="19836" y="14375"/>
                    <a:pt x="19250" y="13496"/>
                  </a:cubicBezTo>
                  <a:cubicBezTo>
                    <a:pt x="19083" y="13224"/>
                    <a:pt x="18371" y="11948"/>
                    <a:pt x="18308" y="11613"/>
                  </a:cubicBezTo>
                  <a:cubicBezTo>
                    <a:pt x="18308" y="11550"/>
                    <a:pt x="18225" y="11529"/>
                    <a:pt x="18162" y="11529"/>
                  </a:cubicBezTo>
                  <a:lnTo>
                    <a:pt x="18036" y="11529"/>
                  </a:lnTo>
                  <a:cubicBezTo>
                    <a:pt x="18015" y="11697"/>
                    <a:pt x="17953" y="11843"/>
                    <a:pt x="17932" y="12011"/>
                  </a:cubicBezTo>
                  <a:cubicBezTo>
                    <a:pt x="17890" y="12994"/>
                    <a:pt x="17785" y="13998"/>
                    <a:pt x="17785" y="14982"/>
                  </a:cubicBezTo>
                  <a:cubicBezTo>
                    <a:pt x="17785" y="15819"/>
                    <a:pt x="17513" y="16551"/>
                    <a:pt x="17095" y="17242"/>
                  </a:cubicBezTo>
                  <a:cubicBezTo>
                    <a:pt x="16551" y="18100"/>
                    <a:pt x="16007" y="18957"/>
                    <a:pt x="15337" y="19773"/>
                  </a:cubicBezTo>
                  <a:cubicBezTo>
                    <a:pt x="14877" y="20380"/>
                    <a:pt x="14249" y="20841"/>
                    <a:pt x="13705" y="21364"/>
                  </a:cubicBezTo>
                  <a:cubicBezTo>
                    <a:pt x="13538" y="21531"/>
                    <a:pt x="13329" y="21636"/>
                    <a:pt x="13119" y="21761"/>
                  </a:cubicBezTo>
                  <a:cubicBezTo>
                    <a:pt x="10839" y="23268"/>
                    <a:pt x="10839" y="23268"/>
                    <a:pt x="8328" y="24146"/>
                  </a:cubicBezTo>
                  <a:cubicBezTo>
                    <a:pt x="7993" y="24272"/>
                    <a:pt x="7637" y="24314"/>
                    <a:pt x="7261" y="24398"/>
                  </a:cubicBezTo>
                  <a:cubicBezTo>
                    <a:pt x="7156" y="24418"/>
                    <a:pt x="7052" y="24398"/>
                    <a:pt x="6926" y="24398"/>
                  </a:cubicBezTo>
                  <a:cubicBezTo>
                    <a:pt x="6696" y="24084"/>
                    <a:pt x="6738" y="23707"/>
                    <a:pt x="6696" y="23372"/>
                  </a:cubicBezTo>
                  <a:cubicBezTo>
                    <a:pt x="6654" y="23205"/>
                    <a:pt x="6633" y="22996"/>
                    <a:pt x="6549" y="22807"/>
                  </a:cubicBezTo>
                  <a:cubicBezTo>
                    <a:pt x="6528" y="22724"/>
                    <a:pt x="6382" y="22682"/>
                    <a:pt x="6277" y="22640"/>
                  </a:cubicBezTo>
                  <a:cubicBezTo>
                    <a:pt x="6215" y="22640"/>
                    <a:pt x="6089" y="22724"/>
                    <a:pt x="6068" y="22786"/>
                  </a:cubicBezTo>
                  <a:cubicBezTo>
                    <a:pt x="6005" y="22933"/>
                    <a:pt x="6005" y="23121"/>
                    <a:pt x="5963" y="23268"/>
                  </a:cubicBezTo>
                  <a:cubicBezTo>
                    <a:pt x="5901" y="23456"/>
                    <a:pt x="5817" y="23623"/>
                    <a:pt x="5712" y="23874"/>
                  </a:cubicBezTo>
                  <a:cubicBezTo>
                    <a:pt x="5984" y="24398"/>
                    <a:pt x="6215" y="25025"/>
                    <a:pt x="6194" y="25758"/>
                  </a:cubicBezTo>
                  <a:cubicBezTo>
                    <a:pt x="5817" y="25862"/>
                    <a:pt x="5461" y="25778"/>
                    <a:pt x="5085" y="25799"/>
                  </a:cubicBezTo>
                  <a:cubicBezTo>
                    <a:pt x="4311" y="25841"/>
                    <a:pt x="3578" y="26532"/>
                    <a:pt x="3557" y="27327"/>
                  </a:cubicBezTo>
                  <a:lnTo>
                    <a:pt x="3557" y="28582"/>
                  </a:lnTo>
                  <a:cubicBezTo>
                    <a:pt x="3285" y="28771"/>
                    <a:pt x="3097" y="28666"/>
                    <a:pt x="2971" y="28499"/>
                  </a:cubicBezTo>
                  <a:cubicBezTo>
                    <a:pt x="2344" y="27745"/>
                    <a:pt x="1904" y="26929"/>
                    <a:pt x="1883" y="25883"/>
                  </a:cubicBezTo>
                  <a:cubicBezTo>
                    <a:pt x="1842" y="24670"/>
                    <a:pt x="1988" y="23456"/>
                    <a:pt x="2302" y="22242"/>
                  </a:cubicBezTo>
                  <a:cubicBezTo>
                    <a:pt x="2365" y="21908"/>
                    <a:pt x="2511" y="21594"/>
                    <a:pt x="2678" y="21301"/>
                  </a:cubicBezTo>
                  <a:cubicBezTo>
                    <a:pt x="2888" y="21008"/>
                    <a:pt x="3097" y="20673"/>
                    <a:pt x="3285" y="20401"/>
                  </a:cubicBezTo>
                  <a:cubicBezTo>
                    <a:pt x="3369" y="20234"/>
                    <a:pt x="3474" y="20108"/>
                    <a:pt x="3515" y="19962"/>
                  </a:cubicBezTo>
                  <a:cubicBezTo>
                    <a:pt x="3725" y="19439"/>
                    <a:pt x="3557" y="19083"/>
                    <a:pt x="2992" y="19062"/>
                  </a:cubicBezTo>
                  <a:cubicBezTo>
                    <a:pt x="2678" y="19041"/>
                    <a:pt x="2365" y="19041"/>
                    <a:pt x="2051" y="19041"/>
                  </a:cubicBezTo>
                  <a:cubicBezTo>
                    <a:pt x="1360" y="19083"/>
                    <a:pt x="733" y="18853"/>
                    <a:pt x="126" y="18434"/>
                  </a:cubicBezTo>
                  <a:cubicBezTo>
                    <a:pt x="0" y="17388"/>
                    <a:pt x="168" y="16384"/>
                    <a:pt x="879" y="15547"/>
                  </a:cubicBezTo>
                  <a:cubicBezTo>
                    <a:pt x="1256" y="15107"/>
                    <a:pt x="1611" y="14689"/>
                    <a:pt x="1988" y="14250"/>
                  </a:cubicBezTo>
                  <a:cubicBezTo>
                    <a:pt x="2093" y="14124"/>
                    <a:pt x="2218" y="14019"/>
                    <a:pt x="2323" y="13852"/>
                  </a:cubicBezTo>
                  <a:cubicBezTo>
                    <a:pt x="2888" y="12973"/>
                    <a:pt x="3704" y="12366"/>
                    <a:pt x="4562" y="11822"/>
                  </a:cubicBezTo>
                  <a:cubicBezTo>
                    <a:pt x="4855" y="11634"/>
                    <a:pt x="5147" y="11446"/>
                    <a:pt x="5399" y="11237"/>
                  </a:cubicBezTo>
                  <a:cubicBezTo>
                    <a:pt x="5671" y="11069"/>
                    <a:pt x="5754" y="10776"/>
                    <a:pt x="5671" y="10483"/>
                  </a:cubicBezTo>
                  <a:cubicBezTo>
                    <a:pt x="5566" y="10211"/>
                    <a:pt x="5357" y="10065"/>
                    <a:pt x="5064" y="10086"/>
                  </a:cubicBezTo>
                  <a:cubicBezTo>
                    <a:pt x="4562" y="10107"/>
                    <a:pt x="4122" y="9939"/>
                    <a:pt x="3662" y="9751"/>
                  </a:cubicBezTo>
                  <a:cubicBezTo>
                    <a:pt x="3453" y="9667"/>
                    <a:pt x="3202" y="9625"/>
                    <a:pt x="2992" y="9563"/>
                  </a:cubicBezTo>
                  <a:cubicBezTo>
                    <a:pt x="2678" y="9479"/>
                    <a:pt x="2532" y="9249"/>
                    <a:pt x="2658" y="8998"/>
                  </a:cubicBezTo>
                  <a:cubicBezTo>
                    <a:pt x="2971" y="8391"/>
                    <a:pt x="3202" y="7742"/>
                    <a:pt x="3871" y="7408"/>
                  </a:cubicBezTo>
                  <a:cubicBezTo>
                    <a:pt x="4248" y="7177"/>
                    <a:pt x="4603" y="6843"/>
                    <a:pt x="4938" y="6571"/>
                  </a:cubicBezTo>
                  <a:cubicBezTo>
                    <a:pt x="5210" y="6320"/>
                    <a:pt x="5524" y="6152"/>
                    <a:pt x="5963" y="6173"/>
                  </a:cubicBezTo>
                  <a:cubicBezTo>
                    <a:pt x="6194" y="6173"/>
                    <a:pt x="6403" y="6152"/>
                    <a:pt x="6633" y="6089"/>
                  </a:cubicBezTo>
                  <a:cubicBezTo>
                    <a:pt x="7428" y="5880"/>
                    <a:pt x="8202" y="5859"/>
                    <a:pt x="9018" y="5859"/>
                  </a:cubicBezTo>
                  <a:cubicBezTo>
                    <a:pt x="9562" y="5859"/>
                    <a:pt x="10065" y="6027"/>
                    <a:pt x="10588" y="6173"/>
                  </a:cubicBezTo>
                  <a:cubicBezTo>
                    <a:pt x="10692" y="6194"/>
                    <a:pt x="10797" y="6278"/>
                    <a:pt x="10901" y="6299"/>
                  </a:cubicBezTo>
                  <a:cubicBezTo>
                    <a:pt x="11153" y="6340"/>
                    <a:pt x="11425" y="6110"/>
                    <a:pt x="11341" y="5859"/>
                  </a:cubicBezTo>
                  <a:cubicBezTo>
                    <a:pt x="11278" y="5650"/>
                    <a:pt x="11215" y="5441"/>
                    <a:pt x="11153" y="5211"/>
                  </a:cubicBezTo>
                  <a:cubicBezTo>
                    <a:pt x="11759" y="4520"/>
                    <a:pt x="12199" y="3746"/>
                    <a:pt x="12994" y="3286"/>
                  </a:cubicBezTo>
                  <a:cubicBezTo>
                    <a:pt x="13119" y="3202"/>
                    <a:pt x="13224" y="3139"/>
                    <a:pt x="13308" y="2993"/>
                  </a:cubicBezTo>
                  <a:cubicBezTo>
                    <a:pt x="13852" y="2323"/>
                    <a:pt x="14605" y="1905"/>
                    <a:pt x="15400" y="1570"/>
                  </a:cubicBezTo>
                  <a:cubicBezTo>
                    <a:pt x="16237" y="1193"/>
                    <a:pt x="17011" y="733"/>
                    <a:pt x="17911" y="461"/>
                  </a:cubicBezTo>
                  <a:cubicBezTo>
                    <a:pt x="18790" y="189"/>
                    <a:pt x="19689" y="42"/>
                    <a:pt x="20610" y="22"/>
                  </a:cubicBezTo>
                  <a:cubicBezTo>
                    <a:pt x="21468" y="1"/>
                    <a:pt x="22305" y="1"/>
                    <a:pt x="23163" y="22"/>
                  </a:cubicBezTo>
                  <a:cubicBezTo>
                    <a:pt x="23456" y="22"/>
                    <a:pt x="23749" y="105"/>
                    <a:pt x="24000" y="189"/>
                  </a:cubicBezTo>
                  <a:cubicBezTo>
                    <a:pt x="24565" y="398"/>
                    <a:pt x="25130" y="628"/>
                    <a:pt x="25674" y="838"/>
                  </a:cubicBezTo>
                  <a:cubicBezTo>
                    <a:pt x="25715" y="858"/>
                    <a:pt x="25778" y="858"/>
                    <a:pt x="25841" y="879"/>
                  </a:cubicBezTo>
                  <a:cubicBezTo>
                    <a:pt x="26364" y="1130"/>
                    <a:pt x="26762" y="1423"/>
                    <a:pt x="26657" y="2198"/>
                  </a:cubicBezTo>
                  <a:cubicBezTo>
                    <a:pt x="26510" y="2302"/>
                    <a:pt x="26322" y="2449"/>
                    <a:pt x="26113" y="2616"/>
                  </a:cubicBezTo>
                  <a:cubicBezTo>
                    <a:pt x="25841" y="2825"/>
                    <a:pt x="25653" y="3118"/>
                    <a:pt x="25569" y="3453"/>
                  </a:cubicBezTo>
                  <a:cubicBezTo>
                    <a:pt x="25485" y="3830"/>
                    <a:pt x="25715" y="4143"/>
                    <a:pt x="26113" y="4123"/>
                  </a:cubicBezTo>
                  <a:cubicBezTo>
                    <a:pt x="26301" y="4123"/>
                    <a:pt x="26510" y="4039"/>
                    <a:pt x="26657" y="3934"/>
                  </a:cubicBezTo>
                  <a:cubicBezTo>
                    <a:pt x="26908" y="3788"/>
                    <a:pt x="27075" y="3579"/>
                    <a:pt x="27264" y="3348"/>
                  </a:cubicBezTo>
                  <a:cubicBezTo>
                    <a:pt x="28080" y="2344"/>
                    <a:pt x="29147" y="1926"/>
                    <a:pt x="30402" y="1884"/>
                  </a:cubicBezTo>
                  <a:cubicBezTo>
                    <a:pt x="31009" y="1842"/>
                    <a:pt x="31595" y="1926"/>
                    <a:pt x="32160" y="2218"/>
                  </a:cubicBezTo>
                  <a:cubicBezTo>
                    <a:pt x="32892" y="2595"/>
                    <a:pt x="33625" y="2972"/>
                    <a:pt x="34210" y="3599"/>
                  </a:cubicBezTo>
                  <a:cubicBezTo>
                    <a:pt x="34482" y="3913"/>
                    <a:pt x="34838" y="4206"/>
                    <a:pt x="35173" y="4436"/>
                  </a:cubicBezTo>
                  <a:cubicBezTo>
                    <a:pt x="35863" y="4959"/>
                    <a:pt x="36303" y="5587"/>
                    <a:pt x="36533" y="6445"/>
                  </a:cubicBezTo>
                  <a:cubicBezTo>
                    <a:pt x="36679" y="7115"/>
                    <a:pt x="36784" y="7742"/>
                    <a:pt x="36784" y="8391"/>
                  </a:cubicBezTo>
                  <a:cubicBezTo>
                    <a:pt x="36763" y="8914"/>
                    <a:pt x="36805" y="9416"/>
                    <a:pt x="36784" y="9939"/>
                  </a:cubicBezTo>
                  <a:cubicBezTo>
                    <a:pt x="36763" y="10462"/>
                    <a:pt x="36889" y="10965"/>
                    <a:pt x="37119" y="11404"/>
                  </a:cubicBezTo>
                  <a:cubicBezTo>
                    <a:pt x="37412" y="11885"/>
                    <a:pt x="37579" y="12450"/>
                    <a:pt x="37600" y="13015"/>
                  </a:cubicBezTo>
                  <a:cubicBezTo>
                    <a:pt x="37621" y="13706"/>
                    <a:pt x="37454" y="14250"/>
                    <a:pt x="36930" y="14689"/>
                  </a:cubicBezTo>
                  <a:cubicBezTo>
                    <a:pt x="36847" y="14835"/>
                    <a:pt x="36679" y="14961"/>
                    <a:pt x="36512" y="15107"/>
                  </a:cubicBezTo>
                  <a:close/>
                </a:path>
              </a:pathLst>
            </a:custGeom>
            <a:solidFill>
              <a:srgbClr val="FFBF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" name="Google Shape;73;p13"/>
            <p:cNvSpPr/>
            <p:nvPr/>
          </p:nvSpPr>
          <p:spPr>
            <a:xfrm>
              <a:off x="1109675" y="4396300"/>
              <a:ext cx="471850" cy="398625"/>
            </a:xfrm>
            <a:custGeom>
              <a:avLst/>
              <a:gdLst/>
              <a:ahLst/>
              <a:cxnLst/>
              <a:rect l="l" t="t" r="r" b="b"/>
              <a:pathLst>
                <a:path w="18874" h="15945" extrusionOk="0">
                  <a:moveTo>
                    <a:pt x="126" y="8747"/>
                  </a:moveTo>
                  <a:cubicBezTo>
                    <a:pt x="84" y="8621"/>
                    <a:pt x="42" y="8600"/>
                    <a:pt x="84" y="8579"/>
                  </a:cubicBezTo>
                  <a:cubicBezTo>
                    <a:pt x="356" y="7177"/>
                    <a:pt x="231" y="5775"/>
                    <a:pt x="210" y="4394"/>
                  </a:cubicBezTo>
                  <a:cubicBezTo>
                    <a:pt x="189" y="3160"/>
                    <a:pt x="335" y="1946"/>
                    <a:pt x="461" y="754"/>
                  </a:cubicBezTo>
                  <a:cubicBezTo>
                    <a:pt x="733" y="524"/>
                    <a:pt x="1026" y="461"/>
                    <a:pt x="1340" y="419"/>
                  </a:cubicBezTo>
                  <a:cubicBezTo>
                    <a:pt x="1800" y="356"/>
                    <a:pt x="2302" y="314"/>
                    <a:pt x="2762" y="168"/>
                  </a:cubicBezTo>
                  <a:cubicBezTo>
                    <a:pt x="3265" y="21"/>
                    <a:pt x="3767" y="0"/>
                    <a:pt x="4290" y="0"/>
                  </a:cubicBezTo>
                  <a:cubicBezTo>
                    <a:pt x="5566" y="42"/>
                    <a:pt x="6843" y="63"/>
                    <a:pt x="8140" y="126"/>
                  </a:cubicBezTo>
                  <a:cubicBezTo>
                    <a:pt x="9604" y="147"/>
                    <a:pt x="11027" y="210"/>
                    <a:pt x="12492" y="231"/>
                  </a:cubicBezTo>
                  <a:cubicBezTo>
                    <a:pt x="12994" y="231"/>
                    <a:pt x="13434" y="314"/>
                    <a:pt x="13915" y="482"/>
                  </a:cubicBezTo>
                  <a:cubicBezTo>
                    <a:pt x="14480" y="733"/>
                    <a:pt x="15107" y="837"/>
                    <a:pt x="15714" y="1005"/>
                  </a:cubicBezTo>
                  <a:cubicBezTo>
                    <a:pt x="15882" y="1068"/>
                    <a:pt x="16049" y="1088"/>
                    <a:pt x="16195" y="1172"/>
                  </a:cubicBezTo>
                  <a:cubicBezTo>
                    <a:pt x="16760" y="1465"/>
                    <a:pt x="17346" y="1779"/>
                    <a:pt x="17911" y="2093"/>
                  </a:cubicBezTo>
                  <a:cubicBezTo>
                    <a:pt x="18183" y="2239"/>
                    <a:pt x="18455" y="2365"/>
                    <a:pt x="18727" y="2511"/>
                  </a:cubicBezTo>
                  <a:cubicBezTo>
                    <a:pt x="18874" y="2888"/>
                    <a:pt x="18853" y="3265"/>
                    <a:pt x="18727" y="3620"/>
                  </a:cubicBezTo>
                  <a:cubicBezTo>
                    <a:pt x="18560" y="4081"/>
                    <a:pt x="18560" y="4520"/>
                    <a:pt x="18560" y="4980"/>
                  </a:cubicBezTo>
                  <a:lnTo>
                    <a:pt x="18560" y="5336"/>
                  </a:lnTo>
                  <a:cubicBezTo>
                    <a:pt x="18664" y="6403"/>
                    <a:pt x="18539" y="7449"/>
                    <a:pt x="18351" y="8474"/>
                  </a:cubicBezTo>
                  <a:cubicBezTo>
                    <a:pt x="18099" y="9876"/>
                    <a:pt x="17807" y="11257"/>
                    <a:pt x="17514" y="12659"/>
                  </a:cubicBezTo>
                  <a:cubicBezTo>
                    <a:pt x="17451" y="13015"/>
                    <a:pt x="17304" y="13350"/>
                    <a:pt x="17158" y="13705"/>
                  </a:cubicBezTo>
                  <a:cubicBezTo>
                    <a:pt x="16844" y="14396"/>
                    <a:pt x="16551" y="15107"/>
                    <a:pt x="16509" y="15923"/>
                  </a:cubicBezTo>
                  <a:cubicBezTo>
                    <a:pt x="15923" y="15944"/>
                    <a:pt x="15421" y="15756"/>
                    <a:pt x="15003" y="15421"/>
                  </a:cubicBezTo>
                  <a:cubicBezTo>
                    <a:pt x="14731" y="15191"/>
                    <a:pt x="14438" y="15086"/>
                    <a:pt x="14103" y="15065"/>
                  </a:cubicBezTo>
                  <a:cubicBezTo>
                    <a:pt x="13789" y="15024"/>
                    <a:pt x="13496" y="14898"/>
                    <a:pt x="13203" y="14773"/>
                  </a:cubicBezTo>
                  <a:cubicBezTo>
                    <a:pt x="12241" y="14354"/>
                    <a:pt x="11237" y="14019"/>
                    <a:pt x="10149" y="14040"/>
                  </a:cubicBezTo>
                  <a:cubicBezTo>
                    <a:pt x="9751" y="14040"/>
                    <a:pt x="9353" y="13915"/>
                    <a:pt x="8977" y="13810"/>
                  </a:cubicBezTo>
                  <a:cubicBezTo>
                    <a:pt x="8244" y="13601"/>
                    <a:pt x="7533" y="13517"/>
                    <a:pt x="6780" y="13538"/>
                  </a:cubicBezTo>
                  <a:cubicBezTo>
                    <a:pt x="5880" y="13559"/>
                    <a:pt x="5001" y="13601"/>
                    <a:pt x="4123" y="13538"/>
                  </a:cubicBezTo>
                  <a:cubicBezTo>
                    <a:pt x="3034" y="13496"/>
                    <a:pt x="1988" y="13726"/>
                    <a:pt x="921" y="13936"/>
                  </a:cubicBezTo>
                  <a:cubicBezTo>
                    <a:pt x="754" y="13956"/>
                    <a:pt x="607" y="14082"/>
                    <a:pt x="440" y="14145"/>
                  </a:cubicBezTo>
                  <a:cubicBezTo>
                    <a:pt x="314" y="14187"/>
                    <a:pt x="42" y="14061"/>
                    <a:pt x="42" y="13915"/>
                  </a:cubicBezTo>
                  <a:cubicBezTo>
                    <a:pt x="21" y="13726"/>
                    <a:pt x="1" y="13433"/>
                    <a:pt x="105" y="13329"/>
                  </a:cubicBezTo>
                  <a:cubicBezTo>
                    <a:pt x="419" y="12994"/>
                    <a:pt x="231" y="12680"/>
                    <a:pt x="147" y="12366"/>
                  </a:cubicBezTo>
                  <a:cubicBezTo>
                    <a:pt x="1" y="11885"/>
                    <a:pt x="1" y="11425"/>
                    <a:pt x="105" y="10902"/>
                  </a:cubicBezTo>
                  <a:cubicBezTo>
                    <a:pt x="712" y="11090"/>
                    <a:pt x="1277" y="11257"/>
                    <a:pt x="1821" y="11446"/>
                  </a:cubicBezTo>
                  <a:cubicBezTo>
                    <a:pt x="1926" y="11467"/>
                    <a:pt x="2030" y="11529"/>
                    <a:pt x="2177" y="11529"/>
                  </a:cubicBezTo>
                  <a:cubicBezTo>
                    <a:pt x="2344" y="11529"/>
                    <a:pt x="2511" y="11467"/>
                    <a:pt x="2595" y="11299"/>
                  </a:cubicBezTo>
                  <a:cubicBezTo>
                    <a:pt x="2700" y="11111"/>
                    <a:pt x="2616" y="10943"/>
                    <a:pt x="2470" y="10839"/>
                  </a:cubicBezTo>
                  <a:cubicBezTo>
                    <a:pt x="2302" y="10671"/>
                    <a:pt x="2114" y="10525"/>
                    <a:pt x="1821" y="10462"/>
                  </a:cubicBezTo>
                  <a:cubicBezTo>
                    <a:pt x="1256" y="10295"/>
                    <a:pt x="691" y="10086"/>
                    <a:pt x="126" y="9897"/>
                  </a:cubicBezTo>
                  <a:cubicBezTo>
                    <a:pt x="377" y="9667"/>
                    <a:pt x="1026" y="9353"/>
                    <a:pt x="1298" y="9311"/>
                  </a:cubicBezTo>
                  <a:cubicBezTo>
                    <a:pt x="1465" y="9270"/>
                    <a:pt x="1654" y="9270"/>
                    <a:pt x="1800" y="9228"/>
                  </a:cubicBezTo>
                  <a:cubicBezTo>
                    <a:pt x="1946" y="9165"/>
                    <a:pt x="2114" y="9019"/>
                    <a:pt x="2093" y="8830"/>
                  </a:cubicBezTo>
                  <a:cubicBezTo>
                    <a:pt x="2072" y="8705"/>
                    <a:pt x="1905" y="8516"/>
                    <a:pt x="1779" y="8474"/>
                  </a:cubicBezTo>
                  <a:cubicBezTo>
                    <a:pt x="1340" y="8328"/>
                    <a:pt x="879" y="8286"/>
                    <a:pt x="461" y="8579"/>
                  </a:cubicBezTo>
                  <a:cubicBezTo>
                    <a:pt x="335" y="8621"/>
                    <a:pt x="231" y="8684"/>
                    <a:pt x="126" y="8747"/>
                  </a:cubicBezTo>
                  <a:close/>
                </a:path>
              </a:pathLst>
            </a:custGeom>
            <a:solidFill>
              <a:srgbClr val="DD394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" name="Google Shape;74;p13"/>
            <p:cNvSpPr/>
            <p:nvPr/>
          </p:nvSpPr>
          <p:spPr>
            <a:xfrm>
              <a:off x="1008200" y="4033275"/>
              <a:ext cx="744900" cy="288250"/>
            </a:xfrm>
            <a:custGeom>
              <a:avLst/>
              <a:gdLst/>
              <a:ahLst/>
              <a:cxnLst/>
              <a:rect l="l" t="t" r="r" b="b"/>
              <a:pathLst>
                <a:path w="29796" h="11530" extrusionOk="0">
                  <a:moveTo>
                    <a:pt x="18183" y="942"/>
                  </a:moveTo>
                  <a:cubicBezTo>
                    <a:pt x="18413" y="670"/>
                    <a:pt x="18643" y="649"/>
                    <a:pt x="18915" y="670"/>
                  </a:cubicBezTo>
                  <a:cubicBezTo>
                    <a:pt x="19376" y="712"/>
                    <a:pt x="19794" y="565"/>
                    <a:pt x="20213" y="356"/>
                  </a:cubicBezTo>
                  <a:cubicBezTo>
                    <a:pt x="20610" y="189"/>
                    <a:pt x="21029" y="126"/>
                    <a:pt x="21447" y="0"/>
                  </a:cubicBezTo>
                  <a:cubicBezTo>
                    <a:pt x="21656" y="252"/>
                    <a:pt x="21656" y="607"/>
                    <a:pt x="21719" y="879"/>
                  </a:cubicBezTo>
                  <a:cubicBezTo>
                    <a:pt x="21782" y="1256"/>
                    <a:pt x="21928" y="1591"/>
                    <a:pt x="22138" y="1904"/>
                  </a:cubicBezTo>
                  <a:cubicBezTo>
                    <a:pt x="22514" y="2469"/>
                    <a:pt x="22870" y="3118"/>
                    <a:pt x="23414" y="3641"/>
                  </a:cubicBezTo>
                  <a:cubicBezTo>
                    <a:pt x="23749" y="3934"/>
                    <a:pt x="24063" y="4164"/>
                    <a:pt x="24544" y="4101"/>
                  </a:cubicBezTo>
                  <a:cubicBezTo>
                    <a:pt x="24669" y="4081"/>
                    <a:pt x="24816" y="4101"/>
                    <a:pt x="24962" y="4101"/>
                  </a:cubicBezTo>
                  <a:cubicBezTo>
                    <a:pt x="25695" y="4101"/>
                    <a:pt x="26448" y="4206"/>
                    <a:pt x="27180" y="4081"/>
                  </a:cubicBezTo>
                  <a:cubicBezTo>
                    <a:pt x="27892" y="3934"/>
                    <a:pt x="28561" y="3578"/>
                    <a:pt x="29273" y="3327"/>
                  </a:cubicBezTo>
                  <a:cubicBezTo>
                    <a:pt x="29398" y="3265"/>
                    <a:pt x="29524" y="3244"/>
                    <a:pt x="29628" y="3223"/>
                  </a:cubicBezTo>
                  <a:cubicBezTo>
                    <a:pt x="29796" y="3348"/>
                    <a:pt x="29691" y="3453"/>
                    <a:pt x="29628" y="3537"/>
                  </a:cubicBezTo>
                  <a:cubicBezTo>
                    <a:pt x="28959" y="4729"/>
                    <a:pt x="28164" y="5859"/>
                    <a:pt x="27201" y="6822"/>
                  </a:cubicBezTo>
                  <a:cubicBezTo>
                    <a:pt x="26322" y="7721"/>
                    <a:pt x="25402" y="8558"/>
                    <a:pt x="24293" y="9228"/>
                  </a:cubicBezTo>
                  <a:cubicBezTo>
                    <a:pt x="23079" y="9981"/>
                    <a:pt x="21824" y="10609"/>
                    <a:pt x="20464" y="11090"/>
                  </a:cubicBezTo>
                  <a:cubicBezTo>
                    <a:pt x="20108" y="11216"/>
                    <a:pt x="19752" y="11320"/>
                    <a:pt x="19417" y="11425"/>
                  </a:cubicBezTo>
                  <a:cubicBezTo>
                    <a:pt x="19062" y="11529"/>
                    <a:pt x="18748" y="11529"/>
                    <a:pt x="18413" y="11341"/>
                  </a:cubicBezTo>
                  <a:cubicBezTo>
                    <a:pt x="18120" y="11195"/>
                    <a:pt x="17848" y="11111"/>
                    <a:pt x="17534" y="11132"/>
                  </a:cubicBezTo>
                  <a:cubicBezTo>
                    <a:pt x="17158" y="11174"/>
                    <a:pt x="16865" y="10985"/>
                    <a:pt x="16551" y="10797"/>
                  </a:cubicBezTo>
                  <a:cubicBezTo>
                    <a:pt x="16028" y="10483"/>
                    <a:pt x="15463" y="10379"/>
                    <a:pt x="14835" y="10379"/>
                  </a:cubicBezTo>
                  <a:cubicBezTo>
                    <a:pt x="13475" y="10399"/>
                    <a:pt x="12094" y="10399"/>
                    <a:pt x="10734" y="10379"/>
                  </a:cubicBezTo>
                  <a:cubicBezTo>
                    <a:pt x="10127" y="10379"/>
                    <a:pt x="9542" y="10462"/>
                    <a:pt x="8977" y="10671"/>
                  </a:cubicBezTo>
                  <a:cubicBezTo>
                    <a:pt x="8537" y="10818"/>
                    <a:pt x="8056" y="11069"/>
                    <a:pt x="7596" y="11027"/>
                  </a:cubicBezTo>
                  <a:cubicBezTo>
                    <a:pt x="7177" y="11006"/>
                    <a:pt x="6759" y="10692"/>
                    <a:pt x="6340" y="10546"/>
                  </a:cubicBezTo>
                  <a:cubicBezTo>
                    <a:pt x="5880" y="10358"/>
                    <a:pt x="5545" y="10086"/>
                    <a:pt x="5210" y="9772"/>
                  </a:cubicBezTo>
                  <a:cubicBezTo>
                    <a:pt x="4143" y="8684"/>
                    <a:pt x="3034" y="7575"/>
                    <a:pt x="1946" y="6508"/>
                  </a:cubicBezTo>
                  <a:cubicBezTo>
                    <a:pt x="1591" y="6173"/>
                    <a:pt x="1360" y="5796"/>
                    <a:pt x="1172" y="5378"/>
                  </a:cubicBezTo>
                  <a:cubicBezTo>
                    <a:pt x="921" y="4792"/>
                    <a:pt x="649" y="4185"/>
                    <a:pt x="377" y="3578"/>
                  </a:cubicBezTo>
                  <a:cubicBezTo>
                    <a:pt x="105" y="3055"/>
                    <a:pt x="0" y="2511"/>
                    <a:pt x="189" y="1904"/>
                  </a:cubicBezTo>
                  <a:cubicBezTo>
                    <a:pt x="607" y="1653"/>
                    <a:pt x="1047" y="1591"/>
                    <a:pt x="1549" y="1591"/>
                  </a:cubicBezTo>
                  <a:cubicBezTo>
                    <a:pt x="2072" y="1591"/>
                    <a:pt x="2532" y="1570"/>
                    <a:pt x="3055" y="1381"/>
                  </a:cubicBezTo>
                  <a:cubicBezTo>
                    <a:pt x="3516" y="1235"/>
                    <a:pt x="3997" y="1256"/>
                    <a:pt x="4520" y="1172"/>
                  </a:cubicBezTo>
                  <a:lnTo>
                    <a:pt x="4604" y="1486"/>
                  </a:lnTo>
                  <a:cubicBezTo>
                    <a:pt x="4708" y="1884"/>
                    <a:pt x="4729" y="2302"/>
                    <a:pt x="4917" y="2637"/>
                  </a:cubicBezTo>
                  <a:cubicBezTo>
                    <a:pt x="5357" y="3495"/>
                    <a:pt x="5859" y="4332"/>
                    <a:pt x="6382" y="5148"/>
                  </a:cubicBezTo>
                  <a:cubicBezTo>
                    <a:pt x="6717" y="5692"/>
                    <a:pt x="7303" y="6006"/>
                    <a:pt x="7826" y="6319"/>
                  </a:cubicBezTo>
                  <a:cubicBezTo>
                    <a:pt x="8391" y="6675"/>
                    <a:pt x="8977" y="6947"/>
                    <a:pt x="9562" y="7219"/>
                  </a:cubicBezTo>
                  <a:cubicBezTo>
                    <a:pt x="10546" y="7638"/>
                    <a:pt x="11529" y="7763"/>
                    <a:pt x="12575" y="7470"/>
                  </a:cubicBezTo>
                  <a:cubicBezTo>
                    <a:pt x="14291" y="7052"/>
                    <a:pt x="14249" y="7031"/>
                    <a:pt x="15777" y="5943"/>
                  </a:cubicBezTo>
                  <a:cubicBezTo>
                    <a:pt x="16530" y="5378"/>
                    <a:pt x="17074" y="4687"/>
                    <a:pt x="17513" y="3871"/>
                  </a:cubicBezTo>
                  <a:cubicBezTo>
                    <a:pt x="17932" y="3139"/>
                    <a:pt x="18078" y="2323"/>
                    <a:pt x="18120" y="1486"/>
                  </a:cubicBezTo>
                  <a:cubicBezTo>
                    <a:pt x="18162" y="1360"/>
                    <a:pt x="18162" y="1130"/>
                    <a:pt x="18183" y="942"/>
                  </a:cubicBezTo>
                  <a:close/>
                  <a:moveTo>
                    <a:pt x="18811" y="10776"/>
                  </a:moveTo>
                  <a:cubicBezTo>
                    <a:pt x="19564" y="10797"/>
                    <a:pt x="20296" y="10797"/>
                    <a:pt x="20924" y="10295"/>
                  </a:cubicBezTo>
                  <a:cubicBezTo>
                    <a:pt x="20966" y="10253"/>
                    <a:pt x="21091" y="10253"/>
                    <a:pt x="21154" y="10211"/>
                  </a:cubicBezTo>
                  <a:cubicBezTo>
                    <a:pt x="21531" y="10169"/>
                    <a:pt x="21761" y="9939"/>
                    <a:pt x="21970" y="9646"/>
                  </a:cubicBezTo>
                  <a:cubicBezTo>
                    <a:pt x="22138" y="9437"/>
                    <a:pt x="22263" y="9207"/>
                    <a:pt x="22410" y="9019"/>
                  </a:cubicBezTo>
                  <a:cubicBezTo>
                    <a:pt x="22702" y="8684"/>
                    <a:pt x="22849" y="8307"/>
                    <a:pt x="23016" y="7889"/>
                  </a:cubicBezTo>
                  <a:cubicBezTo>
                    <a:pt x="23205" y="7407"/>
                    <a:pt x="23309" y="6884"/>
                    <a:pt x="23644" y="6403"/>
                  </a:cubicBezTo>
                  <a:cubicBezTo>
                    <a:pt x="23853" y="6110"/>
                    <a:pt x="23979" y="5754"/>
                    <a:pt x="23958" y="5357"/>
                  </a:cubicBezTo>
                  <a:cubicBezTo>
                    <a:pt x="23937" y="4897"/>
                    <a:pt x="23623" y="4687"/>
                    <a:pt x="23205" y="4855"/>
                  </a:cubicBezTo>
                  <a:cubicBezTo>
                    <a:pt x="22912" y="5001"/>
                    <a:pt x="22661" y="5169"/>
                    <a:pt x="22389" y="5336"/>
                  </a:cubicBezTo>
                  <a:cubicBezTo>
                    <a:pt x="21970" y="5629"/>
                    <a:pt x="21531" y="5859"/>
                    <a:pt x="20966" y="5838"/>
                  </a:cubicBezTo>
                  <a:cubicBezTo>
                    <a:pt x="20798" y="5838"/>
                    <a:pt x="20589" y="5880"/>
                    <a:pt x="20401" y="5901"/>
                  </a:cubicBezTo>
                  <a:cubicBezTo>
                    <a:pt x="20066" y="5964"/>
                    <a:pt x="19731" y="6047"/>
                    <a:pt x="19376" y="6047"/>
                  </a:cubicBezTo>
                  <a:cubicBezTo>
                    <a:pt x="18936" y="6068"/>
                    <a:pt x="18476" y="6047"/>
                    <a:pt x="18016" y="6047"/>
                  </a:cubicBezTo>
                  <a:cubicBezTo>
                    <a:pt x="17702" y="6047"/>
                    <a:pt x="17388" y="6089"/>
                    <a:pt x="17137" y="5859"/>
                  </a:cubicBezTo>
                  <a:cubicBezTo>
                    <a:pt x="16969" y="5754"/>
                    <a:pt x="16781" y="5796"/>
                    <a:pt x="16656" y="5901"/>
                  </a:cubicBezTo>
                  <a:cubicBezTo>
                    <a:pt x="16384" y="6173"/>
                    <a:pt x="16049" y="6424"/>
                    <a:pt x="15798" y="6717"/>
                  </a:cubicBezTo>
                  <a:cubicBezTo>
                    <a:pt x="15568" y="7031"/>
                    <a:pt x="15379" y="7407"/>
                    <a:pt x="15400" y="7826"/>
                  </a:cubicBezTo>
                  <a:cubicBezTo>
                    <a:pt x="15421" y="8140"/>
                    <a:pt x="15400" y="8454"/>
                    <a:pt x="15400" y="8767"/>
                  </a:cubicBezTo>
                  <a:cubicBezTo>
                    <a:pt x="15400" y="8998"/>
                    <a:pt x="15484" y="9207"/>
                    <a:pt x="15630" y="9395"/>
                  </a:cubicBezTo>
                  <a:cubicBezTo>
                    <a:pt x="16404" y="10190"/>
                    <a:pt x="17262" y="10818"/>
                    <a:pt x="18476" y="10713"/>
                  </a:cubicBezTo>
                  <a:cubicBezTo>
                    <a:pt x="18601" y="10734"/>
                    <a:pt x="18706" y="10776"/>
                    <a:pt x="18811" y="107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" name="Google Shape;75;p13"/>
            <p:cNvSpPr/>
            <p:nvPr/>
          </p:nvSpPr>
          <p:spPr>
            <a:xfrm>
              <a:off x="1571050" y="4252975"/>
              <a:ext cx="268350" cy="490675"/>
            </a:xfrm>
            <a:custGeom>
              <a:avLst/>
              <a:gdLst/>
              <a:ahLst/>
              <a:cxnLst/>
              <a:rect l="l" t="t" r="r" b="b"/>
              <a:pathLst>
                <a:path w="10734" h="19627" extrusionOk="0">
                  <a:moveTo>
                    <a:pt x="7805" y="9730"/>
                  </a:moveTo>
                  <a:cubicBezTo>
                    <a:pt x="7386" y="10065"/>
                    <a:pt x="6968" y="10399"/>
                    <a:pt x="6445" y="10567"/>
                  </a:cubicBezTo>
                  <a:cubicBezTo>
                    <a:pt x="6173" y="10650"/>
                    <a:pt x="6047" y="10860"/>
                    <a:pt x="6110" y="11090"/>
                  </a:cubicBezTo>
                  <a:cubicBezTo>
                    <a:pt x="6152" y="11299"/>
                    <a:pt x="6319" y="11404"/>
                    <a:pt x="6528" y="11446"/>
                  </a:cubicBezTo>
                  <a:cubicBezTo>
                    <a:pt x="6989" y="11550"/>
                    <a:pt x="7344" y="11341"/>
                    <a:pt x="7679" y="11069"/>
                  </a:cubicBezTo>
                  <a:cubicBezTo>
                    <a:pt x="7847" y="11194"/>
                    <a:pt x="7784" y="11320"/>
                    <a:pt x="7721" y="11446"/>
                  </a:cubicBezTo>
                  <a:cubicBezTo>
                    <a:pt x="7616" y="11739"/>
                    <a:pt x="7323" y="11864"/>
                    <a:pt x="7156" y="12073"/>
                  </a:cubicBezTo>
                  <a:cubicBezTo>
                    <a:pt x="6779" y="12471"/>
                    <a:pt x="6863" y="12764"/>
                    <a:pt x="7365" y="12973"/>
                  </a:cubicBezTo>
                  <a:cubicBezTo>
                    <a:pt x="7428" y="12994"/>
                    <a:pt x="7512" y="13015"/>
                    <a:pt x="7616" y="13078"/>
                  </a:cubicBezTo>
                  <a:cubicBezTo>
                    <a:pt x="7595" y="13433"/>
                    <a:pt x="7575" y="13810"/>
                    <a:pt x="7512" y="14166"/>
                  </a:cubicBezTo>
                  <a:cubicBezTo>
                    <a:pt x="7470" y="14500"/>
                    <a:pt x="7365" y="14814"/>
                    <a:pt x="7303" y="15170"/>
                  </a:cubicBezTo>
                  <a:cubicBezTo>
                    <a:pt x="7261" y="15484"/>
                    <a:pt x="7261" y="15798"/>
                    <a:pt x="7261" y="16132"/>
                  </a:cubicBezTo>
                  <a:cubicBezTo>
                    <a:pt x="7093" y="16153"/>
                    <a:pt x="6968" y="16216"/>
                    <a:pt x="6842" y="16216"/>
                  </a:cubicBezTo>
                  <a:cubicBezTo>
                    <a:pt x="6110" y="16216"/>
                    <a:pt x="5419" y="16384"/>
                    <a:pt x="4750" y="16593"/>
                  </a:cubicBezTo>
                  <a:cubicBezTo>
                    <a:pt x="4541" y="16656"/>
                    <a:pt x="4290" y="16760"/>
                    <a:pt x="4122" y="16865"/>
                  </a:cubicBezTo>
                  <a:cubicBezTo>
                    <a:pt x="3285" y="17367"/>
                    <a:pt x="2469" y="17890"/>
                    <a:pt x="1653" y="18413"/>
                  </a:cubicBezTo>
                  <a:cubicBezTo>
                    <a:pt x="1423" y="18560"/>
                    <a:pt x="1214" y="18769"/>
                    <a:pt x="1005" y="18957"/>
                  </a:cubicBezTo>
                  <a:cubicBezTo>
                    <a:pt x="795" y="19104"/>
                    <a:pt x="607" y="19271"/>
                    <a:pt x="398" y="19417"/>
                  </a:cubicBezTo>
                  <a:cubicBezTo>
                    <a:pt x="293" y="19501"/>
                    <a:pt x="168" y="19564"/>
                    <a:pt x="0" y="19627"/>
                  </a:cubicBezTo>
                  <a:cubicBezTo>
                    <a:pt x="0" y="18622"/>
                    <a:pt x="209" y="17681"/>
                    <a:pt x="440" y="16739"/>
                  </a:cubicBezTo>
                  <a:cubicBezTo>
                    <a:pt x="858" y="15024"/>
                    <a:pt x="963" y="13308"/>
                    <a:pt x="1277" y="11571"/>
                  </a:cubicBezTo>
                  <a:lnTo>
                    <a:pt x="1674" y="9311"/>
                  </a:lnTo>
                  <a:cubicBezTo>
                    <a:pt x="1737" y="8935"/>
                    <a:pt x="1758" y="8579"/>
                    <a:pt x="1862" y="8202"/>
                  </a:cubicBezTo>
                  <a:cubicBezTo>
                    <a:pt x="1967" y="7868"/>
                    <a:pt x="2155" y="7533"/>
                    <a:pt x="2218" y="7177"/>
                  </a:cubicBezTo>
                  <a:cubicBezTo>
                    <a:pt x="2302" y="6842"/>
                    <a:pt x="2302" y="6508"/>
                    <a:pt x="2365" y="6173"/>
                  </a:cubicBezTo>
                  <a:cubicBezTo>
                    <a:pt x="2385" y="6047"/>
                    <a:pt x="2427" y="5880"/>
                    <a:pt x="2532" y="5775"/>
                  </a:cubicBezTo>
                  <a:cubicBezTo>
                    <a:pt x="2929" y="5420"/>
                    <a:pt x="3118" y="4938"/>
                    <a:pt x="3327" y="4478"/>
                  </a:cubicBezTo>
                  <a:cubicBezTo>
                    <a:pt x="3369" y="4311"/>
                    <a:pt x="3473" y="4164"/>
                    <a:pt x="3578" y="4018"/>
                  </a:cubicBezTo>
                  <a:cubicBezTo>
                    <a:pt x="4499" y="2930"/>
                    <a:pt x="5503" y="1883"/>
                    <a:pt x="6905" y="1444"/>
                  </a:cubicBezTo>
                  <a:cubicBezTo>
                    <a:pt x="7093" y="1381"/>
                    <a:pt x="7282" y="1277"/>
                    <a:pt x="7428" y="1172"/>
                  </a:cubicBezTo>
                  <a:cubicBezTo>
                    <a:pt x="8244" y="607"/>
                    <a:pt x="9207" y="440"/>
                    <a:pt x="10106" y="84"/>
                  </a:cubicBezTo>
                  <a:cubicBezTo>
                    <a:pt x="10253" y="21"/>
                    <a:pt x="10420" y="21"/>
                    <a:pt x="10567" y="0"/>
                  </a:cubicBezTo>
                  <a:cubicBezTo>
                    <a:pt x="10734" y="189"/>
                    <a:pt x="10692" y="356"/>
                    <a:pt x="10629" y="523"/>
                  </a:cubicBezTo>
                  <a:cubicBezTo>
                    <a:pt x="10211" y="1486"/>
                    <a:pt x="9834" y="2490"/>
                    <a:pt x="9646" y="3536"/>
                  </a:cubicBezTo>
                  <a:cubicBezTo>
                    <a:pt x="9646" y="3578"/>
                    <a:pt x="9625" y="3641"/>
                    <a:pt x="9604" y="3683"/>
                  </a:cubicBezTo>
                  <a:cubicBezTo>
                    <a:pt x="9018" y="4792"/>
                    <a:pt x="8872" y="6005"/>
                    <a:pt x="8704" y="7240"/>
                  </a:cubicBezTo>
                  <a:cubicBezTo>
                    <a:pt x="8600" y="7993"/>
                    <a:pt x="8056" y="8265"/>
                    <a:pt x="7595" y="8663"/>
                  </a:cubicBezTo>
                  <a:cubicBezTo>
                    <a:pt x="7491" y="8726"/>
                    <a:pt x="7240" y="8705"/>
                    <a:pt x="7093" y="8705"/>
                  </a:cubicBezTo>
                  <a:cubicBezTo>
                    <a:pt x="6884" y="8705"/>
                    <a:pt x="6696" y="8684"/>
                    <a:pt x="6487" y="8684"/>
                  </a:cubicBezTo>
                  <a:cubicBezTo>
                    <a:pt x="6277" y="8684"/>
                    <a:pt x="6173" y="8809"/>
                    <a:pt x="6131" y="8977"/>
                  </a:cubicBezTo>
                  <a:cubicBezTo>
                    <a:pt x="6047" y="9144"/>
                    <a:pt x="6152" y="9416"/>
                    <a:pt x="6298" y="9500"/>
                  </a:cubicBezTo>
                  <a:cubicBezTo>
                    <a:pt x="6507" y="9562"/>
                    <a:pt x="6759" y="9604"/>
                    <a:pt x="6968" y="9625"/>
                  </a:cubicBezTo>
                  <a:cubicBezTo>
                    <a:pt x="7282" y="9667"/>
                    <a:pt x="7533" y="9730"/>
                    <a:pt x="7805" y="9730"/>
                  </a:cubicBezTo>
                  <a:close/>
                </a:path>
              </a:pathLst>
            </a:custGeom>
            <a:solidFill>
              <a:srgbClr val="DD394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" name="Google Shape;76;p13"/>
            <p:cNvSpPr/>
            <p:nvPr/>
          </p:nvSpPr>
          <p:spPr>
            <a:xfrm>
              <a:off x="1147350" y="3938600"/>
              <a:ext cx="297650" cy="264175"/>
            </a:xfrm>
            <a:custGeom>
              <a:avLst/>
              <a:gdLst/>
              <a:ahLst/>
              <a:cxnLst/>
              <a:rect l="l" t="t" r="r" b="b"/>
              <a:pathLst>
                <a:path w="11906" h="10567" extrusionOk="0">
                  <a:moveTo>
                    <a:pt x="105" y="4122"/>
                  </a:moveTo>
                  <a:cubicBezTo>
                    <a:pt x="691" y="3076"/>
                    <a:pt x="1360" y="2239"/>
                    <a:pt x="2281" y="1611"/>
                  </a:cubicBezTo>
                  <a:cubicBezTo>
                    <a:pt x="2448" y="1507"/>
                    <a:pt x="2574" y="1360"/>
                    <a:pt x="2720" y="1214"/>
                  </a:cubicBezTo>
                  <a:cubicBezTo>
                    <a:pt x="2971" y="1005"/>
                    <a:pt x="3076" y="774"/>
                    <a:pt x="3034" y="461"/>
                  </a:cubicBezTo>
                  <a:cubicBezTo>
                    <a:pt x="3662" y="147"/>
                    <a:pt x="4331" y="0"/>
                    <a:pt x="5022" y="42"/>
                  </a:cubicBezTo>
                  <a:cubicBezTo>
                    <a:pt x="5649" y="105"/>
                    <a:pt x="6277" y="63"/>
                    <a:pt x="6905" y="63"/>
                  </a:cubicBezTo>
                  <a:cubicBezTo>
                    <a:pt x="8139" y="105"/>
                    <a:pt x="9269" y="461"/>
                    <a:pt x="10211" y="1277"/>
                  </a:cubicBezTo>
                  <a:cubicBezTo>
                    <a:pt x="10336" y="1381"/>
                    <a:pt x="10483" y="1486"/>
                    <a:pt x="10546" y="1632"/>
                  </a:cubicBezTo>
                  <a:cubicBezTo>
                    <a:pt x="10943" y="2427"/>
                    <a:pt x="11466" y="3160"/>
                    <a:pt x="11592" y="4080"/>
                  </a:cubicBezTo>
                  <a:cubicBezTo>
                    <a:pt x="11906" y="6026"/>
                    <a:pt x="11341" y="7679"/>
                    <a:pt x="9771" y="8935"/>
                  </a:cubicBezTo>
                  <a:cubicBezTo>
                    <a:pt x="9646" y="9018"/>
                    <a:pt x="9520" y="9123"/>
                    <a:pt x="9416" y="9207"/>
                  </a:cubicBezTo>
                  <a:cubicBezTo>
                    <a:pt x="8160" y="10148"/>
                    <a:pt x="8160" y="10148"/>
                    <a:pt x="6654" y="10420"/>
                  </a:cubicBezTo>
                  <a:cubicBezTo>
                    <a:pt x="5963" y="10567"/>
                    <a:pt x="5252" y="10525"/>
                    <a:pt x="4624" y="10253"/>
                  </a:cubicBezTo>
                  <a:cubicBezTo>
                    <a:pt x="3745" y="9855"/>
                    <a:pt x="2846" y="9479"/>
                    <a:pt x="2071" y="8851"/>
                  </a:cubicBezTo>
                  <a:cubicBezTo>
                    <a:pt x="1841" y="8684"/>
                    <a:pt x="1590" y="8432"/>
                    <a:pt x="1423" y="8181"/>
                  </a:cubicBezTo>
                  <a:cubicBezTo>
                    <a:pt x="1025" y="7554"/>
                    <a:pt x="628" y="6926"/>
                    <a:pt x="293" y="6277"/>
                  </a:cubicBezTo>
                  <a:cubicBezTo>
                    <a:pt x="167" y="6026"/>
                    <a:pt x="84" y="5754"/>
                    <a:pt x="21" y="5461"/>
                  </a:cubicBezTo>
                  <a:cubicBezTo>
                    <a:pt x="0" y="5273"/>
                    <a:pt x="0" y="5022"/>
                    <a:pt x="105" y="4875"/>
                  </a:cubicBezTo>
                  <a:cubicBezTo>
                    <a:pt x="398" y="4624"/>
                    <a:pt x="251" y="4394"/>
                    <a:pt x="105" y="4122"/>
                  </a:cubicBezTo>
                  <a:close/>
                  <a:moveTo>
                    <a:pt x="6214" y="4980"/>
                  </a:moveTo>
                  <a:cubicBezTo>
                    <a:pt x="6152" y="5252"/>
                    <a:pt x="6110" y="5503"/>
                    <a:pt x="6047" y="5733"/>
                  </a:cubicBezTo>
                  <a:cubicBezTo>
                    <a:pt x="6026" y="5922"/>
                    <a:pt x="6110" y="6089"/>
                    <a:pt x="6256" y="6194"/>
                  </a:cubicBezTo>
                  <a:cubicBezTo>
                    <a:pt x="6696" y="6466"/>
                    <a:pt x="7365" y="6256"/>
                    <a:pt x="7533" y="5796"/>
                  </a:cubicBezTo>
                  <a:cubicBezTo>
                    <a:pt x="7637" y="5503"/>
                    <a:pt x="7616" y="5252"/>
                    <a:pt x="7470" y="4980"/>
                  </a:cubicBezTo>
                  <a:cubicBezTo>
                    <a:pt x="7302" y="4750"/>
                    <a:pt x="7072" y="4792"/>
                    <a:pt x="6863" y="4834"/>
                  </a:cubicBezTo>
                  <a:cubicBezTo>
                    <a:pt x="6654" y="4855"/>
                    <a:pt x="6445" y="4938"/>
                    <a:pt x="6214" y="498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7" name="Google Shape;77;p13"/>
            <p:cNvSpPr/>
            <p:nvPr/>
          </p:nvSpPr>
          <p:spPr>
            <a:xfrm>
              <a:off x="1018125" y="4731600"/>
              <a:ext cx="379800" cy="176300"/>
            </a:xfrm>
            <a:custGeom>
              <a:avLst/>
              <a:gdLst/>
              <a:ahLst/>
              <a:cxnLst/>
              <a:rect l="l" t="t" r="r" b="b"/>
              <a:pathLst>
                <a:path w="15192" h="7052" extrusionOk="0">
                  <a:moveTo>
                    <a:pt x="4374" y="1779"/>
                  </a:moveTo>
                  <a:cubicBezTo>
                    <a:pt x="4583" y="1277"/>
                    <a:pt x="5023" y="1130"/>
                    <a:pt x="5525" y="1088"/>
                  </a:cubicBezTo>
                  <a:cubicBezTo>
                    <a:pt x="5880" y="1068"/>
                    <a:pt x="6257" y="1005"/>
                    <a:pt x="6613" y="1005"/>
                  </a:cubicBezTo>
                  <a:cubicBezTo>
                    <a:pt x="7847" y="1005"/>
                    <a:pt x="9082" y="1047"/>
                    <a:pt x="10295" y="1005"/>
                  </a:cubicBezTo>
                  <a:cubicBezTo>
                    <a:pt x="11028" y="1005"/>
                    <a:pt x="11718" y="1068"/>
                    <a:pt x="12430" y="1277"/>
                  </a:cubicBezTo>
                  <a:cubicBezTo>
                    <a:pt x="12994" y="1465"/>
                    <a:pt x="13580" y="1570"/>
                    <a:pt x="14208" y="1528"/>
                  </a:cubicBezTo>
                  <a:cubicBezTo>
                    <a:pt x="14543" y="1507"/>
                    <a:pt x="14878" y="1591"/>
                    <a:pt x="15191" y="1821"/>
                  </a:cubicBezTo>
                  <a:cubicBezTo>
                    <a:pt x="15087" y="1967"/>
                    <a:pt x="15045" y="2051"/>
                    <a:pt x="14940" y="2177"/>
                  </a:cubicBezTo>
                  <a:cubicBezTo>
                    <a:pt x="14543" y="2490"/>
                    <a:pt x="14564" y="3055"/>
                    <a:pt x="14208" y="3369"/>
                  </a:cubicBezTo>
                  <a:cubicBezTo>
                    <a:pt x="14208" y="3662"/>
                    <a:pt x="14166" y="3955"/>
                    <a:pt x="14166" y="4227"/>
                  </a:cubicBezTo>
                  <a:lnTo>
                    <a:pt x="14166" y="5001"/>
                  </a:lnTo>
                  <a:cubicBezTo>
                    <a:pt x="14208" y="5524"/>
                    <a:pt x="13957" y="5880"/>
                    <a:pt x="13538" y="6110"/>
                  </a:cubicBezTo>
                  <a:cubicBezTo>
                    <a:pt x="12660" y="6612"/>
                    <a:pt x="11739" y="7052"/>
                    <a:pt x="10672" y="7052"/>
                  </a:cubicBezTo>
                  <a:cubicBezTo>
                    <a:pt x="10065" y="7052"/>
                    <a:pt x="9458" y="7052"/>
                    <a:pt x="8873" y="7031"/>
                  </a:cubicBezTo>
                  <a:cubicBezTo>
                    <a:pt x="8475" y="7031"/>
                    <a:pt x="8077" y="7031"/>
                    <a:pt x="7680" y="6884"/>
                  </a:cubicBezTo>
                  <a:cubicBezTo>
                    <a:pt x="7533" y="6822"/>
                    <a:pt x="7345" y="6801"/>
                    <a:pt x="7178" y="6801"/>
                  </a:cubicBezTo>
                  <a:cubicBezTo>
                    <a:pt x="6194" y="6842"/>
                    <a:pt x="5357" y="6382"/>
                    <a:pt x="4541" y="5922"/>
                  </a:cubicBezTo>
                  <a:cubicBezTo>
                    <a:pt x="3893" y="5587"/>
                    <a:pt x="3265" y="5169"/>
                    <a:pt x="2700" y="4708"/>
                  </a:cubicBezTo>
                  <a:cubicBezTo>
                    <a:pt x="2072" y="4185"/>
                    <a:pt x="1486" y="3578"/>
                    <a:pt x="880" y="3013"/>
                  </a:cubicBezTo>
                  <a:cubicBezTo>
                    <a:pt x="817" y="2930"/>
                    <a:pt x="754" y="2825"/>
                    <a:pt x="712" y="2721"/>
                  </a:cubicBezTo>
                  <a:cubicBezTo>
                    <a:pt x="378" y="1905"/>
                    <a:pt x="126" y="1088"/>
                    <a:pt x="1" y="252"/>
                  </a:cubicBezTo>
                  <a:cubicBezTo>
                    <a:pt x="1" y="210"/>
                    <a:pt x="22" y="147"/>
                    <a:pt x="43" y="105"/>
                  </a:cubicBezTo>
                  <a:cubicBezTo>
                    <a:pt x="733" y="0"/>
                    <a:pt x="1842" y="0"/>
                    <a:pt x="2637" y="105"/>
                  </a:cubicBezTo>
                  <a:cubicBezTo>
                    <a:pt x="2658" y="356"/>
                    <a:pt x="2658" y="649"/>
                    <a:pt x="2679" y="921"/>
                  </a:cubicBezTo>
                  <a:cubicBezTo>
                    <a:pt x="2721" y="1193"/>
                    <a:pt x="2826" y="1381"/>
                    <a:pt x="3077" y="1507"/>
                  </a:cubicBezTo>
                  <a:cubicBezTo>
                    <a:pt x="3558" y="1716"/>
                    <a:pt x="3642" y="1779"/>
                    <a:pt x="4374" y="1779"/>
                  </a:cubicBezTo>
                  <a:close/>
                </a:path>
              </a:pathLst>
            </a:custGeom>
            <a:solidFill>
              <a:srgbClr val="FFBF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" name="Google Shape;78;p13"/>
            <p:cNvSpPr/>
            <p:nvPr/>
          </p:nvSpPr>
          <p:spPr>
            <a:xfrm>
              <a:off x="1573125" y="3836600"/>
              <a:ext cx="210850" cy="275675"/>
            </a:xfrm>
            <a:custGeom>
              <a:avLst/>
              <a:gdLst/>
              <a:ahLst/>
              <a:cxnLst/>
              <a:rect l="l" t="t" r="r" b="b"/>
              <a:pathLst>
                <a:path w="8434" h="11027" extrusionOk="0">
                  <a:moveTo>
                    <a:pt x="126" y="7072"/>
                  </a:moveTo>
                  <a:cubicBezTo>
                    <a:pt x="1" y="6068"/>
                    <a:pt x="315" y="5168"/>
                    <a:pt x="817" y="4310"/>
                  </a:cubicBezTo>
                  <a:lnTo>
                    <a:pt x="1047" y="3829"/>
                  </a:lnTo>
                  <a:cubicBezTo>
                    <a:pt x="1528" y="2574"/>
                    <a:pt x="2512" y="1737"/>
                    <a:pt x="3537" y="963"/>
                  </a:cubicBezTo>
                  <a:cubicBezTo>
                    <a:pt x="3997" y="586"/>
                    <a:pt x="4520" y="335"/>
                    <a:pt x="5190" y="335"/>
                  </a:cubicBezTo>
                  <a:cubicBezTo>
                    <a:pt x="5420" y="335"/>
                    <a:pt x="5650" y="209"/>
                    <a:pt x="5922" y="126"/>
                  </a:cubicBezTo>
                  <a:cubicBezTo>
                    <a:pt x="6299" y="0"/>
                    <a:pt x="6571" y="105"/>
                    <a:pt x="6759" y="460"/>
                  </a:cubicBezTo>
                  <a:cubicBezTo>
                    <a:pt x="7345" y="1716"/>
                    <a:pt x="7847" y="3034"/>
                    <a:pt x="8056" y="4436"/>
                  </a:cubicBezTo>
                  <a:cubicBezTo>
                    <a:pt x="8182" y="5252"/>
                    <a:pt x="8287" y="6089"/>
                    <a:pt x="8370" y="6884"/>
                  </a:cubicBezTo>
                  <a:cubicBezTo>
                    <a:pt x="8433" y="7282"/>
                    <a:pt x="8391" y="7679"/>
                    <a:pt x="8391" y="8098"/>
                  </a:cubicBezTo>
                  <a:cubicBezTo>
                    <a:pt x="8391" y="8579"/>
                    <a:pt x="8182" y="8976"/>
                    <a:pt x="7826" y="9311"/>
                  </a:cubicBezTo>
                  <a:cubicBezTo>
                    <a:pt x="7429" y="9646"/>
                    <a:pt x="7031" y="9960"/>
                    <a:pt x="6550" y="10148"/>
                  </a:cubicBezTo>
                  <a:cubicBezTo>
                    <a:pt x="4458" y="11027"/>
                    <a:pt x="4416" y="11027"/>
                    <a:pt x="2156" y="10943"/>
                  </a:cubicBezTo>
                  <a:cubicBezTo>
                    <a:pt x="1842" y="10943"/>
                    <a:pt x="1591" y="10839"/>
                    <a:pt x="1403" y="10608"/>
                  </a:cubicBezTo>
                  <a:cubicBezTo>
                    <a:pt x="1047" y="10106"/>
                    <a:pt x="650" y="9625"/>
                    <a:pt x="336" y="9060"/>
                  </a:cubicBezTo>
                  <a:cubicBezTo>
                    <a:pt x="210" y="8830"/>
                    <a:pt x="168" y="8516"/>
                    <a:pt x="168" y="8265"/>
                  </a:cubicBezTo>
                  <a:cubicBezTo>
                    <a:pt x="105" y="7867"/>
                    <a:pt x="126" y="7470"/>
                    <a:pt x="126" y="7072"/>
                  </a:cubicBezTo>
                  <a:close/>
                  <a:moveTo>
                    <a:pt x="5023" y="6235"/>
                  </a:moveTo>
                  <a:cubicBezTo>
                    <a:pt x="5002" y="6089"/>
                    <a:pt x="5002" y="5859"/>
                    <a:pt x="4939" y="5650"/>
                  </a:cubicBezTo>
                  <a:cubicBezTo>
                    <a:pt x="4918" y="5461"/>
                    <a:pt x="4813" y="5336"/>
                    <a:pt x="4625" y="5294"/>
                  </a:cubicBezTo>
                  <a:cubicBezTo>
                    <a:pt x="4458" y="5273"/>
                    <a:pt x="4290" y="5357"/>
                    <a:pt x="4186" y="5482"/>
                  </a:cubicBezTo>
                  <a:cubicBezTo>
                    <a:pt x="4081" y="5629"/>
                    <a:pt x="3976" y="5817"/>
                    <a:pt x="3872" y="5984"/>
                  </a:cubicBezTo>
                  <a:cubicBezTo>
                    <a:pt x="3663" y="6340"/>
                    <a:pt x="3746" y="6675"/>
                    <a:pt x="4102" y="6926"/>
                  </a:cubicBezTo>
                  <a:cubicBezTo>
                    <a:pt x="4520" y="7177"/>
                    <a:pt x="5002" y="6947"/>
                    <a:pt x="5023" y="648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" name="Google Shape;79;p13"/>
            <p:cNvSpPr/>
            <p:nvPr/>
          </p:nvSpPr>
          <p:spPr>
            <a:xfrm>
              <a:off x="1225275" y="3765450"/>
              <a:ext cx="374050" cy="265225"/>
            </a:xfrm>
            <a:custGeom>
              <a:avLst/>
              <a:gdLst/>
              <a:ahLst/>
              <a:cxnLst/>
              <a:rect l="l" t="t" r="r" b="b"/>
              <a:pathLst>
                <a:path w="14962" h="10609" extrusionOk="0">
                  <a:moveTo>
                    <a:pt x="1" y="6633"/>
                  </a:moveTo>
                  <a:cubicBezTo>
                    <a:pt x="105" y="6403"/>
                    <a:pt x="168" y="6236"/>
                    <a:pt x="231" y="6110"/>
                  </a:cubicBezTo>
                  <a:cubicBezTo>
                    <a:pt x="691" y="5399"/>
                    <a:pt x="1131" y="4687"/>
                    <a:pt x="1591" y="4018"/>
                  </a:cubicBezTo>
                  <a:cubicBezTo>
                    <a:pt x="1967" y="3495"/>
                    <a:pt x="2177" y="2909"/>
                    <a:pt x="2386" y="2323"/>
                  </a:cubicBezTo>
                  <a:cubicBezTo>
                    <a:pt x="2470" y="2093"/>
                    <a:pt x="2470" y="1863"/>
                    <a:pt x="2470" y="1633"/>
                  </a:cubicBezTo>
                  <a:lnTo>
                    <a:pt x="2470" y="84"/>
                  </a:lnTo>
                  <a:cubicBezTo>
                    <a:pt x="2679" y="1"/>
                    <a:pt x="2721" y="168"/>
                    <a:pt x="2804" y="273"/>
                  </a:cubicBezTo>
                  <a:cubicBezTo>
                    <a:pt x="2993" y="607"/>
                    <a:pt x="3244" y="837"/>
                    <a:pt x="3558" y="1089"/>
                  </a:cubicBezTo>
                  <a:cubicBezTo>
                    <a:pt x="4081" y="1444"/>
                    <a:pt x="4583" y="1821"/>
                    <a:pt x="5106" y="2156"/>
                  </a:cubicBezTo>
                  <a:cubicBezTo>
                    <a:pt x="5859" y="2658"/>
                    <a:pt x="6717" y="2825"/>
                    <a:pt x="7596" y="3034"/>
                  </a:cubicBezTo>
                  <a:cubicBezTo>
                    <a:pt x="8705" y="3306"/>
                    <a:pt x="9814" y="3516"/>
                    <a:pt x="10965" y="3453"/>
                  </a:cubicBezTo>
                  <a:cubicBezTo>
                    <a:pt x="11299" y="3453"/>
                    <a:pt x="11634" y="3411"/>
                    <a:pt x="12053" y="3390"/>
                  </a:cubicBezTo>
                  <a:cubicBezTo>
                    <a:pt x="12785" y="4164"/>
                    <a:pt x="13936" y="4353"/>
                    <a:pt x="14961" y="4855"/>
                  </a:cubicBezTo>
                  <a:cubicBezTo>
                    <a:pt x="14522" y="5734"/>
                    <a:pt x="14103" y="6591"/>
                    <a:pt x="13664" y="7428"/>
                  </a:cubicBezTo>
                  <a:cubicBezTo>
                    <a:pt x="13371" y="7993"/>
                    <a:pt x="13183" y="8537"/>
                    <a:pt x="13245" y="9165"/>
                  </a:cubicBezTo>
                  <a:cubicBezTo>
                    <a:pt x="13266" y="9416"/>
                    <a:pt x="13203" y="9667"/>
                    <a:pt x="13203" y="10002"/>
                  </a:cubicBezTo>
                  <a:cubicBezTo>
                    <a:pt x="12367" y="9772"/>
                    <a:pt x="11697" y="10086"/>
                    <a:pt x="11006" y="10400"/>
                  </a:cubicBezTo>
                  <a:cubicBezTo>
                    <a:pt x="10839" y="10462"/>
                    <a:pt x="10651" y="10525"/>
                    <a:pt x="10442" y="10525"/>
                  </a:cubicBezTo>
                  <a:cubicBezTo>
                    <a:pt x="10107" y="10567"/>
                    <a:pt x="9751" y="10567"/>
                    <a:pt x="9416" y="10609"/>
                  </a:cubicBezTo>
                  <a:cubicBezTo>
                    <a:pt x="9061" y="9856"/>
                    <a:pt x="8663" y="9081"/>
                    <a:pt x="8286" y="8328"/>
                  </a:cubicBezTo>
                  <a:cubicBezTo>
                    <a:pt x="8140" y="8014"/>
                    <a:pt x="7931" y="7784"/>
                    <a:pt x="7638" y="7554"/>
                  </a:cubicBezTo>
                  <a:cubicBezTo>
                    <a:pt x="6487" y="6612"/>
                    <a:pt x="5190" y="6152"/>
                    <a:pt x="3683" y="6215"/>
                  </a:cubicBezTo>
                  <a:cubicBezTo>
                    <a:pt x="3056" y="6236"/>
                    <a:pt x="2428" y="6236"/>
                    <a:pt x="1800" y="6236"/>
                  </a:cubicBezTo>
                  <a:cubicBezTo>
                    <a:pt x="1319" y="6236"/>
                    <a:pt x="838" y="6257"/>
                    <a:pt x="398" y="6529"/>
                  </a:cubicBezTo>
                  <a:cubicBezTo>
                    <a:pt x="315" y="6612"/>
                    <a:pt x="189" y="6571"/>
                    <a:pt x="1" y="663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0" name="Google Shape;80;p13"/>
            <p:cNvSpPr/>
            <p:nvPr/>
          </p:nvSpPr>
          <p:spPr>
            <a:xfrm>
              <a:off x="1755700" y="4748350"/>
              <a:ext cx="91025" cy="154325"/>
            </a:xfrm>
            <a:custGeom>
              <a:avLst/>
              <a:gdLst/>
              <a:ahLst/>
              <a:cxnLst/>
              <a:rect l="l" t="t" r="r" b="b"/>
              <a:pathLst>
                <a:path w="3641" h="6173" extrusionOk="0">
                  <a:moveTo>
                    <a:pt x="126" y="6172"/>
                  </a:moveTo>
                  <a:cubicBezTo>
                    <a:pt x="105" y="5022"/>
                    <a:pt x="0" y="3913"/>
                    <a:pt x="628" y="2867"/>
                  </a:cubicBezTo>
                  <a:cubicBezTo>
                    <a:pt x="942" y="2364"/>
                    <a:pt x="1172" y="1779"/>
                    <a:pt x="1381" y="1235"/>
                  </a:cubicBezTo>
                  <a:cubicBezTo>
                    <a:pt x="1569" y="691"/>
                    <a:pt x="2030" y="481"/>
                    <a:pt x="2448" y="209"/>
                  </a:cubicBezTo>
                  <a:cubicBezTo>
                    <a:pt x="2804" y="0"/>
                    <a:pt x="3243" y="209"/>
                    <a:pt x="3327" y="607"/>
                  </a:cubicBezTo>
                  <a:cubicBezTo>
                    <a:pt x="3557" y="1653"/>
                    <a:pt x="3641" y="2678"/>
                    <a:pt x="3243" y="3704"/>
                  </a:cubicBezTo>
                  <a:cubicBezTo>
                    <a:pt x="3118" y="4059"/>
                    <a:pt x="2950" y="4352"/>
                    <a:pt x="2658" y="4603"/>
                  </a:cubicBezTo>
                  <a:cubicBezTo>
                    <a:pt x="2344" y="4896"/>
                    <a:pt x="2030" y="5189"/>
                    <a:pt x="1779" y="5524"/>
                  </a:cubicBezTo>
                  <a:cubicBezTo>
                    <a:pt x="1339" y="6026"/>
                    <a:pt x="774" y="6152"/>
                    <a:pt x="126" y="6172"/>
                  </a:cubicBezTo>
                  <a:close/>
                </a:path>
              </a:pathLst>
            </a:custGeom>
            <a:solidFill>
              <a:srgbClr val="2AA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" name="Google Shape;81;p13"/>
            <p:cNvSpPr/>
            <p:nvPr/>
          </p:nvSpPr>
          <p:spPr>
            <a:xfrm>
              <a:off x="1188675" y="4342425"/>
              <a:ext cx="319100" cy="60700"/>
            </a:xfrm>
            <a:custGeom>
              <a:avLst/>
              <a:gdLst/>
              <a:ahLst/>
              <a:cxnLst/>
              <a:rect l="l" t="t" r="r" b="b"/>
              <a:pathLst>
                <a:path w="12764" h="2428" extrusionOk="0">
                  <a:moveTo>
                    <a:pt x="0" y="1360"/>
                  </a:moveTo>
                  <a:cubicBezTo>
                    <a:pt x="84" y="1318"/>
                    <a:pt x="167" y="1214"/>
                    <a:pt x="230" y="1172"/>
                  </a:cubicBezTo>
                  <a:cubicBezTo>
                    <a:pt x="1130" y="963"/>
                    <a:pt x="1988" y="754"/>
                    <a:pt x="2825" y="377"/>
                  </a:cubicBezTo>
                  <a:cubicBezTo>
                    <a:pt x="3201" y="189"/>
                    <a:pt x="3662" y="168"/>
                    <a:pt x="4080" y="126"/>
                  </a:cubicBezTo>
                  <a:cubicBezTo>
                    <a:pt x="5126" y="84"/>
                    <a:pt x="6193" y="0"/>
                    <a:pt x="7240" y="63"/>
                  </a:cubicBezTo>
                  <a:cubicBezTo>
                    <a:pt x="8265" y="105"/>
                    <a:pt x="9290" y="230"/>
                    <a:pt x="10253" y="649"/>
                  </a:cubicBezTo>
                  <a:cubicBezTo>
                    <a:pt x="10148" y="754"/>
                    <a:pt x="10064" y="858"/>
                    <a:pt x="9939" y="1005"/>
                  </a:cubicBezTo>
                  <a:cubicBezTo>
                    <a:pt x="10064" y="1046"/>
                    <a:pt x="10169" y="1130"/>
                    <a:pt x="10253" y="1130"/>
                  </a:cubicBezTo>
                  <a:cubicBezTo>
                    <a:pt x="11152" y="1109"/>
                    <a:pt x="11822" y="1549"/>
                    <a:pt x="12470" y="2093"/>
                  </a:cubicBezTo>
                  <a:cubicBezTo>
                    <a:pt x="12533" y="2155"/>
                    <a:pt x="12638" y="2176"/>
                    <a:pt x="12763" y="2260"/>
                  </a:cubicBezTo>
                  <a:cubicBezTo>
                    <a:pt x="12408" y="2427"/>
                    <a:pt x="12157" y="2365"/>
                    <a:pt x="11926" y="2281"/>
                  </a:cubicBezTo>
                  <a:cubicBezTo>
                    <a:pt x="10880" y="1904"/>
                    <a:pt x="9750" y="1842"/>
                    <a:pt x="8683" y="1674"/>
                  </a:cubicBezTo>
                  <a:cubicBezTo>
                    <a:pt x="5921" y="1235"/>
                    <a:pt x="3118" y="1423"/>
                    <a:pt x="335" y="1360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" name="Google Shape;82;p13"/>
            <p:cNvSpPr/>
            <p:nvPr/>
          </p:nvSpPr>
          <p:spPr>
            <a:xfrm>
              <a:off x="1442350" y="4889050"/>
              <a:ext cx="108850" cy="128700"/>
            </a:xfrm>
            <a:custGeom>
              <a:avLst/>
              <a:gdLst/>
              <a:ahLst/>
              <a:cxnLst/>
              <a:rect l="l" t="t" r="r" b="b"/>
              <a:pathLst>
                <a:path w="4354" h="5148" extrusionOk="0">
                  <a:moveTo>
                    <a:pt x="106" y="4876"/>
                  </a:moveTo>
                  <a:cubicBezTo>
                    <a:pt x="1" y="4478"/>
                    <a:pt x="22" y="4039"/>
                    <a:pt x="64" y="3620"/>
                  </a:cubicBezTo>
                  <a:cubicBezTo>
                    <a:pt x="64" y="3453"/>
                    <a:pt x="168" y="3306"/>
                    <a:pt x="231" y="3139"/>
                  </a:cubicBezTo>
                  <a:cubicBezTo>
                    <a:pt x="482" y="2679"/>
                    <a:pt x="733" y="2197"/>
                    <a:pt x="963" y="1695"/>
                  </a:cubicBezTo>
                  <a:cubicBezTo>
                    <a:pt x="1215" y="1214"/>
                    <a:pt x="1549" y="796"/>
                    <a:pt x="2072" y="586"/>
                  </a:cubicBezTo>
                  <a:cubicBezTo>
                    <a:pt x="2177" y="524"/>
                    <a:pt x="2282" y="503"/>
                    <a:pt x="2386" y="419"/>
                  </a:cubicBezTo>
                  <a:cubicBezTo>
                    <a:pt x="2847" y="84"/>
                    <a:pt x="3370" y="0"/>
                    <a:pt x="3935" y="147"/>
                  </a:cubicBezTo>
                  <a:cubicBezTo>
                    <a:pt x="4353" y="586"/>
                    <a:pt x="4353" y="1047"/>
                    <a:pt x="4039" y="1549"/>
                  </a:cubicBezTo>
                  <a:cubicBezTo>
                    <a:pt x="3788" y="1905"/>
                    <a:pt x="3537" y="2239"/>
                    <a:pt x="3307" y="2595"/>
                  </a:cubicBezTo>
                  <a:cubicBezTo>
                    <a:pt x="3014" y="2993"/>
                    <a:pt x="2721" y="3327"/>
                    <a:pt x="2595" y="3809"/>
                  </a:cubicBezTo>
                  <a:cubicBezTo>
                    <a:pt x="2407" y="4499"/>
                    <a:pt x="1800" y="4834"/>
                    <a:pt x="1215" y="5106"/>
                  </a:cubicBezTo>
                  <a:cubicBezTo>
                    <a:pt x="1110" y="5148"/>
                    <a:pt x="922" y="5127"/>
                    <a:pt x="796" y="5064"/>
                  </a:cubicBezTo>
                  <a:cubicBezTo>
                    <a:pt x="545" y="5043"/>
                    <a:pt x="336" y="4938"/>
                    <a:pt x="106" y="4876"/>
                  </a:cubicBezTo>
                  <a:close/>
                </a:path>
              </a:pathLst>
            </a:custGeom>
            <a:solidFill>
              <a:srgbClr val="2AA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" name="Google Shape;83;p13"/>
            <p:cNvSpPr/>
            <p:nvPr/>
          </p:nvSpPr>
          <p:spPr>
            <a:xfrm>
              <a:off x="934975" y="4076700"/>
              <a:ext cx="94700" cy="113525"/>
            </a:xfrm>
            <a:custGeom>
              <a:avLst/>
              <a:gdLst/>
              <a:ahLst/>
              <a:cxnLst/>
              <a:rect l="l" t="t" r="r" b="b"/>
              <a:pathLst>
                <a:path w="3788" h="4541" extrusionOk="0">
                  <a:moveTo>
                    <a:pt x="3787" y="4478"/>
                  </a:moveTo>
                  <a:cubicBezTo>
                    <a:pt x="3034" y="4457"/>
                    <a:pt x="2302" y="4541"/>
                    <a:pt x="1632" y="4269"/>
                  </a:cubicBezTo>
                  <a:cubicBezTo>
                    <a:pt x="1423" y="4206"/>
                    <a:pt x="1214" y="4143"/>
                    <a:pt x="1025" y="3997"/>
                  </a:cubicBezTo>
                  <a:cubicBezTo>
                    <a:pt x="942" y="3913"/>
                    <a:pt x="858" y="3829"/>
                    <a:pt x="753" y="3766"/>
                  </a:cubicBezTo>
                  <a:cubicBezTo>
                    <a:pt x="167" y="3536"/>
                    <a:pt x="0" y="3034"/>
                    <a:pt x="21" y="2469"/>
                  </a:cubicBezTo>
                  <a:lnTo>
                    <a:pt x="21" y="1256"/>
                  </a:lnTo>
                  <a:cubicBezTo>
                    <a:pt x="63" y="356"/>
                    <a:pt x="544" y="0"/>
                    <a:pt x="1444" y="293"/>
                  </a:cubicBezTo>
                  <a:cubicBezTo>
                    <a:pt x="1632" y="356"/>
                    <a:pt x="1799" y="356"/>
                    <a:pt x="2051" y="377"/>
                  </a:cubicBezTo>
                  <a:cubicBezTo>
                    <a:pt x="2699" y="1674"/>
                    <a:pt x="2908" y="3201"/>
                    <a:pt x="3787" y="447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4" name="Google Shape;84;p13"/>
            <p:cNvSpPr/>
            <p:nvPr/>
          </p:nvSpPr>
          <p:spPr>
            <a:xfrm>
              <a:off x="1133750" y="4310500"/>
              <a:ext cx="408550" cy="83200"/>
            </a:xfrm>
            <a:custGeom>
              <a:avLst/>
              <a:gdLst/>
              <a:ahLst/>
              <a:cxnLst/>
              <a:rect l="l" t="t" r="r" b="b"/>
              <a:pathLst>
                <a:path w="16342" h="3328" extrusionOk="0">
                  <a:moveTo>
                    <a:pt x="2197" y="2637"/>
                  </a:moveTo>
                  <a:cubicBezTo>
                    <a:pt x="1548" y="3014"/>
                    <a:pt x="858" y="3328"/>
                    <a:pt x="0" y="3181"/>
                  </a:cubicBezTo>
                  <a:cubicBezTo>
                    <a:pt x="0" y="2930"/>
                    <a:pt x="335" y="2909"/>
                    <a:pt x="377" y="2700"/>
                  </a:cubicBezTo>
                  <a:cubicBezTo>
                    <a:pt x="398" y="2491"/>
                    <a:pt x="419" y="2240"/>
                    <a:pt x="439" y="2072"/>
                  </a:cubicBezTo>
                  <a:cubicBezTo>
                    <a:pt x="1235" y="1445"/>
                    <a:pt x="2092" y="1068"/>
                    <a:pt x="2992" y="754"/>
                  </a:cubicBezTo>
                  <a:cubicBezTo>
                    <a:pt x="4373" y="231"/>
                    <a:pt x="5775" y="1"/>
                    <a:pt x="7240" y="85"/>
                  </a:cubicBezTo>
                  <a:cubicBezTo>
                    <a:pt x="8160" y="127"/>
                    <a:pt x="9081" y="106"/>
                    <a:pt x="10002" y="85"/>
                  </a:cubicBezTo>
                  <a:cubicBezTo>
                    <a:pt x="10357" y="85"/>
                    <a:pt x="10671" y="147"/>
                    <a:pt x="10985" y="315"/>
                  </a:cubicBezTo>
                  <a:cubicBezTo>
                    <a:pt x="11571" y="629"/>
                    <a:pt x="12136" y="943"/>
                    <a:pt x="12847" y="922"/>
                  </a:cubicBezTo>
                  <a:cubicBezTo>
                    <a:pt x="13035" y="922"/>
                    <a:pt x="13203" y="1047"/>
                    <a:pt x="13391" y="1131"/>
                  </a:cubicBezTo>
                  <a:cubicBezTo>
                    <a:pt x="14228" y="1591"/>
                    <a:pt x="15086" y="2072"/>
                    <a:pt x="15923" y="2533"/>
                  </a:cubicBezTo>
                  <a:cubicBezTo>
                    <a:pt x="16028" y="2616"/>
                    <a:pt x="16132" y="2721"/>
                    <a:pt x="16341" y="2867"/>
                  </a:cubicBezTo>
                  <a:cubicBezTo>
                    <a:pt x="16174" y="2867"/>
                    <a:pt x="16090" y="2909"/>
                    <a:pt x="16007" y="2867"/>
                  </a:cubicBezTo>
                  <a:cubicBezTo>
                    <a:pt x="15651" y="2742"/>
                    <a:pt x="15253" y="2616"/>
                    <a:pt x="14877" y="2449"/>
                  </a:cubicBezTo>
                  <a:cubicBezTo>
                    <a:pt x="14667" y="2386"/>
                    <a:pt x="14500" y="2240"/>
                    <a:pt x="14270" y="2135"/>
                  </a:cubicBezTo>
                  <a:cubicBezTo>
                    <a:pt x="14061" y="2010"/>
                    <a:pt x="13851" y="1821"/>
                    <a:pt x="13621" y="1717"/>
                  </a:cubicBezTo>
                  <a:cubicBezTo>
                    <a:pt x="12157" y="1089"/>
                    <a:pt x="10650" y="629"/>
                    <a:pt x="8997" y="671"/>
                  </a:cubicBezTo>
                  <a:cubicBezTo>
                    <a:pt x="8097" y="712"/>
                    <a:pt x="7219" y="671"/>
                    <a:pt x="6361" y="671"/>
                  </a:cubicBezTo>
                  <a:cubicBezTo>
                    <a:pt x="5942" y="671"/>
                    <a:pt x="5524" y="733"/>
                    <a:pt x="5105" y="859"/>
                  </a:cubicBezTo>
                  <a:cubicBezTo>
                    <a:pt x="4185" y="1152"/>
                    <a:pt x="3222" y="1361"/>
                    <a:pt x="2343" y="1779"/>
                  </a:cubicBezTo>
                  <a:cubicBezTo>
                    <a:pt x="2134" y="1884"/>
                    <a:pt x="1904" y="1905"/>
                    <a:pt x="1695" y="1968"/>
                  </a:cubicBezTo>
                  <a:cubicBezTo>
                    <a:pt x="1360" y="2051"/>
                    <a:pt x="983" y="2177"/>
                    <a:pt x="816" y="2533"/>
                  </a:cubicBezTo>
                  <a:cubicBezTo>
                    <a:pt x="921" y="2784"/>
                    <a:pt x="1088" y="2847"/>
                    <a:pt x="1297" y="2763"/>
                  </a:cubicBezTo>
                  <a:cubicBezTo>
                    <a:pt x="1590" y="2658"/>
                    <a:pt x="1883" y="2533"/>
                    <a:pt x="2197" y="2637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5" name="Google Shape;85;p13"/>
            <p:cNvSpPr/>
            <p:nvPr/>
          </p:nvSpPr>
          <p:spPr>
            <a:xfrm>
              <a:off x="1594050" y="4696025"/>
              <a:ext cx="104125" cy="91050"/>
            </a:xfrm>
            <a:custGeom>
              <a:avLst/>
              <a:gdLst/>
              <a:ahLst/>
              <a:cxnLst/>
              <a:rect l="l" t="t" r="r" b="b"/>
              <a:pathLst>
                <a:path w="4165" h="3642" extrusionOk="0">
                  <a:moveTo>
                    <a:pt x="1005" y="3641"/>
                  </a:moveTo>
                  <a:cubicBezTo>
                    <a:pt x="608" y="3181"/>
                    <a:pt x="315" y="2804"/>
                    <a:pt x="1" y="2407"/>
                  </a:cubicBezTo>
                  <a:cubicBezTo>
                    <a:pt x="1068" y="1444"/>
                    <a:pt x="2135" y="607"/>
                    <a:pt x="3474" y="1"/>
                  </a:cubicBezTo>
                  <a:cubicBezTo>
                    <a:pt x="3537" y="168"/>
                    <a:pt x="3579" y="252"/>
                    <a:pt x="3621" y="356"/>
                  </a:cubicBezTo>
                  <a:cubicBezTo>
                    <a:pt x="3746" y="900"/>
                    <a:pt x="3851" y="1444"/>
                    <a:pt x="3976" y="1988"/>
                  </a:cubicBezTo>
                  <a:cubicBezTo>
                    <a:pt x="3997" y="2135"/>
                    <a:pt x="4102" y="2260"/>
                    <a:pt x="4102" y="2386"/>
                  </a:cubicBezTo>
                  <a:cubicBezTo>
                    <a:pt x="4165" y="3139"/>
                    <a:pt x="4165" y="3348"/>
                    <a:pt x="3328" y="3328"/>
                  </a:cubicBezTo>
                  <a:cubicBezTo>
                    <a:pt x="3014" y="3307"/>
                    <a:pt x="2721" y="3411"/>
                    <a:pt x="2407" y="3495"/>
                  </a:cubicBezTo>
                  <a:cubicBezTo>
                    <a:pt x="1968" y="3600"/>
                    <a:pt x="1465" y="3600"/>
                    <a:pt x="1005" y="3641"/>
                  </a:cubicBezTo>
                  <a:close/>
                </a:path>
              </a:pathLst>
            </a:custGeom>
            <a:solidFill>
              <a:srgbClr val="FFBF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6" name="Google Shape;86;p13"/>
            <p:cNvSpPr/>
            <p:nvPr/>
          </p:nvSpPr>
          <p:spPr>
            <a:xfrm>
              <a:off x="1647425" y="4220025"/>
              <a:ext cx="195125" cy="114050"/>
            </a:xfrm>
            <a:custGeom>
              <a:avLst/>
              <a:gdLst/>
              <a:ahLst/>
              <a:cxnLst/>
              <a:rect l="l" t="t" r="r" b="b"/>
              <a:pathLst>
                <a:path w="7805" h="4562" extrusionOk="0">
                  <a:moveTo>
                    <a:pt x="7449" y="63"/>
                  </a:moveTo>
                  <a:cubicBezTo>
                    <a:pt x="7595" y="293"/>
                    <a:pt x="7700" y="481"/>
                    <a:pt x="7805" y="670"/>
                  </a:cubicBezTo>
                  <a:cubicBezTo>
                    <a:pt x="7763" y="712"/>
                    <a:pt x="7700" y="774"/>
                    <a:pt x="7679" y="774"/>
                  </a:cubicBezTo>
                  <a:cubicBezTo>
                    <a:pt x="7135" y="565"/>
                    <a:pt x="6570" y="565"/>
                    <a:pt x="6026" y="879"/>
                  </a:cubicBezTo>
                  <a:cubicBezTo>
                    <a:pt x="5817" y="1005"/>
                    <a:pt x="5566" y="1025"/>
                    <a:pt x="5294" y="1109"/>
                  </a:cubicBezTo>
                  <a:cubicBezTo>
                    <a:pt x="5084" y="1172"/>
                    <a:pt x="4854" y="1235"/>
                    <a:pt x="4645" y="1339"/>
                  </a:cubicBezTo>
                  <a:cubicBezTo>
                    <a:pt x="3724" y="1800"/>
                    <a:pt x="2846" y="2281"/>
                    <a:pt x="1946" y="2783"/>
                  </a:cubicBezTo>
                  <a:cubicBezTo>
                    <a:pt x="1653" y="2929"/>
                    <a:pt x="1402" y="3201"/>
                    <a:pt x="1151" y="3411"/>
                  </a:cubicBezTo>
                  <a:cubicBezTo>
                    <a:pt x="795" y="3746"/>
                    <a:pt x="418" y="4101"/>
                    <a:pt x="0" y="4562"/>
                  </a:cubicBezTo>
                  <a:cubicBezTo>
                    <a:pt x="188" y="3976"/>
                    <a:pt x="586" y="3306"/>
                    <a:pt x="983" y="2888"/>
                  </a:cubicBezTo>
                  <a:cubicBezTo>
                    <a:pt x="1507" y="2323"/>
                    <a:pt x="2051" y="1779"/>
                    <a:pt x="2595" y="1256"/>
                  </a:cubicBezTo>
                  <a:cubicBezTo>
                    <a:pt x="2825" y="1046"/>
                    <a:pt x="3118" y="921"/>
                    <a:pt x="3390" y="753"/>
                  </a:cubicBezTo>
                  <a:cubicBezTo>
                    <a:pt x="3620" y="649"/>
                    <a:pt x="3871" y="628"/>
                    <a:pt x="4080" y="502"/>
                  </a:cubicBezTo>
                  <a:cubicBezTo>
                    <a:pt x="4750" y="84"/>
                    <a:pt x="5482" y="0"/>
                    <a:pt x="6214" y="63"/>
                  </a:cubicBezTo>
                  <a:cubicBezTo>
                    <a:pt x="6633" y="84"/>
                    <a:pt x="6989" y="63"/>
                    <a:pt x="7449" y="63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" name="Google Shape;87;p13"/>
            <p:cNvSpPr/>
            <p:nvPr/>
          </p:nvSpPr>
          <p:spPr>
            <a:xfrm>
              <a:off x="994600" y="3994575"/>
              <a:ext cx="156425" cy="68025"/>
            </a:xfrm>
            <a:custGeom>
              <a:avLst/>
              <a:gdLst/>
              <a:ahLst/>
              <a:cxnLst/>
              <a:rect l="l" t="t" r="r" b="b"/>
              <a:pathLst>
                <a:path w="6257" h="2721" extrusionOk="0">
                  <a:moveTo>
                    <a:pt x="6257" y="0"/>
                  </a:moveTo>
                  <a:cubicBezTo>
                    <a:pt x="5775" y="732"/>
                    <a:pt x="5440" y="1297"/>
                    <a:pt x="5022" y="1967"/>
                  </a:cubicBezTo>
                  <a:cubicBezTo>
                    <a:pt x="4708" y="2092"/>
                    <a:pt x="4290" y="2134"/>
                    <a:pt x="3871" y="2218"/>
                  </a:cubicBezTo>
                  <a:cubicBezTo>
                    <a:pt x="3076" y="2385"/>
                    <a:pt x="2302" y="2427"/>
                    <a:pt x="1507" y="2490"/>
                  </a:cubicBezTo>
                  <a:cubicBezTo>
                    <a:pt x="1339" y="2511"/>
                    <a:pt x="1130" y="2595"/>
                    <a:pt x="942" y="2636"/>
                  </a:cubicBezTo>
                  <a:cubicBezTo>
                    <a:pt x="754" y="2678"/>
                    <a:pt x="544" y="2720"/>
                    <a:pt x="335" y="2720"/>
                  </a:cubicBezTo>
                  <a:cubicBezTo>
                    <a:pt x="231" y="2720"/>
                    <a:pt x="126" y="2636"/>
                    <a:pt x="84" y="2595"/>
                  </a:cubicBezTo>
                  <a:cubicBezTo>
                    <a:pt x="0" y="2511"/>
                    <a:pt x="126" y="2364"/>
                    <a:pt x="314" y="2323"/>
                  </a:cubicBezTo>
                  <a:cubicBezTo>
                    <a:pt x="1172" y="2218"/>
                    <a:pt x="1988" y="1967"/>
                    <a:pt x="2762" y="1632"/>
                  </a:cubicBezTo>
                  <a:cubicBezTo>
                    <a:pt x="2867" y="1569"/>
                    <a:pt x="2972" y="1548"/>
                    <a:pt x="3076" y="1528"/>
                  </a:cubicBezTo>
                  <a:cubicBezTo>
                    <a:pt x="4080" y="1235"/>
                    <a:pt x="5022" y="816"/>
                    <a:pt x="5838" y="188"/>
                  </a:cubicBezTo>
                  <a:cubicBezTo>
                    <a:pt x="5901" y="126"/>
                    <a:pt x="5985" y="105"/>
                    <a:pt x="625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" name="Google Shape;88;p13"/>
            <p:cNvSpPr/>
            <p:nvPr/>
          </p:nvSpPr>
          <p:spPr>
            <a:xfrm>
              <a:off x="1588825" y="4246700"/>
              <a:ext cx="101500" cy="139150"/>
            </a:xfrm>
            <a:custGeom>
              <a:avLst/>
              <a:gdLst/>
              <a:ahLst/>
              <a:cxnLst/>
              <a:rect l="l" t="t" r="r" b="b"/>
              <a:pathLst>
                <a:path w="4060" h="5566" extrusionOk="0">
                  <a:moveTo>
                    <a:pt x="4060" y="84"/>
                  </a:moveTo>
                  <a:cubicBezTo>
                    <a:pt x="3830" y="440"/>
                    <a:pt x="3474" y="691"/>
                    <a:pt x="3202" y="1005"/>
                  </a:cubicBezTo>
                  <a:cubicBezTo>
                    <a:pt x="2428" y="1800"/>
                    <a:pt x="1800" y="2658"/>
                    <a:pt x="1444" y="3683"/>
                  </a:cubicBezTo>
                  <a:cubicBezTo>
                    <a:pt x="1382" y="3808"/>
                    <a:pt x="1340" y="3934"/>
                    <a:pt x="1256" y="4059"/>
                  </a:cubicBezTo>
                  <a:cubicBezTo>
                    <a:pt x="963" y="4457"/>
                    <a:pt x="796" y="4896"/>
                    <a:pt x="628" y="5336"/>
                  </a:cubicBezTo>
                  <a:cubicBezTo>
                    <a:pt x="607" y="5419"/>
                    <a:pt x="524" y="5482"/>
                    <a:pt x="440" y="5566"/>
                  </a:cubicBezTo>
                  <a:cubicBezTo>
                    <a:pt x="63" y="5127"/>
                    <a:pt x="1" y="4687"/>
                    <a:pt x="231" y="4227"/>
                  </a:cubicBezTo>
                  <a:cubicBezTo>
                    <a:pt x="607" y="3432"/>
                    <a:pt x="1130" y="2762"/>
                    <a:pt x="1654" y="2093"/>
                  </a:cubicBezTo>
                  <a:cubicBezTo>
                    <a:pt x="2260" y="1339"/>
                    <a:pt x="3014" y="712"/>
                    <a:pt x="3746" y="105"/>
                  </a:cubicBezTo>
                  <a:cubicBezTo>
                    <a:pt x="3788" y="63"/>
                    <a:pt x="3892" y="42"/>
                    <a:pt x="3976" y="0"/>
                  </a:cubicBezTo>
                  <a:cubicBezTo>
                    <a:pt x="3976" y="42"/>
                    <a:pt x="3997" y="63"/>
                    <a:pt x="4060" y="84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9" name="Google Shape;89;p13"/>
            <p:cNvSpPr/>
            <p:nvPr/>
          </p:nvSpPr>
          <p:spPr>
            <a:xfrm>
              <a:off x="1000350" y="4304750"/>
              <a:ext cx="157475" cy="315450"/>
            </a:xfrm>
            <a:custGeom>
              <a:avLst/>
              <a:gdLst/>
              <a:ahLst/>
              <a:cxnLst/>
              <a:rect l="l" t="t" r="r" b="b"/>
              <a:pathLst>
                <a:path w="6299" h="12618" extrusionOk="0">
                  <a:moveTo>
                    <a:pt x="1" y="11362"/>
                  </a:moveTo>
                  <a:cubicBezTo>
                    <a:pt x="63" y="11132"/>
                    <a:pt x="105" y="10923"/>
                    <a:pt x="168" y="10714"/>
                  </a:cubicBezTo>
                  <a:cubicBezTo>
                    <a:pt x="440" y="9647"/>
                    <a:pt x="712" y="8579"/>
                    <a:pt x="1005" y="7491"/>
                  </a:cubicBezTo>
                  <a:cubicBezTo>
                    <a:pt x="1235" y="6675"/>
                    <a:pt x="1465" y="5859"/>
                    <a:pt x="1737" y="5043"/>
                  </a:cubicBezTo>
                  <a:cubicBezTo>
                    <a:pt x="1800" y="4750"/>
                    <a:pt x="1967" y="4437"/>
                    <a:pt x="2009" y="4144"/>
                  </a:cubicBezTo>
                  <a:cubicBezTo>
                    <a:pt x="2177" y="3370"/>
                    <a:pt x="2532" y="2658"/>
                    <a:pt x="2846" y="1926"/>
                  </a:cubicBezTo>
                  <a:cubicBezTo>
                    <a:pt x="2930" y="1737"/>
                    <a:pt x="3055" y="1591"/>
                    <a:pt x="3181" y="1465"/>
                  </a:cubicBezTo>
                  <a:cubicBezTo>
                    <a:pt x="3348" y="1277"/>
                    <a:pt x="3558" y="1152"/>
                    <a:pt x="3641" y="942"/>
                  </a:cubicBezTo>
                  <a:cubicBezTo>
                    <a:pt x="3871" y="419"/>
                    <a:pt x="4311" y="168"/>
                    <a:pt x="4729" y="1"/>
                  </a:cubicBezTo>
                  <a:cubicBezTo>
                    <a:pt x="5252" y="336"/>
                    <a:pt x="5755" y="649"/>
                    <a:pt x="6299" y="963"/>
                  </a:cubicBezTo>
                  <a:cubicBezTo>
                    <a:pt x="6068" y="1256"/>
                    <a:pt x="5775" y="1424"/>
                    <a:pt x="5462" y="1570"/>
                  </a:cubicBezTo>
                  <a:cubicBezTo>
                    <a:pt x="4729" y="1884"/>
                    <a:pt x="4269" y="2512"/>
                    <a:pt x="3578" y="2888"/>
                  </a:cubicBezTo>
                  <a:cubicBezTo>
                    <a:pt x="3495" y="2951"/>
                    <a:pt x="3453" y="3035"/>
                    <a:pt x="3411" y="3077"/>
                  </a:cubicBezTo>
                  <a:cubicBezTo>
                    <a:pt x="2951" y="3600"/>
                    <a:pt x="3097" y="4144"/>
                    <a:pt x="3746" y="4416"/>
                  </a:cubicBezTo>
                  <a:cubicBezTo>
                    <a:pt x="3788" y="4437"/>
                    <a:pt x="3850" y="4458"/>
                    <a:pt x="3934" y="4520"/>
                  </a:cubicBezTo>
                  <a:cubicBezTo>
                    <a:pt x="3997" y="4960"/>
                    <a:pt x="3830" y="5378"/>
                    <a:pt x="3788" y="5818"/>
                  </a:cubicBezTo>
                  <a:cubicBezTo>
                    <a:pt x="3767" y="6341"/>
                    <a:pt x="3683" y="6843"/>
                    <a:pt x="3662" y="7345"/>
                  </a:cubicBezTo>
                  <a:cubicBezTo>
                    <a:pt x="3641" y="8433"/>
                    <a:pt x="3662" y="9563"/>
                    <a:pt x="3641" y="10693"/>
                  </a:cubicBezTo>
                  <a:cubicBezTo>
                    <a:pt x="3641" y="11320"/>
                    <a:pt x="3516" y="11927"/>
                    <a:pt x="3306" y="12513"/>
                  </a:cubicBezTo>
                  <a:cubicBezTo>
                    <a:pt x="2951" y="12618"/>
                    <a:pt x="2637" y="12618"/>
                    <a:pt x="2365" y="12555"/>
                  </a:cubicBezTo>
                  <a:cubicBezTo>
                    <a:pt x="1570" y="12241"/>
                    <a:pt x="754" y="11927"/>
                    <a:pt x="1" y="11362"/>
                  </a:cubicBezTo>
                  <a:close/>
                </a:path>
              </a:pathLst>
            </a:custGeom>
            <a:solidFill>
              <a:srgbClr val="2AA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0" name="Google Shape;90;p13"/>
            <p:cNvSpPr/>
            <p:nvPr/>
          </p:nvSpPr>
          <p:spPr>
            <a:xfrm>
              <a:off x="994600" y="4619650"/>
              <a:ext cx="86850" cy="93675"/>
            </a:xfrm>
            <a:custGeom>
              <a:avLst/>
              <a:gdLst/>
              <a:ahLst/>
              <a:cxnLst/>
              <a:rect l="l" t="t" r="r" b="b"/>
              <a:pathLst>
                <a:path w="3474" h="3747" extrusionOk="0">
                  <a:moveTo>
                    <a:pt x="335" y="1"/>
                  </a:moveTo>
                  <a:cubicBezTo>
                    <a:pt x="1151" y="315"/>
                    <a:pt x="1967" y="796"/>
                    <a:pt x="2867" y="921"/>
                  </a:cubicBezTo>
                  <a:cubicBezTo>
                    <a:pt x="3034" y="1277"/>
                    <a:pt x="2972" y="1654"/>
                    <a:pt x="2951" y="2009"/>
                  </a:cubicBezTo>
                  <a:cubicBezTo>
                    <a:pt x="2930" y="2491"/>
                    <a:pt x="2972" y="2930"/>
                    <a:pt x="3369" y="3265"/>
                  </a:cubicBezTo>
                  <a:cubicBezTo>
                    <a:pt x="3411" y="3328"/>
                    <a:pt x="3411" y="3432"/>
                    <a:pt x="3474" y="3558"/>
                  </a:cubicBezTo>
                  <a:cubicBezTo>
                    <a:pt x="2302" y="3621"/>
                    <a:pt x="1172" y="3746"/>
                    <a:pt x="105" y="3160"/>
                  </a:cubicBezTo>
                  <a:cubicBezTo>
                    <a:pt x="84" y="3098"/>
                    <a:pt x="21" y="2993"/>
                    <a:pt x="21" y="2888"/>
                  </a:cubicBezTo>
                  <a:lnTo>
                    <a:pt x="21" y="817"/>
                  </a:lnTo>
                  <a:cubicBezTo>
                    <a:pt x="0" y="524"/>
                    <a:pt x="42" y="231"/>
                    <a:pt x="335" y="1"/>
                  </a:cubicBezTo>
                  <a:close/>
                </a:path>
              </a:pathLst>
            </a:custGeom>
            <a:solidFill>
              <a:srgbClr val="2AA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" name="Google Shape;91;p13"/>
            <p:cNvSpPr/>
            <p:nvPr/>
          </p:nvSpPr>
          <p:spPr>
            <a:xfrm>
              <a:off x="1531275" y="4316800"/>
              <a:ext cx="59150" cy="36625"/>
            </a:xfrm>
            <a:custGeom>
              <a:avLst/>
              <a:gdLst/>
              <a:ahLst/>
              <a:cxnLst/>
              <a:rect l="l" t="t" r="r" b="b"/>
              <a:pathLst>
                <a:path w="2366" h="1465" extrusionOk="0">
                  <a:moveTo>
                    <a:pt x="2365" y="0"/>
                  </a:moveTo>
                  <a:cubicBezTo>
                    <a:pt x="2093" y="502"/>
                    <a:pt x="1863" y="942"/>
                    <a:pt x="1570" y="1465"/>
                  </a:cubicBezTo>
                  <a:cubicBezTo>
                    <a:pt x="1047" y="1297"/>
                    <a:pt x="545" y="1109"/>
                    <a:pt x="1" y="921"/>
                  </a:cubicBezTo>
                  <a:cubicBezTo>
                    <a:pt x="650" y="523"/>
                    <a:pt x="1675" y="105"/>
                    <a:pt x="2365" y="0"/>
                  </a:cubicBezTo>
                  <a:close/>
                </a:path>
              </a:pathLst>
            </a:custGeom>
            <a:solidFill>
              <a:srgbClr val="2AA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" name="Google Shape;92;p13"/>
            <p:cNvSpPr/>
            <p:nvPr/>
          </p:nvSpPr>
          <p:spPr>
            <a:xfrm>
              <a:off x="1089800" y="4279650"/>
              <a:ext cx="18325" cy="19900"/>
            </a:xfrm>
            <a:custGeom>
              <a:avLst/>
              <a:gdLst/>
              <a:ahLst/>
              <a:cxnLst/>
              <a:rect l="l" t="t" r="r" b="b"/>
              <a:pathLst>
                <a:path w="733" h="796" extrusionOk="0">
                  <a:moveTo>
                    <a:pt x="314" y="0"/>
                  </a:moveTo>
                  <a:cubicBezTo>
                    <a:pt x="482" y="189"/>
                    <a:pt x="607" y="314"/>
                    <a:pt x="733" y="503"/>
                  </a:cubicBezTo>
                  <a:cubicBezTo>
                    <a:pt x="482" y="607"/>
                    <a:pt x="293" y="670"/>
                    <a:pt x="42" y="796"/>
                  </a:cubicBezTo>
                  <a:cubicBezTo>
                    <a:pt x="0" y="482"/>
                    <a:pt x="105" y="293"/>
                    <a:pt x="314" y="0"/>
                  </a:cubicBezTo>
                  <a:close/>
                </a:path>
              </a:pathLst>
            </a:custGeom>
            <a:solidFill>
              <a:srgbClr val="2F759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3" name="Google Shape;93;p13"/>
            <p:cNvSpPr/>
            <p:nvPr/>
          </p:nvSpPr>
          <p:spPr>
            <a:xfrm>
              <a:off x="1766150" y="4493600"/>
              <a:ext cx="1075" cy="3150"/>
            </a:xfrm>
            <a:custGeom>
              <a:avLst/>
              <a:gdLst/>
              <a:ahLst/>
              <a:cxnLst/>
              <a:rect l="l" t="t" r="r" b="b"/>
              <a:pathLst>
                <a:path w="43" h="126" extrusionOk="0">
                  <a:moveTo>
                    <a:pt x="22" y="126"/>
                  </a:moveTo>
                  <a:cubicBezTo>
                    <a:pt x="22" y="84"/>
                    <a:pt x="43" y="42"/>
                    <a:pt x="43" y="0"/>
                  </a:cubicBezTo>
                  <a:cubicBezTo>
                    <a:pt x="22" y="21"/>
                    <a:pt x="22" y="84"/>
                    <a:pt x="22" y="126"/>
                  </a:cubicBezTo>
                  <a:cubicBezTo>
                    <a:pt x="1" y="105"/>
                    <a:pt x="22" y="126"/>
                    <a:pt x="22" y="1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4" name="Google Shape;94;p13"/>
            <p:cNvSpPr/>
            <p:nvPr/>
          </p:nvSpPr>
          <p:spPr>
            <a:xfrm>
              <a:off x="1414125" y="4183925"/>
              <a:ext cx="168975" cy="95225"/>
            </a:xfrm>
            <a:custGeom>
              <a:avLst/>
              <a:gdLst/>
              <a:ahLst/>
              <a:cxnLst/>
              <a:rect l="l" t="t" r="r" b="b"/>
              <a:pathLst>
                <a:path w="6759" h="3809" extrusionOk="0">
                  <a:moveTo>
                    <a:pt x="5001" y="3118"/>
                  </a:moveTo>
                  <a:cubicBezTo>
                    <a:pt x="4645" y="3306"/>
                    <a:pt x="4331" y="3474"/>
                    <a:pt x="4017" y="3599"/>
                  </a:cubicBezTo>
                  <a:cubicBezTo>
                    <a:pt x="3808" y="3683"/>
                    <a:pt x="3599" y="3788"/>
                    <a:pt x="3348" y="3788"/>
                  </a:cubicBezTo>
                  <a:cubicBezTo>
                    <a:pt x="2825" y="3809"/>
                    <a:pt x="2344" y="3788"/>
                    <a:pt x="1820" y="3788"/>
                  </a:cubicBezTo>
                  <a:cubicBezTo>
                    <a:pt x="1569" y="3788"/>
                    <a:pt x="1360" y="3704"/>
                    <a:pt x="1193" y="3578"/>
                  </a:cubicBezTo>
                  <a:cubicBezTo>
                    <a:pt x="1109" y="3495"/>
                    <a:pt x="1004" y="3411"/>
                    <a:pt x="900" y="3390"/>
                  </a:cubicBezTo>
                  <a:cubicBezTo>
                    <a:pt x="0" y="3013"/>
                    <a:pt x="0" y="2428"/>
                    <a:pt x="209" y="1528"/>
                  </a:cubicBezTo>
                  <a:cubicBezTo>
                    <a:pt x="272" y="1298"/>
                    <a:pt x="419" y="1047"/>
                    <a:pt x="565" y="796"/>
                  </a:cubicBezTo>
                  <a:lnTo>
                    <a:pt x="2678" y="796"/>
                  </a:lnTo>
                  <a:cubicBezTo>
                    <a:pt x="3285" y="796"/>
                    <a:pt x="3871" y="816"/>
                    <a:pt x="4436" y="586"/>
                  </a:cubicBezTo>
                  <a:cubicBezTo>
                    <a:pt x="4499" y="565"/>
                    <a:pt x="4582" y="524"/>
                    <a:pt x="4687" y="524"/>
                  </a:cubicBezTo>
                  <a:cubicBezTo>
                    <a:pt x="5377" y="607"/>
                    <a:pt x="5963" y="377"/>
                    <a:pt x="6549" y="0"/>
                  </a:cubicBezTo>
                  <a:cubicBezTo>
                    <a:pt x="6758" y="252"/>
                    <a:pt x="6654" y="482"/>
                    <a:pt x="6486" y="607"/>
                  </a:cubicBezTo>
                  <a:cubicBezTo>
                    <a:pt x="6131" y="921"/>
                    <a:pt x="5963" y="1340"/>
                    <a:pt x="5838" y="1800"/>
                  </a:cubicBezTo>
                  <a:cubicBezTo>
                    <a:pt x="5796" y="1946"/>
                    <a:pt x="5712" y="2093"/>
                    <a:pt x="5608" y="2239"/>
                  </a:cubicBezTo>
                  <a:cubicBezTo>
                    <a:pt x="5419" y="2553"/>
                    <a:pt x="5189" y="2867"/>
                    <a:pt x="5001" y="3118"/>
                  </a:cubicBezTo>
                  <a:close/>
                </a:path>
              </a:pathLst>
            </a:custGeom>
            <a:solidFill>
              <a:srgbClr val="FB88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5" name="Google Shape;95;p13"/>
            <p:cNvSpPr/>
            <p:nvPr/>
          </p:nvSpPr>
          <p:spPr>
            <a:xfrm>
              <a:off x="1119625" y="4146250"/>
              <a:ext cx="181000" cy="166900"/>
            </a:xfrm>
            <a:custGeom>
              <a:avLst/>
              <a:gdLst/>
              <a:ahLst/>
              <a:cxnLst/>
              <a:rect l="l" t="t" r="r" b="b"/>
              <a:pathLst>
                <a:path w="7240" h="6676" extrusionOk="0">
                  <a:moveTo>
                    <a:pt x="6947" y="2700"/>
                  </a:moveTo>
                  <a:cubicBezTo>
                    <a:pt x="6947" y="2303"/>
                    <a:pt x="6821" y="1905"/>
                    <a:pt x="6549" y="1507"/>
                  </a:cubicBezTo>
                  <a:cubicBezTo>
                    <a:pt x="6214" y="1026"/>
                    <a:pt x="5712" y="775"/>
                    <a:pt x="5168" y="712"/>
                  </a:cubicBezTo>
                  <a:cubicBezTo>
                    <a:pt x="4143" y="210"/>
                    <a:pt x="2888" y="1"/>
                    <a:pt x="1841" y="398"/>
                  </a:cubicBezTo>
                  <a:cubicBezTo>
                    <a:pt x="481" y="922"/>
                    <a:pt x="0" y="2386"/>
                    <a:pt x="377" y="3663"/>
                  </a:cubicBezTo>
                  <a:cubicBezTo>
                    <a:pt x="753" y="5650"/>
                    <a:pt x="3055" y="6676"/>
                    <a:pt x="4917" y="6006"/>
                  </a:cubicBezTo>
                  <a:cubicBezTo>
                    <a:pt x="6340" y="5525"/>
                    <a:pt x="7240" y="4039"/>
                    <a:pt x="6947" y="2700"/>
                  </a:cubicBezTo>
                  <a:close/>
                </a:path>
              </a:pathLst>
            </a:custGeom>
            <a:solidFill>
              <a:srgbClr val="FB88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6" name="Google Shape;96;p13"/>
            <p:cNvSpPr/>
            <p:nvPr/>
          </p:nvSpPr>
          <p:spPr>
            <a:xfrm>
              <a:off x="1678275" y="4028050"/>
              <a:ext cx="114575" cy="144400"/>
            </a:xfrm>
            <a:custGeom>
              <a:avLst/>
              <a:gdLst/>
              <a:ahLst/>
              <a:cxnLst/>
              <a:rect l="l" t="t" r="r" b="b"/>
              <a:pathLst>
                <a:path w="4583" h="5776" extrusionOk="0">
                  <a:moveTo>
                    <a:pt x="4562" y="2051"/>
                  </a:moveTo>
                  <a:cubicBezTo>
                    <a:pt x="4562" y="984"/>
                    <a:pt x="3830" y="0"/>
                    <a:pt x="2658" y="0"/>
                  </a:cubicBezTo>
                  <a:cubicBezTo>
                    <a:pt x="1633" y="0"/>
                    <a:pt x="900" y="858"/>
                    <a:pt x="440" y="1695"/>
                  </a:cubicBezTo>
                  <a:cubicBezTo>
                    <a:pt x="168" y="2093"/>
                    <a:pt x="1" y="2574"/>
                    <a:pt x="63" y="3139"/>
                  </a:cubicBezTo>
                  <a:cubicBezTo>
                    <a:pt x="63" y="3243"/>
                    <a:pt x="84" y="3327"/>
                    <a:pt x="105" y="3432"/>
                  </a:cubicBezTo>
                  <a:cubicBezTo>
                    <a:pt x="189" y="3997"/>
                    <a:pt x="482" y="4541"/>
                    <a:pt x="963" y="4854"/>
                  </a:cubicBezTo>
                  <a:cubicBezTo>
                    <a:pt x="2407" y="5775"/>
                    <a:pt x="4060" y="4269"/>
                    <a:pt x="4457" y="2930"/>
                  </a:cubicBezTo>
                  <a:cubicBezTo>
                    <a:pt x="4562" y="2637"/>
                    <a:pt x="4583" y="2344"/>
                    <a:pt x="4562" y="2051"/>
                  </a:cubicBezTo>
                  <a:close/>
                </a:path>
              </a:pathLst>
            </a:custGeom>
            <a:solidFill>
              <a:srgbClr val="FB88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7" name="Google Shape;97;p13"/>
            <p:cNvSpPr/>
            <p:nvPr/>
          </p:nvSpPr>
          <p:spPr>
            <a:xfrm>
              <a:off x="1835200" y="3337050"/>
              <a:ext cx="64900" cy="154325"/>
            </a:xfrm>
            <a:custGeom>
              <a:avLst/>
              <a:gdLst/>
              <a:ahLst/>
              <a:cxnLst/>
              <a:rect l="l" t="t" r="r" b="b"/>
              <a:pathLst>
                <a:path w="2596" h="6173" extrusionOk="0">
                  <a:moveTo>
                    <a:pt x="2595" y="795"/>
                  </a:moveTo>
                  <a:cubicBezTo>
                    <a:pt x="2574" y="942"/>
                    <a:pt x="2511" y="1172"/>
                    <a:pt x="2449" y="1381"/>
                  </a:cubicBezTo>
                  <a:lnTo>
                    <a:pt x="1967" y="3034"/>
                  </a:lnTo>
                  <a:cubicBezTo>
                    <a:pt x="1779" y="3599"/>
                    <a:pt x="1549" y="4143"/>
                    <a:pt x="1361" y="4729"/>
                  </a:cubicBezTo>
                  <a:cubicBezTo>
                    <a:pt x="1277" y="4959"/>
                    <a:pt x="1214" y="5189"/>
                    <a:pt x="1130" y="5461"/>
                  </a:cubicBezTo>
                  <a:cubicBezTo>
                    <a:pt x="1110" y="5566"/>
                    <a:pt x="1089" y="5691"/>
                    <a:pt x="1047" y="5796"/>
                  </a:cubicBezTo>
                  <a:cubicBezTo>
                    <a:pt x="963" y="6005"/>
                    <a:pt x="838" y="6131"/>
                    <a:pt x="607" y="6173"/>
                  </a:cubicBezTo>
                  <a:cubicBezTo>
                    <a:pt x="398" y="6173"/>
                    <a:pt x="231" y="6068"/>
                    <a:pt x="168" y="5859"/>
                  </a:cubicBezTo>
                  <a:cubicBezTo>
                    <a:pt x="63" y="5545"/>
                    <a:pt x="1" y="5252"/>
                    <a:pt x="105" y="4938"/>
                  </a:cubicBezTo>
                  <a:cubicBezTo>
                    <a:pt x="168" y="4771"/>
                    <a:pt x="252" y="4624"/>
                    <a:pt x="314" y="4457"/>
                  </a:cubicBezTo>
                  <a:cubicBezTo>
                    <a:pt x="628" y="3871"/>
                    <a:pt x="838" y="3201"/>
                    <a:pt x="1026" y="2532"/>
                  </a:cubicBezTo>
                  <a:cubicBezTo>
                    <a:pt x="1193" y="2030"/>
                    <a:pt x="1361" y="1569"/>
                    <a:pt x="1528" y="1088"/>
                  </a:cubicBezTo>
                  <a:cubicBezTo>
                    <a:pt x="1612" y="858"/>
                    <a:pt x="1654" y="586"/>
                    <a:pt x="1737" y="356"/>
                  </a:cubicBezTo>
                  <a:cubicBezTo>
                    <a:pt x="1821" y="147"/>
                    <a:pt x="1988" y="0"/>
                    <a:pt x="2177" y="21"/>
                  </a:cubicBezTo>
                  <a:cubicBezTo>
                    <a:pt x="2386" y="63"/>
                    <a:pt x="2511" y="230"/>
                    <a:pt x="2532" y="440"/>
                  </a:cubicBezTo>
                  <a:cubicBezTo>
                    <a:pt x="2532" y="460"/>
                    <a:pt x="2574" y="586"/>
                    <a:pt x="2595" y="79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8" name="Google Shape;98;p13"/>
            <p:cNvSpPr/>
            <p:nvPr/>
          </p:nvSpPr>
          <p:spPr>
            <a:xfrm>
              <a:off x="1948725" y="3612700"/>
              <a:ext cx="165825" cy="37175"/>
            </a:xfrm>
            <a:custGeom>
              <a:avLst/>
              <a:gdLst/>
              <a:ahLst/>
              <a:cxnLst/>
              <a:rect l="l" t="t" r="r" b="b"/>
              <a:pathLst>
                <a:path w="6633" h="1487" extrusionOk="0">
                  <a:moveTo>
                    <a:pt x="2260" y="1466"/>
                  </a:moveTo>
                  <a:cubicBezTo>
                    <a:pt x="1653" y="1382"/>
                    <a:pt x="1088" y="1340"/>
                    <a:pt x="481" y="1256"/>
                  </a:cubicBezTo>
                  <a:cubicBezTo>
                    <a:pt x="377" y="1235"/>
                    <a:pt x="272" y="1214"/>
                    <a:pt x="167" y="1152"/>
                  </a:cubicBezTo>
                  <a:cubicBezTo>
                    <a:pt x="21" y="1068"/>
                    <a:pt x="0" y="817"/>
                    <a:pt x="146" y="733"/>
                  </a:cubicBezTo>
                  <a:cubicBezTo>
                    <a:pt x="272" y="649"/>
                    <a:pt x="398" y="608"/>
                    <a:pt x="544" y="587"/>
                  </a:cubicBezTo>
                  <a:cubicBezTo>
                    <a:pt x="1109" y="524"/>
                    <a:pt x="1653" y="440"/>
                    <a:pt x="2239" y="419"/>
                  </a:cubicBezTo>
                  <a:cubicBezTo>
                    <a:pt x="2846" y="398"/>
                    <a:pt x="3411" y="398"/>
                    <a:pt x="4017" y="273"/>
                  </a:cubicBezTo>
                  <a:cubicBezTo>
                    <a:pt x="4582" y="126"/>
                    <a:pt x="5189" y="85"/>
                    <a:pt x="5796" y="22"/>
                  </a:cubicBezTo>
                  <a:cubicBezTo>
                    <a:pt x="5984" y="1"/>
                    <a:pt x="6193" y="64"/>
                    <a:pt x="6361" y="105"/>
                  </a:cubicBezTo>
                  <a:cubicBezTo>
                    <a:pt x="6612" y="189"/>
                    <a:pt x="6633" y="524"/>
                    <a:pt x="6445" y="691"/>
                  </a:cubicBezTo>
                  <a:cubicBezTo>
                    <a:pt x="6361" y="754"/>
                    <a:pt x="6277" y="817"/>
                    <a:pt x="6152" y="859"/>
                  </a:cubicBezTo>
                  <a:cubicBezTo>
                    <a:pt x="5900" y="942"/>
                    <a:pt x="5608" y="1068"/>
                    <a:pt x="5356" y="1110"/>
                  </a:cubicBezTo>
                  <a:cubicBezTo>
                    <a:pt x="4310" y="1173"/>
                    <a:pt x="3306" y="1486"/>
                    <a:pt x="2260" y="146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9" name="Google Shape;99;p13"/>
            <p:cNvSpPr/>
            <p:nvPr/>
          </p:nvSpPr>
          <p:spPr>
            <a:xfrm>
              <a:off x="1926750" y="3445325"/>
              <a:ext cx="122425" cy="81100"/>
            </a:xfrm>
            <a:custGeom>
              <a:avLst/>
              <a:gdLst/>
              <a:ahLst/>
              <a:cxnLst/>
              <a:rect l="l" t="t" r="r" b="b"/>
              <a:pathLst>
                <a:path w="4897" h="3244" extrusionOk="0">
                  <a:moveTo>
                    <a:pt x="4373" y="0"/>
                  </a:moveTo>
                  <a:cubicBezTo>
                    <a:pt x="4415" y="21"/>
                    <a:pt x="4562" y="63"/>
                    <a:pt x="4624" y="84"/>
                  </a:cubicBezTo>
                  <a:cubicBezTo>
                    <a:pt x="4855" y="189"/>
                    <a:pt x="4896" y="502"/>
                    <a:pt x="4729" y="649"/>
                  </a:cubicBezTo>
                  <a:cubicBezTo>
                    <a:pt x="4708" y="712"/>
                    <a:pt x="4666" y="733"/>
                    <a:pt x="4603" y="754"/>
                  </a:cubicBezTo>
                  <a:cubicBezTo>
                    <a:pt x="3515" y="1528"/>
                    <a:pt x="2427" y="2302"/>
                    <a:pt x="1235" y="2909"/>
                  </a:cubicBezTo>
                  <a:cubicBezTo>
                    <a:pt x="1005" y="3013"/>
                    <a:pt x="753" y="3118"/>
                    <a:pt x="523" y="3202"/>
                  </a:cubicBezTo>
                  <a:cubicBezTo>
                    <a:pt x="356" y="3243"/>
                    <a:pt x="168" y="3202"/>
                    <a:pt x="84" y="3034"/>
                  </a:cubicBezTo>
                  <a:cubicBezTo>
                    <a:pt x="42" y="2909"/>
                    <a:pt x="0" y="2699"/>
                    <a:pt x="63" y="2574"/>
                  </a:cubicBezTo>
                  <a:cubicBezTo>
                    <a:pt x="147" y="2407"/>
                    <a:pt x="314" y="2260"/>
                    <a:pt x="481" y="2176"/>
                  </a:cubicBezTo>
                  <a:cubicBezTo>
                    <a:pt x="942" y="1883"/>
                    <a:pt x="1465" y="1632"/>
                    <a:pt x="1946" y="1298"/>
                  </a:cubicBezTo>
                  <a:cubicBezTo>
                    <a:pt x="2406" y="1026"/>
                    <a:pt x="2867" y="733"/>
                    <a:pt x="3306" y="419"/>
                  </a:cubicBezTo>
                  <a:cubicBezTo>
                    <a:pt x="3641" y="210"/>
                    <a:pt x="3955" y="21"/>
                    <a:pt x="437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0" name="Google Shape;100;p13"/>
            <p:cNvSpPr/>
            <p:nvPr/>
          </p:nvSpPr>
          <p:spPr>
            <a:xfrm>
              <a:off x="802100" y="3392500"/>
              <a:ext cx="1071825" cy="1652450"/>
            </a:xfrm>
            <a:custGeom>
              <a:avLst/>
              <a:gdLst/>
              <a:ahLst/>
              <a:cxnLst/>
              <a:rect l="l" t="t" r="r" b="b"/>
              <a:pathLst>
                <a:path w="42873" h="66098" extrusionOk="0">
                  <a:moveTo>
                    <a:pt x="21029" y="61097"/>
                  </a:moveTo>
                  <a:cubicBezTo>
                    <a:pt x="20861" y="61118"/>
                    <a:pt x="20778" y="61097"/>
                    <a:pt x="20715" y="61118"/>
                  </a:cubicBezTo>
                  <a:cubicBezTo>
                    <a:pt x="20087" y="61495"/>
                    <a:pt x="19418" y="61515"/>
                    <a:pt x="18727" y="61515"/>
                  </a:cubicBezTo>
                  <a:cubicBezTo>
                    <a:pt x="18204" y="61536"/>
                    <a:pt x="17723" y="61515"/>
                    <a:pt x="17200" y="61515"/>
                  </a:cubicBezTo>
                  <a:cubicBezTo>
                    <a:pt x="16990" y="61515"/>
                    <a:pt x="16781" y="61515"/>
                    <a:pt x="16593" y="61453"/>
                  </a:cubicBezTo>
                  <a:cubicBezTo>
                    <a:pt x="16070" y="61306"/>
                    <a:pt x="15547" y="61223"/>
                    <a:pt x="15003" y="61243"/>
                  </a:cubicBezTo>
                  <a:cubicBezTo>
                    <a:pt x="14898" y="61243"/>
                    <a:pt x="14752" y="61223"/>
                    <a:pt x="14647" y="61202"/>
                  </a:cubicBezTo>
                  <a:cubicBezTo>
                    <a:pt x="13894" y="60867"/>
                    <a:pt x="13099" y="60616"/>
                    <a:pt x="12408" y="60155"/>
                  </a:cubicBezTo>
                  <a:cubicBezTo>
                    <a:pt x="12157" y="59988"/>
                    <a:pt x="11927" y="59821"/>
                    <a:pt x="11697" y="59674"/>
                  </a:cubicBezTo>
                  <a:cubicBezTo>
                    <a:pt x="10567" y="59046"/>
                    <a:pt x="9730" y="58105"/>
                    <a:pt x="8872" y="57226"/>
                  </a:cubicBezTo>
                  <a:cubicBezTo>
                    <a:pt x="8684" y="57017"/>
                    <a:pt x="8558" y="56745"/>
                    <a:pt x="8454" y="56494"/>
                  </a:cubicBezTo>
                  <a:cubicBezTo>
                    <a:pt x="8119" y="55531"/>
                    <a:pt x="7847" y="54527"/>
                    <a:pt x="7826" y="53502"/>
                  </a:cubicBezTo>
                  <a:cubicBezTo>
                    <a:pt x="7784" y="53460"/>
                    <a:pt x="7742" y="53376"/>
                    <a:pt x="7700" y="53376"/>
                  </a:cubicBezTo>
                  <a:cubicBezTo>
                    <a:pt x="6842" y="53041"/>
                    <a:pt x="6738" y="52916"/>
                    <a:pt x="6738" y="51995"/>
                  </a:cubicBezTo>
                  <a:lnTo>
                    <a:pt x="6738" y="50300"/>
                  </a:lnTo>
                  <a:cubicBezTo>
                    <a:pt x="6738" y="49882"/>
                    <a:pt x="6738" y="49422"/>
                    <a:pt x="6947" y="49045"/>
                  </a:cubicBezTo>
                  <a:cubicBezTo>
                    <a:pt x="7094" y="48752"/>
                    <a:pt x="6989" y="48480"/>
                    <a:pt x="6759" y="48271"/>
                  </a:cubicBezTo>
                  <a:cubicBezTo>
                    <a:pt x="6445" y="47999"/>
                    <a:pt x="6152" y="47685"/>
                    <a:pt x="5796" y="47476"/>
                  </a:cubicBezTo>
                  <a:cubicBezTo>
                    <a:pt x="5190" y="47120"/>
                    <a:pt x="4897" y="46597"/>
                    <a:pt x="4918" y="45906"/>
                  </a:cubicBezTo>
                  <a:cubicBezTo>
                    <a:pt x="4918" y="44986"/>
                    <a:pt x="5106" y="44086"/>
                    <a:pt x="5608" y="43312"/>
                  </a:cubicBezTo>
                  <a:cubicBezTo>
                    <a:pt x="6026" y="42663"/>
                    <a:pt x="6445" y="41994"/>
                    <a:pt x="6884" y="41366"/>
                  </a:cubicBezTo>
                  <a:cubicBezTo>
                    <a:pt x="7114" y="41052"/>
                    <a:pt x="7407" y="40780"/>
                    <a:pt x="7679" y="40487"/>
                  </a:cubicBezTo>
                  <a:cubicBezTo>
                    <a:pt x="8161" y="39964"/>
                    <a:pt x="8726" y="39525"/>
                    <a:pt x="9081" y="38897"/>
                  </a:cubicBezTo>
                  <a:cubicBezTo>
                    <a:pt x="9249" y="38625"/>
                    <a:pt x="9500" y="38416"/>
                    <a:pt x="9730" y="38207"/>
                  </a:cubicBezTo>
                  <a:cubicBezTo>
                    <a:pt x="9939" y="37997"/>
                    <a:pt x="10086" y="37767"/>
                    <a:pt x="10148" y="37474"/>
                  </a:cubicBezTo>
                  <a:cubicBezTo>
                    <a:pt x="10441" y="36616"/>
                    <a:pt x="10755" y="35758"/>
                    <a:pt x="11090" y="34838"/>
                  </a:cubicBezTo>
                  <a:cubicBezTo>
                    <a:pt x="10630" y="34231"/>
                    <a:pt x="10002" y="33708"/>
                    <a:pt x="9416" y="33101"/>
                  </a:cubicBezTo>
                  <a:cubicBezTo>
                    <a:pt x="8998" y="32997"/>
                    <a:pt x="8621" y="32787"/>
                    <a:pt x="8182" y="32808"/>
                  </a:cubicBezTo>
                  <a:cubicBezTo>
                    <a:pt x="7533" y="32850"/>
                    <a:pt x="6968" y="32557"/>
                    <a:pt x="6361" y="32494"/>
                  </a:cubicBezTo>
                  <a:cubicBezTo>
                    <a:pt x="6298" y="32494"/>
                    <a:pt x="6236" y="32473"/>
                    <a:pt x="6215" y="32453"/>
                  </a:cubicBezTo>
                  <a:cubicBezTo>
                    <a:pt x="5692" y="31909"/>
                    <a:pt x="4834" y="31699"/>
                    <a:pt x="4562" y="30925"/>
                  </a:cubicBezTo>
                  <a:cubicBezTo>
                    <a:pt x="4478" y="30883"/>
                    <a:pt x="4436" y="30862"/>
                    <a:pt x="4374" y="30841"/>
                  </a:cubicBezTo>
                  <a:cubicBezTo>
                    <a:pt x="3913" y="30611"/>
                    <a:pt x="3390" y="30590"/>
                    <a:pt x="3034" y="30130"/>
                  </a:cubicBezTo>
                  <a:cubicBezTo>
                    <a:pt x="2490" y="29293"/>
                    <a:pt x="1863" y="28498"/>
                    <a:pt x="1842" y="27431"/>
                  </a:cubicBezTo>
                  <a:cubicBezTo>
                    <a:pt x="1821" y="26594"/>
                    <a:pt x="1758" y="25757"/>
                    <a:pt x="1863" y="24941"/>
                  </a:cubicBezTo>
                  <a:cubicBezTo>
                    <a:pt x="1946" y="24146"/>
                    <a:pt x="2177" y="23330"/>
                    <a:pt x="2386" y="22514"/>
                  </a:cubicBezTo>
                  <a:cubicBezTo>
                    <a:pt x="2469" y="22242"/>
                    <a:pt x="2658" y="22012"/>
                    <a:pt x="2804" y="21782"/>
                  </a:cubicBezTo>
                  <a:cubicBezTo>
                    <a:pt x="2930" y="21572"/>
                    <a:pt x="3076" y="21363"/>
                    <a:pt x="3223" y="21070"/>
                  </a:cubicBezTo>
                  <a:cubicBezTo>
                    <a:pt x="2846" y="21049"/>
                    <a:pt x="2574" y="21070"/>
                    <a:pt x="2302" y="21028"/>
                  </a:cubicBezTo>
                  <a:cubicBezTo>
                    <a:pt x="1633" y="20903"/>
                    <a:pt x="1005" y="20589"/>
                    <a:pt x="419" y="20233"/>
                  </a:cubicBezTo>
                  <a:cubicBezTo>
                    <a:pt x="189" y="20108"/>
                    <a:pt x="84" y="19877"/>
                    <a:pt x="63" y="19585"/>
                  </a:cubicBezTo>
                  <a:cubicBezTo>
                    <a:pt x="0" y="18769"/>
                    <a:pt x="84" y="17994"/>
                    <a:pt x="314" y="17199"/>
                  </a:cubicBezTo>
                  <a:cubicBezTo>
                    <a:pt x="377" y="17032"/>
                    <a:pt x="482" y="16844"/>
                    <a:pt x="586" y="16655"/>
                  </a:cubicBezTo>
                  <a:cubicBezTo>
                    <a:pt x="1047" y="15944"/>
                    <a:pt x="1528" y="15253"/>
                    <a:pt x="2156" y="14647"/>
                  </a:cubicBezTo>
                  <a:cubicBezTo>
                    <a:pt x="2260" y="14542"/>
                    <a:pt x="2365" y="14458"/>
                    <a:pt x="2428" y="14333"/>
                  </a:cubicBezTo>
                  <a:cubicBezTo>
                    <a:pt x="2993" y="13391"/>
                    <a:pt x="3871" y="12784"/>
                    <a:pt x="4687" y="12136"/>
                  </a:cubicBezTo>
                  <a:cubicBezTo>
                    <a:pt x="4729" y="12115"/>
                    <a:pt x="4771" y="12052"/>
                    <a:pt x="4834" y="11947"/>
                  </a:cubicBezTo>
                  <a:cubicBezTo>
                    <a:pt x="4729" y="11864"/>
                    <a:pt x="4625" y="11801"/>
                    <a:pt x="4520" y="11738"/>
                  </a:cubicBezTo>
                  <a:cubicBezTo>
                    <a:pt x="4269" y="11634"/>
                    <a:pt x="3997" y="11550"/>
                    <a:pt x="3725" y="11487"/>
                  </a:cubicBezTo>
                  <a:cubicBezTo>
                    <a:pt x="2741" y="11278"/>
                    <a:pt x="2302" y="10169"/>
                    <a:pt x="2825" y="9332"/>
                  </a:cubicBezTo>
                  <a:cubicBezTo>
                    <a:pt x="2846" y="9311"/>
                    <a:pt x="2888" y="9290"/>
                    <a:pt x="2888" y="9248"/>
                  </a:cubicBezTo>
                  <a:cubicBezTo>
                    <a:pt x="3244" y="8390"/>
                    <a:pt x="3871" y="7742"/>
                    <a:pt x="4687" y="7261"/>
                  </a:cubicBezTo>
                  <a:cubicBezTo>
                    <a:pt x="4813" y="7198"/>
                    <a:pt x="4918" y="7093"/>
                    <a:pt x="5022" y="7009"/>
                  </a:cubicBezTo>
                  <a:cubicBezTo>
                    <a:pt x="5650" y="6465"/>
                    <a:pt x="6298" y="6068"/>
                    <a:pt x="7177" y="6152"/>
                  </a:cubicBezTo>
                  <a:cubicBezTo>
                    <a:pt x="7387" y="6172"/>
                    <a:pt x="7617" y="6089"/>
                    <a:pt x="7847" y="6047"/>
                  </a:cubicBezTo>
                  <a:cubicBezTo>
                    <a:pt x="9060" y="5775"/>
                    <a:pt x="10232" y="5942"/>
                    <a:pt x="11425" y="6193"/>
                  </a:cubicBezTo>
                  <a:cubicBezTo>
                    <a:pt x="11488" y="6005"/>
                    <a:pt x="11529" y="5796"/>
                    <a:pt x="11634" y="5587"/>
                  </a:cubicBezTo>
                  <a:cubicBezTo>
                    <a:pt x="11739" y="5419"/>
                    <a:pt x="11927" y="5315"/>
                    <a:pt x="12032" y="5126"/>
                  </a:cubicBezTo>
                  <a:cubicBezTo>
                    <a:pt x="12429" y="4457"/>
                    <a:pt x="12952" y="3976"/>
                    <a:pt x="13580" y="3557"/>
                  </a:cubicBezTo>
                  <a:cubicBezTo>
                    <a:pt x="13685" y="3494"/>
                    <a:pt x="13768" y="3390"/>
                    <a:pt x="13831" y="3306"/>
                  </a:cubicBezTo>
                  <a:cubicBezTo>
                    <a:pt x="14438" y="2574"/>
                    <a:pt x="15191" y="2134"/>
                    <a:pt x="16070" y="1737"/>
                  </a:cubicBezTo>
                  <a:cubicBezTo>
                    <a:pt x="16865" y="1381"/>
                    <a:pt x="17660" y="963"/>
                    <a:pt x="18476" y="628"/>
                  </a:cubicBezTo>
                  <a:cubicBezTo>
                    <a:pt x="19648" y="146"/>
                    <a:pt x="20903" y="0"/>
                    <a:pt x="22159" y="0"/>
                  </a:cubicBezTo>
                  <a:lnTo>
                    <a:pt x="24293" y="0"/>
                  </a:lnTo>
                  <a:cubicBezTo>
                    <a:pt x="24669" y="0"/>
                    <a:pt x="25025" y="42"/>
                    <a:pt x="25381" y="209"/>
                  </a:cubicBezTo>
                  <a:cubicBezTo>
                    <a:pt x="25946" y="439"/>
                    <a:pt x="26553" y="670"/>
                    <a:pt x="27117" y="900"/>
                  </a:cubicBezTo>
                  <a:cubicBezTo>
                    <a:pt x="27201" y="942"/>
                    <a:pt x="27285" y="963"/>
                    <a:pt x="27369" y="1004"/>
                  </a:cubicBezTo>
                  <a:cubicBezTo>
                    <a:pt x="27954" y="1360"/>
                    <a:pt x="28645" y="1590"/>
                    <a:pt x="28645" y="2364"/>
                  </a:cubicBezTo>
                  <a:cubicBezTo>
                    <a:pt x="28875" y="2511"/>
                    <a:pt x="28980" y="2406"/>
                    <a:pt x="29105" y="2343"/>
                  </a:cubicBezTo>
                  <a:cubicBezTo>
                    <a:pt x="30193" y="1716"/>
                    <a:pt x="31344" y="1695"/>
                    <a:pt x="32516" y="1799"/>
                  </a:cubicBezTo>
                  <a:cubicBezTo>
                    <a:pt x="32851" y="1820"/>
                    <a:pt x="33164" y="2009"/>
                    <a:pt x="33478" y="2134"/>
                  </a:cubicBezTo>
                  <a:cubicBezTo>
                    <a:pt x="34378" y="2532"/>
                    <a:pt x="35215" y="3013"/>
                    <a:pt x="35884" y="3703"/>
                  </a:cubicBezTo>
                  <a:cubicBezTo>
                    <a:pt x="36177" y="4017"/>
                    <a:pt x="36512" y="4289"/>
                    <a:pt x="36847" y="4540"/>
                  </a:cubicBezTo>
                  <a:cubicBezTo>
                    <a:pt x="37224" y="4833"/>
                    <a:pt x="37537" y="5147"/>
                    <a:pt x="37830" y="5503"/>
                  </a:cubicBezTo>
                  <a:cubicBezTo>
                    <a:pt x="38144" y="5921"/>
                    <a:pt x="38312" y="6382"/>
                    <a:pt x="38500" y="6863"/>
                  </a:cubicBezTo>
                  <a:cubicBezTo>
                    <a:pt x="38814" y="7763"/>
                    <a:pt x="38897" y="8641"/>
                    <a:pt x="38835" y="9562"/>
                  </a:cubicBezTo>
                  <a:lnTo>
                    <a:pt x="38835" y="10169"/>
                  </a:lnTo>
                  <a:cubicBezTo>
                    <a:pt x="38814" y="10901"/>
                    <a:pt x="38897" y="11571"/>
                    <a:pt x="39253" y="12240"/>
                  </a:cubicBezTo>
                  <a:cubicBezTo>
                    <a:pt x="39672" y="12931"/>
                    <a:pt x="39713" y="13768"/>
                    <a:pt x="39609" y="14563"/>
                  </a:cubicBezTo>
                  <a:cubicBezTo>
                    <a:pt x="39525" y="15128"/>
                    <a:pt x="39337" y="15651"/>
                    <a:pt x="38835" y="16048"/>
                  </a:cubicBezTo>
                  <a:cubicBezTo>
                    <a:pt x="38563" y="16279"/>
                    <a:pt x="38270" y="16530"/>
                    <a:pt x="37935" y="16802"/>
                  </a:cubicBezTo>
                  <a:cubicBezTo>
                    <a:pt x="38061" y="16885"/>
                    <a:pt x="38165" y="16990"/>
                    <a:pt x="38291" y="17011"/>
                  </a:cubicBezTo>
                  <a:cubicBezTo>
                    <a:pt x="39023" y="17241"/>
                    <a:pt x="39672" y="17576"/>
                    <a:pt x="40153" y="18141"/>
                  </a:cubicBezTo>
                  <a:cubicBezTo>
                    <a:pt x="40613" y="18727"/>
                    <a:pt x="41032" y="19354"/>
                    <a:pt x="41450" y="19961"/>
                  </a:cubicBezTo>
                  <a:cubicBezTo>
                    <a:pt x="41555" y="20087"/>
                    <a:pt x="41597" y="20275"/>
                    <a:pt x="41618" y="20442"/>
                  </a:cubicBezTo>
                  <a:cubicBezTo>
                    <a:pt x="41722" y="21133"/>
                    <a:pt x="41827" y="21802"/>
                    <a:pt x="41869" y="22493"/>
                  </a:cubicBezTo>
                  <a:cubicBezTo>
                    <a:pt x="41973" y="23790"/>
                    <a:pt x="41555" y="24941"/>
                    <a:pt x="40802" y="26029"/>
                  </a:cubicBezTo>
                  <a:cubicBezTo>
                    <a:pt x="40697" y="26175"/>
                    <a:pt x="40550" y="26343"/>
                    <a:pt x="40467" y="26489"/>
                  </a:cubicBezTo>
                  <a:cubicBezTo>
                    <a:pt x="40362" y="26699"/>
                    <a:pt x="40237" y="26908"/>
                    <a:pt x="40195" y="27117"/>
                  </a:cubicBezTo>
                  <a:cubicBezTo>
                    <a:pt x="40174" y="27535"/>
                    <a:pt x="39985" y="27870"/>
                    <a:pt x="39776" y="28247"/>
                  </a:cubicBezTo>
                  <a:cubicBezTo>
                    <a:pt x="39190" y="29230"/>
                    <a:pt x="38584" y="30256"/>
                    <a:pt x="37977" y="31260"/>
                  </a:cubicBezTo>
                  <a:cubicBezTo>
                    <a:pt x="37789" y="31532"/>
                    <a:pt x="37579" y="31804"/>
                    <a:pt x="37370" y="32097"/>
                  </a:cubicBezTo>
                  <a:cubicBezTo>
                    <a:pt x="37265" y="32243"/>
                    <a:pt x="37140" y="32411"/>
                    <a:pt x="36952" y="32641"/>
                  </a:cubicBezTo>
                  <a:cubicBezTo>
                    <a:pt x="38625" y="32411"/>
                    <a:pt x="40195" y="32557"/>
                    <a:pt x="41806" y="32536"/>
                  </a:cubicBezTo>
                  <a:cubicBezTo>
                    <a:pt x="42057" y="33038"/>
                    <a:pt x="42329" y="33499"/>
                    <a:pt x="42538" y="33980"/>
                  </a:cubicBezTo>
                  <a:cubicBezTo>
                    <a:pt x="42664" y="34252"/>
                    <a:pt x="42580" y="34608"/>
                    <a:pt x="42392" y="34880"/>
                  </a:cubicBezTo>
                  <a:cubicBezTo>
                    <a:pt x="41848" y="35717"/>
                    <a:pt x="41659" y="36658"/>
                    <a:pt x="41450" y="37600"/>
                  </a:cubicBezTo>
                  <a:cubicBezTo>
                    <a:pt x="41346" y="38102"/>
                    <a:pt x="41220" y="38604"/>
                    <a:pt x="41032" y="39064"/>
                  </a:cubicBezTo>
                  <a:cubicBezTo>
                    <a:pt x="40718" y="39880"/>
                    <a:pt x="40676" y="40738"/>
                    <a:pt x="40509" y="41575"/>
                  </a:cubicBezTo>
                  <a:cubicBezTo>
                    <a:pt x="40299" y="42621"/>
                    <a:pt x="40195" y="43668"/>
                    <a:pt x="40258" y="44714"/>
                  </a:cubicBezTo>
                  <a:cubicBezTo>
                    <a:pt x="40278" y="45174"/>
                    <a:pt x="40278" y="45593"/>
                    <a:pt x="39776" y="45823"/>
                  </a:cubicBezTo>
                  <a:cubicBezTo>
                    <a:pt x="39651" y="45865"/>
                    <a:pt x="39609" y="46116"/>
                    <a:pt x="39546" y="46262"/>
                  </a:cubicBezTo>
                  <a:cubicBezTo>
                    <a:pt x="39504" y="46555"/>
                    <a:pt x="39462" y="46848"/>
                    <a:pt x="39441" y="47099"/>
                  </a:cubicBezTo>
                  <a:cubicBezTo>
                    <a:pt x="39358" y="47936"/>
                    <a:pt x="39316" y="48752"/>
                    <a:pt x="39107" y="49568"/>
                  </a:cubicBezTo>
                  <a:cubicBezTo>
                    <a:pt x="39044" y="49798"/>
                    <a:pt x="39044" y="50049"/>
                    <a:pt x="39023" y="50321"/>
                  </a:cubicBezTo>
                  <a:cubicBezTo>
                    <a:pt x="39023" y="50677"/>
                    <a:pt x="38981" y="51054"/>
                    <a:pt x="38835" y="51409"/>
                  </a:cubicBezTo>
                  <a:cubicBezTo>
                    <a:pt x="37935" y="51556"/>
                    <a:pt x="37014" y="51451"/>
                    <a:pt x="36115" y="51619"/>
                  </a:cubicBezTo>
                  <a:cubicBezTo>
                    <a:pt x="36073" y="52037"/>
                    <a:pt x="36261" y="52393"/>
                    <a:pt x="36324" y="52728"/>
                  </a:cubicBezTo>
                  <a:cubicBezTo>
                    <a:pt x="36408" y="53062"/>
                    <a:pt x="36408" y="53439"/>
                    <a:pt x="36533" y="53711"/>
                  </a:cubicBezTo>
                  <a:cubicBezTo>
                    <a:pt x="36826" y="54339"/>
                    <a:pt x="36700" y="55029"/>
                    <a:pt x="36680" y="55657"/>
                  </a:cubicBezTo>
                  <a:cubicBezTo>
                    <a:pt x="36638" y="55887"/>
                    <a:pt x="36408" y="56117"/>
                    <a:pt x="36261" y="56389"/>
                  </a:cubicBezTo>
                  <a:cubicBezTo>
                    <a:pt x="36596" y="56829"/>
                    <a:pt x="36952" y="57310"/>
                    <a:pt x="37370" y="57833"/>
                  </a:cubicBezTo>
                  <a:cubicBezTo>
                    <a:pt x="37789" y="56912"/>
                    <a:pt x="38186" y="56096"/>
                    <a:pt x="38584" y="55280"/>
                  </a:cubicBezTo>
                  <a:cubicBezTo>
                    <a:pt x="38688" y="55071"/>
                    <a:pt x="38730" y="54841"/>
                    <a:pt x="38835" y="54652"/>
                  </a:cubicBezTo>
                  <a:cubicBezTo>
                    <a:pt x="38939" y="54485"/>
                    <a:pt x="39107" y="54297"/>
                    <a:pt x="39295" y="54129"/>
                  </a:cubicBezTo>
                  <a:cubicBezTo>
                    <a:pt x="39421" y="54004"/>
                    <a:pt x="39651" y="53920"/>
                    <a:pt x="39755" y="53795"/>
                  </a:cubicBezTo>
                  <a:cubicBezTo>
                    <a:pt x="40258" y="53230"/>
                    <a:pt x="40906" y="53292"/>
                    <a:pt x="41513" y="53439"/>
                  </a:cubicBezTo>
                  <a:cubicBezTo>
                    <a:pt x="42015" y="53544"/>
                    <a:pt x="42350" y="53962"/>
                    <a:pt x="42475" y="54443"/>
                  </a:cubicBezTo>
                  <a:cubicBezTo>
                    <a:pt x="42873" y="55908"/>
                    <a:pt x="42873" y="57373"/>
                    <a:pt x="42224" y="58795"/>
                  </a:cubicBezTo>
                  <a:cubicBezTo>
                    <a:pt x="42120" y="59005"/>
                    <a:pt x="41973" y="59193"/>
                    <a:pt x="41827" y="59339"/>
                  </a:cubicBezTo>
                  <a:lnTo>
                    <a:pt x="40258" y="60909"/>
                  </a:lnTo>
                  <a:cubicBezTo>
                    <a:pt x="40027" y="61139"/>
                    <a:pt x="39776" y="61285"/>
                    <a:pt x="39441" y="61306"/>
                  </a:cubicBezTo>
                  <a:cubicBezTo>
                    <a:pt x="39107" y="61348"/>
                    <a:pt x="38793" y="61495"/>
                    <a:pt x="38479" y="61599"/>
                  </a:cubicBezTo>
                  <a:cubicBezTo>
                    <a:pt x="37998" y="61746"/>
                    <a:pt x="37621" y="61599"/>
                    <a:pt x="37454" y="61118"/>
                  </a:cubicBezTo>
                  <a:cubicBezTo>
                    <a:pt x="37328" y="60720"/>
                    <a:pt x="37245" y="60302"/>
                    <a:pt x="37140" y="59883"/>
                  </a:cubicBezTo>
                  <a:cubicBezTo>
                    <a:pt x="37119" y="59758"/>
                    <a:pt x="37098" y="59611"/>
                    <a:pt x="36993" y="59507"/>
                  </a:cubicBezTo>
                  <a:cubicBezTo>
                    <a:pt x="36742" y="59256"/>
                    <a:pt x="36596" y="59005"/>
                    <a:pt x="36596" y="58670"/>
                  </a:cubicBezTo>
                  <a:cubicBezTo>
                    <a:pt x="36596" y="58565"/>
                    <a:pt x="36533" y="58419"/>
                    <a:pt x="36491" y="58356"/>
                  </a:cubicBezTo>
                  <a:cubicBezTo>
                    <a:pt x="36198" y="57958"/>
                    <a:pt x="35884" y="57582"/>
                    <a:pt x="35633" y="57205"/>
                  </a:cubicBezTo>
                  <a:cubicBezTo>
                    <a:pt x="35466" y="56954"/>
                    <a:pt x="35340" y="56724"/>
                    <a:pt x="35152" y="56410"/>
                  </a:cubicBezTo>
                  <a:cubicBezTo>
                    <a:pt x="35048" y="56410"/>
                    <a:pt x="34838" y="56368"/>
                    <a:pt x="34713" y="56410"/>
                  </a:cubicBezTo>
                  <a:cubicBezTo>
                    <a:pt x="34336" y="56598"/>
                    <a:pt x="33959" y="56619"/>
                    <a:pt x="33541" y="56619"/>
                  </a:cubicBezTo>
                  <a:cubicBezTo>
                    <a:pt x="33353" y="56619"/>
                    <a:pt x="33143" y="56682"/>
                    <a:pt x="32955" y="56724"/>
                  </a:cubicBezTo>
                  <a:cubicBezTo>
                    <a:pt x="32348" y="56912"/>
                    <a:pt x="32097" y="56808"/>
                    <a:pt x="31783" y="56264"/>
                  </a:cubicBezTo>
                  <a:cubicBezTo>
                    <a:pt x="31511" y="55782"/>
                    <a:pt x="31511" y="55782"/>
                    <a:pt x="30988" y="55385"/>
                  </a:cubicBezTo>
                  <a:cubicBezTo>
                    <a:pt x="30674" y="55552"/>
                    <a:pt x="30444" y="55803"/>
                    <a:pt x="30340" y="56117"/>
                  </a:cubicBezTo>
                  <a:cubicBezTo>
                    <a:pt x="30214" y="56494"/>
                    <a:pt x="29921" y="56640"/>
                    <a:pt x="29670" y="56808"/>
                  </a:cubicBezTo>
                  <a:cubicBezTo>
                    <a:pt x="29294" y="56808"/>
                    <a:pt x="28938" y="56598"/>
                    <a:pt x="28582" y="56849"/>
                  </a:cubicBezTo>
                  <a:cubicBezTo>
                    <a:pt x="27933" y="56891"/>
                    <a:pt x="27369" y="56745"/>
                    <a:pt x="26845" y="56305"/>
                  </a:cubicBezTo>
                  <a:cubicBezTo>
                    <a:pt x="26469" y="55992"/>
                    <a:pt x="25946" y="55992"/>
                    <a:pt x="25527" y="55782"/>
                  </a:cubicBezTo>
                  <a:cubicBezTo>
                    <a:pt x="25318" y="55678"/>
                    <a:pt x="25025" y="55761"/>
                    <a:pt x="24816" y="55950"/>
                  </a:cubicBezTo>
                  <a:cubicBezTo>
                    <a:pt x="24586" y="56159"/>
                    <a:pt x="24335" y="56326"/>
                    <a:pt x="24230" y="56640"/>
                  </a:cubicBezTo>
                  <a:cubicBezTo>
                    <a:pt x="24188" y="56745"/>
                    <a:pt x="24146" y="56849"/>
                    <a:pt x="24063" y="56933"/>
                  </a:cubicBezTo>
                  <a:cubicBezTo>
                    <a:pt x="23414" y="57582"/>
                    <a:pt x="23519" y="58356"/>
                    <a:pt x="23770" y="59088"/>
                  </a:cubicBezTo>
                  <a:cubicBezTo>
                    <a:pt x="23916" y="59444"/>
                    <a:pt x="23874" y="59653"/>
                    <a:pt x="23602" y="59883"/>
                  </a:cubicBezTo>
                  <a:cubicBezTo>
                    <a:pt x="23330" y="60093"/>
                    <a:pt x="23121" y="60365"/>
                    <a:pt x="22724" y="60406"/>
                  </a:cubicBezTo>
                  <a:cubicBezTo>
                    <a:pt x="22514" y="60448"/>
                    <a:pt x="22347" y="60595"/>
                    <a:pt x="22138" y="60699"/>
                  </a:cubicBezTo>
                  <a:cubicBezTo>
                    <a:pt x="22138" y="61013"/>
                    <a:pt x="22305" y="61202"/>
                    <a:pt x="22493" y="61348"/>
                  </a:cubicBezTo>
                  <a:cubicBezTo>
                    <a:pt x="22870" y="61662"/>
                    <a:pt x="23247" y="61955"/>
                    <a:pt x="23623" y="62269"/>
                  </a:cubicBezTo>
                  <a:cubicBezTo>
                    <a:pt x="23958" y="62583"/>
                    <a:pt x="24251" y="62917"/>
                    <a:pt x="24586" y="63294"/>
                  </a:cubicBezTo>
                  <a:cubicBezTo>
                    <a:pt x="24795" y="63168"/>
                    <a:pt x="24879" y="62917"/>
                    <a:pt x="24962" y="62750"/>
                  </a:cubicBezTo>
                  <a:cubicBezTo>
                    <a:pt x="25025" y="62562"/>
                    <a:pt x="25130" y="62373"/>
                    <a:pt x="25192" y="62185"/>
                  </a:cubicBezTo>
                  <a:cubicBezTo>
                    <a:pt x="25318" y="61767"/>
                    <a:pt x="25506" y="61411"/>
                    <a:pt x="25820" y="61097"/>
                  </a:cubicBezTo>
                  <a:cubicBezTo>
                    <a:pt x="25946" y="60971"/>
                    <a:pt x="26029" y="60762"/>
                    <a:pt x="26155" y="60595"/>
                  </a:cubicBezTo>
                  <a:cubicBezTo>
                    <a:pt x="26385" y="60344"/>
                    <a:pt x="26657" y="60051"/>
                    <a:pt x="26950" y="59821"/>
                  </a:cubicBezTo>
                  <a:cubicBezTo>
                    <a:pt x="27306" y="59549"/>
                    <a:pt x="27724" y="59339"/>
                    <a:pt x="28122" y="59109"/>
                  </a:cubicBezTo>
                  <a:cubicBezTo>
                    <a:pt x="28247" y="59026"/>
                    <a:pt x="28373" y="59005"/>
                    <a:pt x="28519" y="58984"/>
                  </a:cubicBezTo>
                  <a:cubicBezTo>
                    <a:pt x="28896" y="58942"/>
                    <a:pt x="29314" y="58984"/>
                    <a:pt x="29712" y="58942"/>
                  </a:cubicBezTo>
                  <a:cubicBezTo>
                    <a:pt x="29942" y="58942"/>
                    <a:pt x="30193" y="59026"/>
                    <a:pt x="30319" y="59214"/>
                  </a:cubicBezTo>
                  <a:cubicBezTo>
                    <a:pt x="30821" y="59821"/>
                    <a:pt x="31135" y="60511"/>
                    <a:pt x="30716" y="61327"/>
                  </a:cubicBezTo>
                  <a:cubicBezTo>
                    <a:pt x="30507" y="61767"/>
                    <a:pt x="30235" y="62164"/>
                    <a:pt x="29942" y="62562"/>
                  </a:cubicBezTo>
                  <a:cubicBezTo>
                    <a:pt x="29586" y="63064"/>
                    <a:pt x="29252" y="63587"/>
                    <a:pt x="28959" y="64152"/>
                  </a:cubicBezTo>
                  <a:cubicBezTo>
                    <a:pt x="28540" y="64989"/>
                    <a:pt x="27808" y="65533"/>
                    <a:pt x="26950" y="65888"/>
                  </a:cubicBezTo>
                  <a:cubicBezTo>
                    <a:pt x="26364" y="66098"/>
                    <a:pt x="25757" y="66035"/>
                    <a:pt x="25172" y="65930"/>
                  </a:cubicBezTo>
                  <a:cubicBezTo>
                    <a:pt x="24983" y="65909"/>
                    <a:pt x="24858" y="65742"/>
                    <a:pt x="24858" y="65575"/>
                  </a:cubicBezTo>
                  <a:cubicBezTo>
                    <a:pt x="24816" y="64989"/>
                    <a:pt x="24460" y="64654"/>
                    <a:pt x="24125" y="64256"/>
                  </a:cubicBezTo>
                  <a:cubicBezTo>
                    <a:pt x="23958" y="64110"/>
                    <a:pt x="23832" y="63922"/>
                    <a:pt x="23707" y="63733"/>
                  </a:cubicBezTo>
                  <a:cubicBezTo>
                    <a:pt x="23330" y="63210"/>
                    <a:pt x="22870" y="62792"/>
                    <a:pt x="22368" y="62394"/>
                  </a:cubicBezTo>
                  <a:cubicBezTo>
                    <a:pt x="21928" y="62059"/>
                    <a:pt x="21447" y="61704"/>
                    <a:pt x="21217" y="61139"/>
                  </a:cubicBezTo>
                  <a:cubicBezTo>
                    <a:pt x="21133" y="61223"/>
                    <a:pt x="21091" y="61139"/>
                    <a:pt x="21029" y="61097"/>
                  </a:cubicBezTo>
                  <a:close/>
                  <a:moveTo>
                    <a:pt x="15463" y="39357"/>
                  </a:moveTo>
                  <a:lnTo>
                    <a:pt x="15798" y="39357"/>
                  </a:lnTo>
                  <a:cubicBezTo>
                    <a:pt x="18602" y="39378"/>
                    <a:pt x="21384" y="39232"/>
                    <a:pt x="24146" y="39671"/>
                  </a:cubicBezTo>
                  <a:cubicBezTo>
                    <a:pt x="25255" y="39860"/>
                    <a:pt x="26343" y="39901"/>
                    <a:pt x="27389" y="40278"/>
                  </a:cubicBezTo>
                  <a:cubicBezTo>
                    <a:pt x="27620" y="40362"/>
                    <a:pt x="27871" y="40466"/>
                    <a:pt x="28226" y="40257"/>
                  </a:cubicBezTo>
                  <a:cubicBezTo>
                    <a:pt x="28080" y="40173"/>
                    <a:pt x="27996" y="40152"/>
                    <a:pt x="27933" y="40090"/>
                  </a:cubicBezTo>
                  <a:cubicBezTo>
                    <a:pt x="27306" y="39546"/>
                    <a:pt x="26615" y="39127"/>
                    <a:pt x="25716" y="39127"/>
                  </a:cubicBezTo>
                  <a:cubicBezTo>
                    <a:pt x="25611" y="39127"/>
                    <a:pt x="25527" y="39043"/>
                    <a:pt x="25402" y="38981"/>
                  </a:cubicBezTo>
                  <a:cubicBezTo>
                    <a:pt x="25527" y="38855"/>
                    <a:pt x="25611" y="38751"/>
                    <a:pt x="25716" y="38646"/>
                  </a:cubicBezTo>
                  <a:cubicBezTo>
                    <a:pt x="24753" y="38227"/>
                    <a:pt x="23728" y="38081"/>
                    <a:pt x="22703" y="38039"/>
                  </a:cubicBezTo>
                  <a:cubicBezTo>
                    <a:pt x="21656" y="37997"/>
                    <a:pt x="20589" y="38081"/>
                    <a:pt x="19543" y="38123"/>
                  </a:cubicBezTo>
                  <a:cubicBezTo>
                    <a:pt x="19125" y="38165"/>
                    <a:pt x="18664" y="38186"/>
                    <a:pt x="18288" y="38353"/>
                  </a:cubicBezTo>
                  <a:cubicBezTo>
                    <a:pt x="17451" y="38751"/>
                    <a:pt x="16593" y="38960"/>
                    <a:pt x="15693" y="39169"/>
                  </a:cubicBezTo>
                  <a:cubicBezTo>
                    <a:pt x="15630" y="39211"/>
                    <a:pt x="15547" y="39315"/>
                    <a:pt x="15463" y="39357"/>
                  </a:cubicBezTo>
                  <a:cubicBezTo>
                    <a:pt x="15149" y="39253"/>
                    <a:pt x="14856" y="39378"/>
                    <a:pt x="14584" y="39483"/>
                  </a:cubicBezTo>
                  <a:cubicBezTo>
                    <a:pt x="14375" y="39567"/>
                    <a:pt x="14187" y="39525"/>
                    <a:pt x="14082" y="39253"/>
                  </a:cubicBezTo>
                  <a:cubicBezTo>
                    <a:pt x="14249" y="38897"/>
                    <a:pt x="14626" y="38813"/>
                    <a:pt x="14961" y="38688"/>
                  </a:cubicBezTo>
                  <a:cubicBezTo>
                    <a:pt x="15170" y="38604"/>
                    <a:pt x="15421" y="38583"/>
                    <a:pt x="15630" y="38499"/>
                  </a:cubicBezTo>
                  <a:cubicBezTo>
                    <a:pt x="16509" y="38081"/>
                    <a:pt x="17451" y="37851"/>
                    <a:pt x="18371" y="37579"/>
                  </a:cubicBezTo>
                  <a:cubicBezTo>
                    <a:pt x="18790" y="37453"/>
                    <a:pt x="19208" y="37391"/>
                    <a:pt x="19627" y="37391"/>
                  </a:cubicBezTo>
                  <a:cubicBezTo>
                    <a:pt x="20506" y="37391"/>
                    <a:pt x="21405" y="37432"/>
                    <a:pt x="22263" y="37391"/>
                  </a:cubicBezTo>
                  <a:cubicBezTo>
                    <a:pt x="23916" y="37349"/>
                    <a:pt x="25423" y="37809"/>
                    <a:pt x="26887" y="38437"/>
                  </a:cubicBezTo>
                  <a:cubicBezTo>
                    <a:pt x="27138" y="38541"/>
                    <a:pt x="27306" y="38730"/>
                    <a:pt x="27557" y="38855"/>
                  </a:cubicBezTo>
                  <a:cubicBezTo>
                    <a:pt x="27724" y="38960"/>
                    <a:pt x="27933" y="39106"/>
                    <a:pt x="28143" y="39169"/>
                  </a:cubicBezTo>
                  <a:cubicBezTo>
                    <a:pt x="28519" y="39336"/>
                    <a:pt x="28875" y="39462"/>
                    <a:pt x="29273" y="39587"/>
                  </a:cubicBezTo>
                  <a:cubicBezTo>
                    <a:pt x="29335" y="39629"/>
                    <a:pt x="29398" y="39587"/>
                    <a:pt x="29607" y="39587"/>
                  </a:cubicBezTo>
                  <a:cubicBezTo>
                    <a:pt x="29398" y="39441"/>
                    <a:pt x="29335" y="39336"/>
                    <a:pt x="29189" y="39253"/>
                  </a:cubicBezTo>
                  <a:cubicBezTo>
                    <a:pt x="28352" y="38792"/>
                    <a:pt x="27515" y="38311"/>
                    <a:pt x="26657" y="37851"/>
                  </a:cubicBezTo>
                  <a:cubicBezTo>
                    <a:pt x="26469" y="37746"/>
                    <a:pt x="26301" y="37600"/>
                    <a:pt x="26113" y="37642"/>
                  </a:cubicBezTo>
                  <a:cubicBezTo>
                    <a:pt x="25402" y="37663"/>
                    <a:pt x="24858" y="37349"/>
                    <a:pt x="24251" y="37035"/>
                  </a:cubicBezTo>
                  <a:cubicBezTo>
                    <a:pt x="23937" y="36867"/>
                    <a:pt x="23623" y="36805"/>
                    <a:pt x="23268" y="36805"/>
                  </a:cubicBezTo>
                  <a:cubicBezTo>
                    <a:pt x="22347" y="36805"/>
                    <a:pt x="21426" y="36847"/>
                    <a:pt x="20506" y="36805"/>
                  </a:cubicBezTo>
                  <a:cubicBezTo>
                    <a:pt x="19041" y="36721"/>
                    <a:pt x="17639" y="36951"/>
                    <a:pt x="16258" y="37474"/>
                  </a:cubicBezTo>
                  <a:cubicBezTo>
                    <a:pt x="15358" y="37809"/>
                    <a:pt x="14501" y="38186"/>
                    <a:pt x="13705" y="38792"/>
                  </a:cubicBezTo>
                  <a:cubicBezTo>
                    <a:pt x="13685" y="38960"/>
                    <a:pt x="13664" y="39211"/>
                    <a:pt x="13643" y="39420"/>
                  </a:cubicBezTo>
                  <a:cubicBezTo>
                    <a:pt x="13601" y="39629"/>
                    <a:pt x="13266" y="39650"/>
                    <a:pt x="13266" y="39901"/>
                  </a:cubicBezTo>
                  <a:cubicBezTo>
                    <a:pt x="14103" y="40027"/>
                    <a:pt x="14773" y="39734"/>
                    <a:pt x="15463" y="39357"/>
                  </a:cubicBezTo>
                  <a:close/>
                  <a:moveTo>
                    <a:pt x="38584" y="44170"/>
                  </a:moveTo>
                  <a:cubicBezTo>
                    <a:pt x="38291" y="44149"/>
                    <a:pt x="38040" y="44086"/>
                    <a:pt x="37747" y="44065"/>
                  </a:cubicBezTo>
                  <a:cubicBezTo>
                    <a:pt x="37517" y="44044"/>
                    <a:pt x="37307" y="43981"/>
                    <a:pt x="37098" y="43940"/>
                  </a:cubicBezTo>
                  <a:cubicBezTo>
                    <a:pt x="36910" y="43877"/>
                    <a:pt x="36826" y="43626"/>
                    <a:pt x="36910" y="43417"/>
                  </a:cubicBezTo>
                  <a:cubicBezTo>
                    <a:pt x="36972" y="43228"/>
                    <a:pt x="37077" y="43124"/>
                    <a:pt x="37286" y="43124"/>
                  </a:cubicBezTo>
                  <a:cubicBezTo>
                    <a:pt x="37496" y="43124"/>
                    <a:pt x="37663" y="43145"/>
                    <a:pt x="37872" y="43145"/>
                  </a:cubicBezTo>
                  <a:cubicBezTo>
                    <a:pt x="38040" y="43145"/>
                    <a:pt x="38270" y="43186"/>
                    <a:pt x="38374" y="43103"/>
                  </a:cubicBezTo>
                  <a:cubicBezTo>
                    <a:pt x="38856" y="42705"/>
                    <a:pt x="39400" y="42454"/>
                    <a:pt x="39504" y="41680"/>
                  </a:cubicBezTo>
                  <a:cubicBezTo>
                    <a:pt x="39651" y="40487"/>
                    <a:pt x="39818" y="39253"/>
                    <a:pt x="40383" y="38123"/>
                  </a:cubicBezTo>
                  <a:cubicBezTo>
                    <a:pt x="40425" y="38081"/>
                    <a:pt x="40446" y="38018"/>
                    <a:pt x="40446" y="37976"/>
                  </a:cubicBezTo>
                  <a:cubicBezTo>
                    <a:pt x="40634" y="36930"/>
                    <a:pt x="40990" y="35926"/>
                    <a:pt x="41408" y="34963"/>
                  </a:cubicBezTo>
                  <a:cubicBezTo>
                    <a:pt x="41492" y="34796"/>
                    <a:pt x="41513" y="34650"/>
                    <a:pt x="41366" y="34440"/>
                  </a:cubicBezTo>
                  <a:cubicBezTo>
                    <a:pt x="41220" y="34461"/>
                    <a:pt x="41053" y="34440"/>
                    <a:pt x="40885" y="34524"/>
                  </a:cubicBezTo>
                  <a:cubicBezTo>
                    <a:pt x="40006" y="34922"/>
                    <a:pt x="39023" y="35068"/>
                    <a:pt x="38228" y="35612"/>
                  </a:cubicBezTo>
                  <a:cubicBezTo>
                    <a:pt x="38061" y="35717"/>
                    <a:pt x="37872" y="35821"/>
                    <a:pt x="37705" y="35884"/>
                  </a:cubicBezTo>
                  <a:cubicBezTo>
                    <a:pt x="36282" y="36344"/>
                    <a:pt x="35299" y="37370"/>
                    <a:pt x="34378" y="38458"/>
                  </a:cubicBezTo>
                  <a:cubicBezTo>
                    <a:pt x="34273" y="38604"/>
                    <a:pt x="34169" y="38751"/>
                    <a:pt x="34106" y="38918"/>
                  </a:cubicBezTo>
                  <a:cubicBezTo>
                    <a:pt x="33939" y="39378"/>
                    <a:pt x="33750" y="39860"/>
                    <a:pt x="33332" y="40215"/>
                  </a:cubicBezTo>
                  <a:cubicBezTo>
                    <a:pt x="33227" y="40299"/>
                    <a:pt x="33164" y="40445"/>
                    <a:pt x="33143" y="40613"/>
                  </a:cubicBezTo>
                  <a:cubicBezTo>
                    <a:pt x="33102" y="40948"/>
                    <a:pt x="33102" y="41303"/>
                    <a:pt x="33018" y="41638"/>
                  </a:cubicBezTo>
                  <a:cubicBezTo>
                    <a:pt x="32934" y="41973"/>
                    <a:pt x="32725" y="42308"/>
                    <a:pt x="32641" y="42642"/>
                  </a:cubicBezTo>
                  <a:cubicBezTo>
                    <a:pt x="32537" y="43019"/>
                    <a:pt x="32537" y="43375"/>
                    <a:pt x="32474" y="43751"/>
                  </a:cubicBezTo>
                  <a:lnTo>
                    <a:pt x="32076" y="46032"/>
                  </a:lnTo>
                  <a:cubicBezTo>
                    <a:pt x="31783" y="47727"/>
                    <a:pt x="31658" y="49484"/>
                    <a:pt x="31239" y="51179"/>
                  </a:cubicBezTo>
                  <a:cubicBezTo>
                    <a:pt x="31009" y="52121"/>
                    <a:pt x="30800" y="53062"/>
                    <a:pt x="30800" y="54088"/>
                  </a:cubicBezTo>
                  <a:cubicBezTo>
                    <a:pt x="30926" y="54004"/>
                    <a:pt x="31051" y="53941"/>
                    <a:pt x="31177" y="53878"/>
                  </a:cubicBezTo>
                  <a:cubicBezTo>
                    <a:pt x="31386" y="53711"/>
                    <a:pt x="31595" y="53564"/>
                    <a:pt x="31783" y="53397"/>
                  </a:cubicBezTo>
                  <a:cubicBezTo>
                    <a:pt x="31993" y="53209"/>
                    <a:pt x="32202" y="53000"/>
                    <a:pt x="32432" y="52853"/>
                  </a:cubicBezTo>
                  <a:cubicBezTo>
                    <a:pt x="33248" y="52330"/>
                    <a:pt x="34064" y="51807"/>
                    <a:pt x="34901" y="51305"/>
                  </a:cubicBezTo>
                  <a:cubicBezTo>
                    <a:pt x="35089" y="51179"/>
                    <a:pt x="35320" y="51095"/>
                    <a:pt x="35529" y="51054"/>
                  </a:cubicBezTo>
                  <a:cubicBezTo>
                    <a:pt x="36198" y="50844"/>
                    <a:pt x="36910" y="50656"/>
                    <a:pt x="37621" y="50656"/>
                  </a:cubicBezTo>
                  <a:cubicBezTo>
                    <a:pt x="37747" y="50656"/>
                    <a:pt x="37872" y="50593"/>
                    <a:pt x="38040" y="50572"/>
                  </a:cubicBezTo>
                  <a:cubicBezTo>
                    <a:pt x="38061" y="50217"/>
                    <a:pt x="38061" y="49903"/>
                    <a:pt x="38081" y="49610"/>
                  </a:cubicBezTo>
                  <a:cubicBezTo>
                    <a:pt x="38144" y="49275"/>
                    <a:pt x="38249" y="48961"/>
                    <a:pt x="38291" y="48606"/>
                  </a:cubicBezTo>
                  <a:cubicBezTo>
                    <a:pt x="38353" y="48250"/>
                    <a:pt x="38374" y="47873"/>
                    <a:pt x="38395" y="47518"/>
                  </a:cubicBezTo>
                  <a:cubicBezTo>
                    <a:pt x="38270" y="47455"/>
                    <a:pt x="38186" y="47434"/>
                    <a:pt x="38144" y="47413"/>
                  </a:cubicBezTo>
                  <a:cubicBezTo>
                    <a:pt x="37642" y="47204"/>
                    <a:pt x="37600" y="46890"/>
                    <a:pt x="37935" y="46513"/>
                  </a:cubicBezTo>
                  <a:cubicBezTo>
                    <a:pt x="38123" y="46304"/>
                    <a:pt x="38395" y="46199"/>
                    <a:pt x="38500" y="45886"/>
                  </a:cubicBezTo>
                  <a:cubicBezTo>
                    <a:pt x="38563" y="45760"/>
                    <a:pt x="38646" y="45634"/>
                    <a:pt x="38458" y="45509"/>
                  </a:cubicBezTo>
                  <a:cubicBezTo>
                    <a:pt x="38144" y="45802"/>
                    <a:pt x="37768" y="45990"/>
                    <a:pt x="37307" y="45886"/>
                  </a:cubicBezTo>
                  <a:cubicBezTo>
                    <a:pt x="37098" y="45844"/>
                    <a:pt x="36931" y="45739"/>
                    <a:pt x="36889" y="45530"/>
                  </a:cubicBezTo>
                  <a:cubicBezTo>
                    <a:pt x="36826" y="45321"/>
                    <a:pt x="36931" y="45090"/>
                    <a:pt x="37224" y="45007"/>
                  </a:cubicBezTo>
                  <a:cubicBezTo>
                    <a:pt x="37726" y="44818"/>
                    <a:pt x="38165" y="44505"/>
                    <a:pt x="38584" y="44170"/>
                  </a:cubicBezTo>
                  <a:cubicBezTo>
                    <a:pt x="38584" y="44128"/>
                    <a:pt x="38584" y="44065"/>
                    <a:pt x="38605" y="44044"/>
                  </a:cubicBezTo>
                  <a:cubicBezTo>
                    <a:pt x="38605" y="44086"/>
                    <a:pt x="38584" y="44128"/>
                    <a:pt x="38584" y="44170"/>
                  </a:cubicBezTo>
                  <a:close/>
                  <a:moveTo>
                    <a:pt x="37391" y="16048"/>
                  </a:moveTo>
                  <a:cubicBezTo>
                    <a:pt x="37558" y="15902"/>
                    <a:pt x="37705" y="15776"/>
                    <a:pt x="37851" y="15630"/>
                  </a:cubicBezTo>
                  <a:cubicBezTo>
                    <a:pt x="38353" y="15191"/>
                    <a:pt x="38563" y="14647"/>
                    <a:pt x="38542" y="13956"/>
                  </a:cubicBezTo>
                  <a:cubicBezTo>
                    <a:pt x="38500" y="13349"/>
                    <a:pt x="38353" y="12826"/>
                    <a:pt x="38061" y="12345"/>
                  </a:cubicBezTo>
                  <a:cubicBezTo>
                    <a:pt x="37809" y="11864"/>
                    <a:pt x="37705" y="11403"/>
                    <a:pt x="37726" y="10880"/>
                  </a:cubicBezTo>
                  <a:cubicBezTo>
                    <a:pt x="37747" y="10357"/>
                    <a:pt x="37726" y="9855"/>
                    <a:pt x="37726" y="9332"/>
                  </a:cubicBezTo>
                  <a:cubicBezTo>
                    <a:pt x="37747" y="8683"/>
                    <a:pt x="37642" y="8056"/>
                    <a:pt x="37454" y="7407"/>
                  </a:cubicBezTo>
                  <a:cubicBezTo>
                    <a:pt x="37245" y="6528"/>
                    <a:pt x="36805" y="5900"/>
                    <a:pt x="36094" y="5377"/>
                  </a:cubicBezTo>
                  <a:cubicBezTo>
                    <a:pt x="35759" y="5126"/>
                    <a:pt x="35424" y="4854"/>
                    <a:pt x="35131" y="4540"/>
                  </a:cubicBezTo>
                  <a:cubicBezTo>
                    <a:pt x="34566" y="3913"/>
                    <a:pt x="33834" y="3536"/>
                    <a:pt x="33102" y="3159"/>
                  </a:cubicBezTo>
                  <a:cubicBezTo>
                    <a:pt x="32537" y="2908"/>
                    <a:pt x="31972" y="2804"/>
                    <a:pt x="31344" y="2825"/>
                  </a:cubicBezTo>
                  <a:cubicBezTo>
                    <a:pt x="30089" y="2867"/>
                    <a:pt x="29022" y="3327"/>
                    <a:pt x="28205" y="4289"/>
                  </a:cubicBezTo>
                  <a:cubicBezTo>
                    <a:pt x="28017" y="4499"/>
                    <a:pt x="27808" y="4708"/>
                    <a:pt x="27599" y="4896"/>
                  </a:cubicBezTo>
                  <a:cubicBezTo>
                    <a:pt x="27452" y="5001"/>
                    <a:pt x="27243" y="5064"/>
                    <a:pt x="27055" y="5064"/>
                  </a:cubicBezTo>
                  <a:cubicBezTo>
                    <a:pt x="26657" y="5105"/>
                    <a:pt x="26427" y="4792"/>
                    <a:pt x="26511" y="4394"/>
                  </a:cubicBezTo>
                  <a:cubicBezTo>
                    <a:pt x="26573" y="4059"/>
                    <a:pt x="26762" y="3766"/>
                    <a:pt x="27055" y="3557"/>
                  </a:cubicBezTo>
                  <a:cubicBezTo>
                    <a:pt x="27264" y="3390"/>
                    <a:pt x="27452" y="3243"/>
                    <a:pt x="27599" y="3139"/>
                  </a:cubicBezTo>
                  <a:cubicBezTo>
                    <a:pt x="27703" y="2385"/>
                    <a:pt x="27306" y="2071"/>
                    <a:pt x="26762" y="1820"/>
                  </a:cubicBezTo>
                  <a:cubicBezTo>
                    <a:pt x="26720" y="1799"/>
                    <a:pt x="26657" y="1799"/>
                    <a:pt x="26615" y="1779"/>
                  </a:cubicBezTo>
                  <a:cubicBezTo>
                    <a:pt x="26050" y="1548"/>
                    <a:pt x="25506" y="1297"/>
                    <a:pt x="24941" y="1130"/>
                  </a:cubicBezTo>
                  <a:cubicBezTo>
                    <a:pt x="24669" y="1025"/>
                    <a:pt x="24376" y="963"/>
                    <a:pt x="24104" y="963"/>
                  </a:cubicBezTo>
                  <a:cubicBezTo>
                    <a:pt x="23226" y="942"/>
                    <a:pt x="22389" y="942"/>
                    <a:pt x="21531" y="963"/>
                  </a:cubicBezTo>
                  <a:cubicBezTo>
                    <a:pt x="20610" y="983"/>
                    <a:pt x="19731" y="1151"/>
                    <a:pt x="18832" y="1402"/>
                  </a:cubicBezTo>
                  <a:cubicBezTo>
                    <a:pt x="17953" y="1695"/>
                    <a:pt x="17158" y="2134"/>
                    <a:pt x="16321" y="2511"/>
                  </a:cubicBezTo>
                  <a:cubicBezTo>
                    <a:pt x="15547" y="2846"/>
                    <a:pt x="14773" y="3264"/>
                    <a:pt x="14229" y="3955"/>
                  </a:cubicBezTo>
                  <a:cubicBezTo>
                    <a:pt x="14145" y="4059"/>
                    <a:pt x="14019" y="4164"/>
                    <a:pt x="13915" y="4227"/>
                  </a:cubicBezTo>
                  <a:cubicBezTo>
                    <a:pt x="13140" y="4687"/>
                    <a:pt x="12701" y="5461"/>
                    <a:pt x="12094" y="6152"/>
                  </a:cubicBezTo>
                  <a:cubicBezTo>
                    <a:pt x="12178" y="6382"/>
                    <a:pt x="12220" y="6591"/>
                    <a:pt x="12283" y="6800"/>
                  </a:cubicBezTo>
                  <a:cubicBezTo>
                    <a:pt x="12345" y="7051"/>
                    <a:pt x="12094" y="7302"/>
                    <a:pt x="11822" y="7240"/>
                  </a:cubicBezTo>
                  <a:cubicBezTo>
                    <a:pt x="11718" y="7219"/>
                    <a:pt x="11613" y="7135"/>
                    <a:pt x="11508" y="7114"/>
                  </a:cubicBezTo>
                  <a:cubicBezTo>
                    <a:pt x="10985" y="6989"/>
                    <a:pt x="10504" y="6800"/>
                    <a:pt x="9939" y="6800"/>
                  </a:cubicBezTo>
                  <a:cubicBezTo>
                    <a:pt x="9144" y="6800"/>
                    <a:pt x="8349" y="6821"/>
                    <a:pt x="7575" y="7030"/>
                  </a:cubicBezTo>
                  <a:cubicBezTo>
                    <a:pt x="7366" y="7093"/>
                    <a:pt x="7114" y="7135"/>
                    <a:pt x="6884" y="7114"/>
                  </a:cubicBezTo>
                  <a:cubicBezTo>
                    <a:pt x="6487" y="7093"/>
                    <a:pt x="6173" y="7261"/>
                    <a:pt x="5859" y="7512"/>
                  </a:cubicBezTo>
                  <a:cubicBezTo>
                    <a:pt x="5503" y="7784"/>
                    <a:pt x="5190" y="8139"/>
                    <a:pt x="4792" y="8349"/>
                  </a:cubicBezTo>
                  <a:cubicBezTo>
                    <a:pt x="4143" y="8704"/>
                    <a:pt x="3913" y="9353"/>
                    <a:pt x="3599" y="9939"/>
                  </a:cubicBezTo>
                  <a:cubicBezTo>
                    <a:pt x="3453" y="10169"/>
                    <a:pt x="3620" y="10441"/>
                    <a:pt x="3934" y="10504"/>
                  </a:cubicBezTo>
                  <a:cubicBezTo>
                    <a:pt x="4143" y="10566"/>
                    <a:pt x="4374" y="10608"/>
                    <a:pt x="4583" y="10692"/>
                  </a:cubicBezTo>
                  <a:cubicBezTo>
                    <a:pt x="5022" y="10880"/>
                    <a:pt x="5482" y="11069"/>
                    <a:pt x="6006" y="11027"/>
                  </a:cubicBezTo>
                  <a:cubicBezTo>
                    <a:pt x="6278" y="11006"/>
                    <a:pt x="6487" y="11173"/>
                    <a:pt x="6591" y="11424"/>
                  </a:cubicBezTo>
                  <a:cubicBezTo>
                    <a:pt x="6696" y="11696"/>
                    <a:pt x="6633" y="11968"/>
                    <a:pt x="6340" y="12178"/>
                  </a:cubicBezTo>
                  <a:cubicBezTo>
                    <a:pt x="6047" y="12387"/>
                    <a:pt x="5796" y="12575"/>
                    <a:pt x="5503" y="12763"/>
                  </a:cubicBezTo>
                  <a:cubicBezTo>
                    <a:pt x="4646" y="13307"/>
                    <a:pt x="3809" y="13935"/>
                    <a:pt x="3244" y="14793"/>
                  </a:cubicBezTo>
                  <a:cubicBezTo>
                    <a:pt x="3181" y="14939"/>
                    <a:pt x="3013" y="15065"/>
                    <a:pt x="2909" y="15191"/>
                  </a:cubicBezTo>
                  <a:cubicBezTo>
                    <a:pt x="2553" y="15630"/>
                    <a:pt x="2177" y="16048"/>
                    <a:pt x="1821" y="16509"/>
                  </a:cubicBezTo>
                  <a:cubicBezTo>
                    <a:pt x="1109" y="17346"/>
                    <a:pt x="942" y="18329"/>
                    <a:pt x="1047" y="19375"/>
                  </a:cubicBezTo>
                  <a:cubicBezTo>
                    <a:pt x="1653" y="19794"/>
                    <a:pt x="2281" y="20024"/>
                    <a:pt x="2993" y="19982"/>
                  </a:cubicBezTo>
                  <a:cubicBezTo>
                    <a:pt x="3306" y="19961"/>
                    <a:pt x="3620" y="19961"/>
                    <a:pt x="3934" y="20003"/>
                  </a:cubicBezTo>
                  <a:cubicBezTo>
                    <a:pt x="4478" y="20066"/>
                    <a:pt x="4666" y="20401"/>
                    <a:pt x="4457" y="20903"/>
                  </a:cubicBezTo>
                  <a:cubicBezTo>
                    <a:pt x="4374" y="21049"/>
                    <a:pt x="4290" y="21217"/>
                    <a:pt x="4227" y="21342"/>
                  </a:cubicBezTo>
                  <a:cubicBezTo>
                    <a:pt x="4018" y="21656"/>
                    <a:pt x="3829" y="21970"/>
                    <a:pt x="3620" y="22263"/>
                  </a:cubicBezTo>
                  <a:cubicBezTo>
                    <a:pt x="3411" y="22535"/>
                    <a:pt x="3306" y="22849"/>
                    <a:pt x="3223" y="23204"/>
                  </a:cubicBezTo>
                  <a:cubicBezTo>
                    <a:pt x="2909" y="24397"/>
                    <a:pt x="2804" y="25611"/>
                    <a:pt x="2804" y="26824"/>
                  </a:cubicBezTo>
                  <a:cubicBezTo>
                    <a:pt x="2825" y="27870"/>
                    <a:pt x="3285" y="28686"/>
                    <a:pt x="3913" y="29440"/>
                  </a:cubicBezTo>
                  <a:cubicBezTo>
                    <a:pt x="4039" y="29607"/>
                    <a:pt x="4227" y="29712"/>
                    <a:pt x="4478" y="29523"/>
                  </a:cubicBezTo>
                  <a:lnTo>
                    <a:pt x="4478" y="28268"/>
                  </a:lnTo>
                  <a:cubicBezTo>
                    <a:pt x="4499" y="27473"/>
                    <a:pt x="5210" y="26782"/>
                    <a:pt x="6026" y="26740"/>
                  </a:cubicBezTo>
                  <a:cubicBezTo>
                    <a:pt x="6382" y="26740"/>
                    <a:pt x="6759" y="26824"/>
                    <a:pt x="7114" y="26699"/>
                  </a:cubicBezTo>
                  <a:cubicBezTo>
                    <a:pt x="7156" y="25966"/>
                    <a:pt x="6905" y="25339"/>
                    <a:pt x="6654" y="24815"/>
                  </a:cubicBezTo>
                  <a:cubicBezTo>
                    <a:pt x="6759" y="24564"/>
                    <a:pt x="6842" y="24376"/>
                    <a:pt x="6884" y="24209"/>
                  </a:cubicBezTo>
                  <a:cubicBezTo>
                    <a:pt x="6947" y="24062"/>
                    <a:pt x="6947" y="23874"/>
                    <a:pt x="6989" y="23706"/>
                  </a:cubicBezTo>
                  <a:cubicBezTo>
                    <a:pt x="7010" y="23665"/>
                    <a:pt x="7114" y="23560"/>
                    <a:pt x="7198" y="23581"/>
                  </a:cubicBezTo>
                  <a:cubicBezTo>
                    <a:pt x="7303" y="23581"/>
                    <a:pt x="7428" y="23665"/>
                    <a:pt x="7491" y="23748"/>
                  </a:cubicBezTo>
                  <a:cubicBezTo>
                    <a:pt x="7575" y="23916"/>
                    <a:pt x="7596" y="24125"/>
                    <a:pt x="7617" y="24313"/>
                  </a:cubicBezTo>
                  <a:cubicBezTo>
                    <a:pt x="7679" y="24648"/>
                    <a:pt x="7617" y="25004"/>
                    <a:pt x="7847" y="25339"/>
                  </a:cubicBezTo>
                  <a:cubicBezTo>
                    <a:pt x="7951" y="25339"/>
                    <a:pt x="8098" y="25359"/>
                    <a:pt x="8203" y="25339"/>
                  </a:cubicBezTo>
                  <a:cubicBezTo>
                    <a:pt x="8558" y="25255"/>
                    <a:pt x="8935" y="25171"/>
                    <a:pt x="9270" y="25067"/>
                  </a:cubicBezTo>
                  <a:cubicBezTo>
                    <a:pt x="11780" y="24209"/>
                    <a:pt x="11780" y="24209"/>
                    <a:pt x="14061" y="22702"/>
                  </a:cubicBezTo>
                  <a:cubicBezTo>
                    <a:pt x="14229" y="22556"/>
                    <a:pt x="14438" y="22451"/>
                    <a:pt x="14626" y="22305"/>
                  </a:cubicBezTo>
                  <a:cubicBezTo>
                    <a:pt x="15212" y="21782"/>
                    <a:pt x="15798" y="21279"/>
                    <a:pt x="16279" y="20714"/>
                  </a:cubicBezTo>
                  <a:cubicBezTo>
                    <a:pt x="16928" y="19919"/>
                    <a:pt x="17472" y="19041"/>
                    <a:pt x="18037" y="18162"/>
                  </a:cubicBezTo>
                  <a:cubicBezTo>
                    <a:pt x="18476" y="17492"/>
                    <a:pt x="18706" y="16760"/>
                    <a:pt x="18706" y="15923"/>
                  </a:cubicBezTo>
                  <a:cubicBezTo>
                    <a:pt x="18706" y="14919"/>
                    <a:pt x="18811" y="13935"/>
                    <a:pt x="18874" y="12931"/>
                  </a:cubicBezTo>
                  <a:cubicBezTo>
                    <a:pt x="18874" y="12784"/>
                    <a:pt x="18915" y="12617"/>
                    <a:pt x="18978" y="12470"/>
                  </a:cubicBezTo>
                  <a:lnTo>
                    <a:pt x="19104" y="12470"/>
                  </a:lnTo>
                  <a:cubicBezTo>
                    <a:pt x="19146" y="12491"/>
                    <a:pt x="19208" y="12512"/>
                    <a:pt x="19229" y="12554"/>
                  </a:cubicBezTo>
                  <a:cubicBezTo>
                    <a:pt x="19334" y="12868"/>
                    <a:pt x="20024" y="14165"/>
                    <a:pt x="20171" y="14437"/>
                  </a:cubicBezTo>
                  <a:cubicBezTo>
                    <a:pt x="20757" y="15316"/>
                    <a:pt x="21656" y="15818"/>
                    <a:pt x="22556" y="16341"/>
                  </a:cubicBezTo>
                  <a:cubicBezTo>
                    <a:pt x="22912" y="16551"/>
                    <a:pt x="23330" y="16697"/>
                    <a:pt x="23728" y="16844"/>
                  </a:cubicBezTo>
                  <a:cubicBezTo>
                    <a:pt x="24209" y="16990"/>
                    <a:pt x="24669" y="17095"/>
                    <a:pt x="25151" y="17178"/>
                  </a:cubicBezTo>
                  <a:cubicBezTo>
                    <a:pt x="25946" y="17283"/>
                    <a:pt x="26783" y="17367"/>
                    <a:pt x="27599" y="17429"/>
                  </a:cubicBezTo>
                  <a:cubicBezTo>
                    <a:pt x="27724" y="17429"/>
                    <a:pt x="27871" y="17408"/>
                    <a:pt x="27996" y="17388"/>
                  </a:cubicBezTo>
                  <a:cubicBezTo>
                    <a:pt x="27703" y="16844"/>
                    <a:pt x="27452" y="16341"/>
                    <a:pt x="27201" y="15818"/>
                  </a:cubicBezTo>
                  <a:cubicBezTo>
                    <a:pt x="27076" y="15567"/>
                    <a:pt x="27285" y="15211"/>
                    <a:pt x="27599" y="15211"/>
                  </a:cubicBezTo>
                  <a:cubicBezTo>
                    <a:pt x="27766" y="15211"/>
                    <a:pt x="27975" y="15274"/>
                    <a:pt x="28080" y="15337"/>
                  </a:cubicBezTo>
                  <a:cubicBezTo>
                    <a:pt x="28624" y="15797"/>
                    <a:pt x="29084" y="16279"/>
                    <a:pt x="29273" y="16969"/>
                  </a:cubicBezTo>
                  <a:cubicBezTo>
                    <a:pt x="29398" y="17492"/>
                    <a:pt x="29775" y="17806"/>
                    <a:pt x="30193" y="18036"/>
                  </a:cubicBezTo>
                  <a:cubicBezTo>
                    <a:pt x="30695" y="18308"/>
                    <a:pt x="31239" y="18455"/>
                    <a:pt x="31783" y="18664"/>
                  </a:cubicBezTo>
                  <a:cubicBezTo>
                    <a:pt x="32390" y="18873"/>
                    <a:pt x="32913" y="18769"/>
                    <a:pt x="33374" y="18329"/>
                  </a:cubicBezTo>
                  <a:cubicBezTo>
                    <a:pt x="33583" y="18141"/>
                    <a:pt x="33792" y="17932"/>
                    <a:pt x="33939" y="17701"/>
                  </a:cubicBezTo>
                  <a:cubicBezTo>
                    <a:pt x="34148" y="17304"/>
                    <a:pt x="34462" y="17199"/>
                    <a:pt x="34838" y="17220"/>
                  </a:cubicBezTo>
                  <a:cubicBezTo>
                    <a:pt x="35152" y="17220"/>
                    <a:pt x="35466" y="17220"/>
                    <a:pt x="35759" y="17095"/>
                  </a:cubicBezTo>
                  <a:cubicBezTo>
                    <a:pt x="35968" y="17011"/>
                    <a:pt x="36094" y="16906"/>
                    <a:pt x="36156" y="16697"/>
                  </a:cubicBezTo>
                  <a:cubicBezTo>
                    <a:pt x="36240" y="16425"/>
                    <a:pt x="36198" y="16153"/>
                    <a:pt x="35989" y="15923"/>
                  </a:cubicBezTo>
                  <a:cubicBezTo>
                    <a:pt x="35215" y="14898"/>
                    <a:pt x="34399" y="13914"/>
                    <a:pt x="33353" y="13140"/>
                  </a:cubicBezTo>
                  <a:cubicBezTo>
                    <a:pt x="32641" y="12617"/>
                    <a:pt x="31909" y="12261"/>
                    <a:pt x="31030" y="12157"/>
                  </a:cubicBezTo>
                  <a:cubicBezTo>
                    <a:pt x="30695" y="12136"/>
                    <a:pt x="30528" y="11968"/>
                    <a:pt x="30591" y="11759"/>
                  </a:cubicBezTo>
                  <a:cubicBezTo>
                    <a:pt x="30612" y="11571"/>
                    <a:pt x="30758" y="11445"/>
                    <a:pt x="31030" y="11445"/>
                  </a:cubicBezTo>
                  <a:cubicBezTo>
                    <a:pt x="31260" y="11445"/>
                    <a:pt x="31491" y="11403"/>
                    <a:pt x="31700" y="11466"/>
                  </a:cubicBezTo>
                  <a:cubicBezTo>
                    <a:pt x="32265" y="11675"/>
                    <a:pt x="32851" y="11864"/>
                    <a:pt x="33353" y="12178"/>
                  </a:cubicBezTo>
                  <a:cubicBezTo>
                    <a:pt x="35089" y="13245"/>
                    <a:pt x="35215" y="13391"/>
                    <a:pt x="36512" y="15002"/>
                  </a:cubicBezTo>
                  <a:cubicBezTo>
                    <a:pt x="36700" y="15211"/>
                    <a:pt x="36889" y="15442"/>
                    <a:pt x="37077" y="15651"/>
                  </a:cubicBezTo>
                  <a:cubicBezTo>
                    <a:pt x="37119" y="15776"/>
                    <a:pt x="37245" y="15902"/>
                    <a:pt x="37391" y="16048"/>
                  </a:cubicBezTo>
                  <a:close/>
                  <a:moveTo>
                    <a:pt x="12429" y="48899"/>
                  </a:moveTo>
                  <a:cubicBezTo>
                    <a:pt x="12555" y="48836"/>
                    <a:pt x="12638" y="48773"/>
                    <a:pt x="12743" y="48731"/>
                  </a:cubicBezTo>
                  <a:cubicBezTo>
                    <a:pt x="13161" y="48459"/>
                    <a:pt x="13622" y="48522"/>
                    <a:pt x="14040" y="48626"/>
                  </a:cubicBezTo>
                  <a:cubicBezTo>
                    <a:pt x="14187" y="48647"/>
                    <a:pt x="14312" y="48836"/>
                    <a:pt x="14354" y="48982"/>
                  </a:cubicBezTo>
                  <a:cubicBezTo>
                    <a:pt x="14417" y="49171"/>
                    <a:pt x="14249" y="49296"/>
                    <a:pt x="14082" y="49380"/>
                  </a:cubicBezTo>
                  <a:cubicBezTo>
                    <a:pt x="13915" y="49422"/>
                    <a:pt x="13726" y="49422"/>
                    <a:pt x="13580" y="49463"/>
                  </a:cubicBezTo>
                  <a:cubicBezTo>
                    <a:pt x="13266" y="49505"/>
                    <a:pt x="12659" y="49798"/>
                    <a:pt x="12408" y="50049"/>
                  </a:cubicBezTo>
                  <a:cubicBezTo>
                    <a:pt x="12973" y="50238"/>
                    <a:pt x="13517" y="50447"/>
                    <a:pt x="14103" y="50614"/>
                  </a:cubicBezTo>
                  <a:cubicBezTo>
                    <a:pt x="14354" y="50677"/>
                    <a:pt x="14563" y="50823"/>
                    <a:pt x="14752" y="50991"/>
                  </a:cubicBezTo>
                  <a:cubicBezTo>
                    <a:pt x="14877" y="51137"/>
                    <a:pt x="14961" y="51263"/>
                    <a:pt x="14856" y="51451"/>
                  </a:cubicBezTo>
                  <a:cubicBezTo>
                    <a:pt x="14773" y="51598"/>
                    <a:pt x="14626" y="51681"/>
                    <a:pt x="14438" y="51681"/>
                  </a:cubicBezTo>
                  <a:cubicBezTo>
                    <a:pt x="14333" y="51681"/>
                    <a:pt x="14229" y="51619"/>
                    <a:pt x="14103" y="51598"/>
                  </a:cubicBezTo>
                  <a:cubicBezTo>
                    <a:pt x="13517" y="51409"/>
                    <a:pt x="12973" y="51242"/>
                    <a:pt x="12366" y="51054"/>
                  </a:cubicBezTo>
                  <a:cubicBezTo>
                    <a:pt x="12304" y="51577"/>
                    <a:pt x="12262" y="52037"/>
                    <a:pt x="12429" y="52518"/>
                  </a:cubicBezTo>
                  <a:cubicBezTo>
                    <a:pt x="12534" y="52811"/>
                    <a:pt x="12680" y="53146"/>
                    <a:pt x="12366" y="53481"/>
                  </a:cubicBezTo>
                  <a:cubicBezTo>
                    <a:pt x="12262" y="53585"/>
                    <a:pt x="12324" y="53857"/>
                    <a:pt x="12324" y="54067"/>
                  </a:cubicBezTo>
                  <a:cubicBezTo>
                    <a:pt x="12324" y="54213"/>
                    <a:pt x="12576" y="54339"/>
                    <a:pt x="12722" y="54297"/>
                  </a:cubicBezTo>
                  <a:cubicBezTo>
                    <a:pt x="12868" y="54234"/>
                    <a:pt x="13036" y="54108"/>
                    <a:pt x="13182" y="54088"/>
                  </a:cubicBezTo>
                  <a:cubicBezTo>
                    <a:pt x="14249" y="53878"/>
                    <a:pt x="15296" y="53648"/>
                    <a:pt x="16405" y="53690"/>
                  </a:cubicBezTo>
                  <a:cubicBezTo>
                    <a:pt x="17304" y="53732"/>
                    <a:pt x="18183" y="53711"/>
                    <a:pt x="19041" y="53690"/>
                  </a:cubicBezTo>
                  <a:cubicBezTo>
                    <a:pt x="19815" y="53669"/>
                    <a:pt x="20506" y="53774"/>
                    <a:pt x="21238" y="53962"/>
                  </a:cubicBezTo>
                  <a:cubicBezTo>
                    <a:pt x="21635" y="54046"/>
                    <a:pt x="22033" y="54192"/>
                    <a:pt x="22431" y="54192"/>
                  </a:cubicBezTo>
                  <a:cubicBezTo>
                    <a:pt x="23519" y="54150"/>
                    <a:pt x="24481" y="54506"/>
                    <a:pt x="25485" y="54925"/>
                  </a:cubicBezTo>
                  <a:cubicBezTo>
                    <a:pt x="25778" y="55050"/>
                    <a:pt x="26050" y="55176"/>
                    <a:pt x="26364" y="55217"/>
                  </a:cubicBezTo>
                  <a:cubicBezTo>
                    <a:pt x="26741" y="55259"/>
                    <a:pt x="26992" y="55364"/>
                    <a:pt x="27285" y="55573"/>
                  </a:cubicBezTo>
                  <a:cubicBezTo>
                    <a:pt x="27703" y="55908"/>
                    <a:pt x="28205" y="56075"/>
                    <a:pt x="28770" y="56075"/>
                  </a:cubicBezTo>
                  <a:cubicBezTo>
                    <a:pt x="28833" y="55238"/>
                    <a:pt x="29126" y="54527"/>
                    <a:pt x="29440" y="53836"/>
                  </a:cubicBezTo>
                  <a:cubicBezTo>
                    <a:pt x="29586" y="53502"/>
                    <a:pt x="29712" y="53167"/>
                    <a:pt x="29796" y="52790"/>
                  </a:cubicBezTo>
                  <a:cubicBezTo>
                    <a:pt x="30089" y="51409"/>
                    <a:pt x="30382" y="50007"/>
                    <a:pt x="30633" y="48606"/>
                  </a:cubicBezTo>
                  <a:cubicBezTo>
                    <a:pt x="30842" y="47559"/>
                    <a:pt x="30946" y="46513"/>
                    <a:pt x="30842" y="45467"/>
                  </a:cubicBezTo>
                  <a:lnTo>
                    <a:pt x="30842" y="45132"/>
                  </a:lnTo>
                  <a:cubicBezTo>
                    <a:pt x="30842" y="44693"/>
                    <a:pt x="30842" y="44212"/>
                    <a:pt x="31009" y="43772"/>
                  </a:cubicBezTo>
                  <a:cubicBezTo>
                    <a:pt x="31135" y="43437"/>
                    <a:pt x="31156" y="43040"/>
                    <a:pt x="31009" y="42642"/>
                  </a:cubicBezTo>
                  <a:cubicBezTo>
                    <a:pt x="30737" y="42517"/>
                    <a:pt x="30444" y="42391"/>
                    <a:pt x="30193" y="42224"/>
                  </a:cubicBezTo>
                  <a:cubicBezTo>
                    <a:pt x="29607" y="41910"/>
                    <a:pt x="29042" y="41596"/>
                    <a:pt x="28457" y="41324"/>
                  </a:cubicBezTo>
                  <a:cubicBezTo>
                    <a:pt x="28310" y="41240"/>
                    <a:pt x="28143" y="41220"/>
                    <a:pt x="27996" y="41157"/>
                  </a:cubicBezTo>
                  <a:cubicBezTo>
                    <a:pt x="27389" y="40968"/>
                    <a:pt x="26762" y="40864"/>
                    <a:pt x="26197" y="40634"/>
                  </a:cubicBezTo>
                  <a:cubicBezTo>
                    <a:pt x="25716" y="40445"/>
                    <a:pt x="25276" y="40383"/>
                    <a:pt x="24774" y="40383"/>
                  </a:cubicBezTo>
                  <a:cubicBezTo>
                    <a:pt x="23309" y="40341"/>
                    <a:pt x="21866" y="40320"/>
                    <a:pt x="20401" y="40278"/>
                  </a:cubicBezTo>
                  <a:cubicBezTo>
                    <a:pt x="19125" y="40236"/>
                    <a:pt x="17848" y="40194"/>
                    <a:pt x="16572" y="40132"/>
                  </a:cubicBezTo>
                  <a:cubicBezTo>
                    <a:pt x="16049" y="40111"/>
                    <a:pt x="15547" y="40173"/>
                    <a:pt x="15045" y="40320"/>
                  </a:cubicBezTo>
                  <a:cubicBezTo>
                    <a:pt x="14563" y="40445"/>
                    <a:pt x="14103" y="40508"/>
                    <a:pt x="13601" y="40550"/>
                  </a:cubicBezTo>
                  <a:cubicBezTo>
                    <a:pt x="13287" y="40592"/>
                    <a:pt x="12973" y="40655"/>
                    <a:pt x="12743" y="40906"/>
                  </a:cubicBezTo>
                  <a:cubicBezTo>
                    <a:pt x="12617" y="42098"/>
                    <a:pt x="12450" y="43312"/>
                    <a:pt x="12471" y="44525"/>
                  </a:cubicBezTo>
                  <a:cubicBezTo>
                    <a:pt x="12513" y="45927"/>
                    <a:pt x="12617" y="47329"/>
                    <a:pt x="12345" y="48710"/>
                  </a:cubicBezTo>
                  <a:cubicBezTo>
                    <a:pt x="12345" y="48752"/>
                    <a:pt x="12387" y="48773"/>
                    <a:pt x="12429" y="48899"/>
                  </a:cubicBezTo>
                  <a:close/>
                  <a:moveTo>
                    <a:pt x="26427" y="26573"/>
                  </a:moveTo>
                  <a:cubicBezTo>
                    <a:pt x="26427" y="26740"/>
                    <a:pt x="26406" y="26991"/>
                    <a:pt x="26406" y="27201"/>
                  </a:cubicBezTo>
                  <a:cubicBezTo>
                    <a:pt x="26343" y="28038"/>
                    <a:pt x="26197" y="28833"/>
                    <a:pt x="25799" y="29565"/>
                  </a:cubicBezTo>
                  <a:cubicBezTo>
                    <a:pt x="25360" y="30381"/>
                    <a:pt x="24795" y="31093"/>
                    <a:pt x="24042" y="31637"/>
                  </a:cubicBezTo>
                  <a:cubicBezTo>
                    <a:pt x="22556" y="32745"/>
                    <a:pt x="22556" y="32745"/>
                    <a:pt x="20861" y="33185"/>
                  </a:cubicBezTo>
                  <a:cubicBezTo>
                    <a:pt x="19815" y="33436"/>
                    <a:pt x="18811" y="33310"/>
                    <a:pt x="17848" y="32913"/>
                  </a:cubicBezTo>
                  <a:cubicBezTo>
                    <a:pt x="17242" y="32662"/>
                    <a:pt x="16635" y="32369"/>
                    <a:pt x="16091" y="32034"/>
                  </a:cubicBezTo>
                  <a:cubicBezTo>
                    <a:pt x="15547" y="31720"/>
                    <a:pt x="15003" y="31406"/>
                    <a:pt x="14647" y="30862"/>
                  </a:cubicBezTo>
                  <a:cubicBezTo>
                    <a:pt x="14124" y="30046"/>
                    <a:pt x="13643" y="29209"/>
                    <a:pt x="13182" y="28352"/>
                  </a:cubicBezTo>
                  <a:cubicBezTo>
                    <a:pt x="13015" y="27996"/>
                    <a:pt x="12973" y="27577"/>
                    <a:pt x="12868" y="27201"/>
                  </a:cubicBezTo>
                  <a:lnTo>
                    <a:pt x="12806" y="26887"/>
                  </a:lnTo>
                  <a:cubicBezTo>
                    <a:pt x="12304" y="26929"/>
                    <a:pt x="11780" y="26929"/>
                    <a:pt x="11341" y="27096"/>
                  </a:cubicBezTo>
                  <a:cubicBezTo>
                    <a:pt x="10839" y="27263"/>
                    <a:pt x="10337" y="27305"/>
                    <a:pt x="9814" y="27305"/>
                  </a:cubicBezTo>
                  <a:cubicBezTo>
                    <a:pt x="9311" y="27305"/>
                    <a:pt x="8851" y="27347"/>
                    <a:pt x="8454" y="27619"/>
                  </a:cubicBezTo>
                  <a:cubicBezTo>
                    <a:pt x="8265" y="28226"/>
                    <a:pt x="8412" y="28770"/>
                    <a:pt x="8642" y="29293"/>
                  </a:cubicBezTo>
                  <a:cubicBezTo>
                    <a:pt x="8935" y="29879"/>
                    <a:pt x="9186" y="30465"/>
                    <a:pt x="9458" y="31093"/>
                  </a:cubicBezTo>
                  <a:cubicBezTo>
                    <a:pt x="9625" y="31511"/>
                    <a:pt x="9876" y="31867"/>
                    <a:pt x="10211" y="32222"/>
                  </a:cubicBezTo>
                  <a:cubicBezTo>
                    <a:pt x="11299" y="33289"/>
                    <a:pt x="12408" y="34378"/>
                    <a:pt x="13475" y="35486"/>
                  </a:cubicBezTo>
                  <a:cubicBezTo>
                    <a:pt x="13810" y="35821"/>
                    <a:pt x="14166" y="36093"/>
                    <a:pt x="14605" y="36240"/>
                  </a:cubicBezTo>
                  <a:cubicBezTo>
                    <a:pt x="15024" y="36407"/>
                    <a:pt x="15442" y="36721"/>
                    <a:pt x="15861" y="36742"/>
                  </a:cubicBezTo>
                  <a:cubicBezTo>
                    <a:pt x="16300" y="36763"/>
                    <a:pt x="16802" y="36533"/>
                    <a:pt x="17242" y="36365"/>
                  </a:cubicBezTo>
                  <a:cubicBezTo>
                    <a:pt x="17827" y="36156"/>
                    <a:pt x="18392" y="36051"/>
                    <a:pt x="18999" y="36093"/>
                  </a:cubicBezTo>
                  <a:cubicBezTo>
                    <a:pt x="20359" y="36114"/>
                    <a:pt x="21740" y="36114"/>
                    <a:pt x="23100" y="36093"/>
                  </a:cubicBezTo>
                  <a:cubicBezTo>
                    <a:pt x="23728" y="36093"/>
                    <a:pt x="24272" y="36198"/>
                    <a:pt x="24837" y="36512"/>
                  </a:cubicBezTo>
                  <a:cubicBezTo>
                    <a:pt x="25109" y="36658"/>
                    <a:pt x="25423" y="36867"/>
                    <a:pt x="25799" y="36847"/>
                  </a:cubicBezTo>
                  <a:cubicBezTo>
                    <a:pt x="26113" y="36826"/>
                    <a:pt x="26427" y="36888"/>
                    <a:pt x="26678" y="37056"/>
                  </a:cubicBezTo>
                  <a:cubicBezTo>
                    <a:pt x="26992" y="37244"/>
                    <a:pt x="27348" y="37244"/>
                    <a:pt x="27682" y="37139"/>
                  </a:cubicBezTo>
                  <a:cubicBezTo>
                    <a:pt x="28038" y="37035"/>
                    <a:pt x="28394" y="36930"/>
                    <a:pt x="28729" y="36784"/>
                  </a:cubicBezTo>
                  <a:cubicBezTo>
                    <a:pt x="30068" y="36302"/>
                    <a:pt x="31344" y="35696"/>
                    <a:pt x="32579" y="34942"/>
                  </a:cubicBezTo>
                  <a:cubicBezTo>
                    <a:pt x="33646" y="34252"/>
                    <a:pt x="34587" y="33415"/>
                    <a:pt x="35466" y="32536"/>
                  </a:cubicBezTo>
                  <a:cubicBezTo>
                    <a:pt x="36449" y="31553"/>
                    <a:pt x="37224" y="30444"/>
                    <a:pt x="37914" y="29230"/>
                  </a:cubicBezTo>
                  <a:cubicBezTo>
                    <a:pt x="37956" y="29147"/>
                    <a:pt x="38061" y="29042"/>
                    <a:pt x="37914" y="28916"/>
                  </a:cubicBezTo>
                  <a:cubicBezTo>
                    <a:pt x="37809" y="28937"/>
                    <a:pt x="37663" y="28979"/>
                    <a:pt x="37537" y="29021"/>
                  </a:cubicBezTo>
                  <a:cubicBezTo>
                    <a:pt x="36826" y="29293"/>
                    <a:pt x="36177" y="29649"/>
                    <a:pt x="35445" y="29774"/>
                  </a:cubicBezTo>
                  <a:cubicBezTo>
                    <a:pt x="34734" y="29921"/>
                    <a:pt x="33959" y="29816"/>
                    <a:pt x="33227" y="29816"/>
                  </a:cubicBezTo>
                  <a:cubicBezTo>
                    <a:pt x="33102" y="29816"/>
                    <a:pt x="32934" y="29774"/>
                    <a:pt x="32809" y="29816"/>
                  </a:cubicBezTo>
                  <a:cubicBezTo>
                    <a:pt x="32327" y="29858"/>
                    <a:pt x="31993" y="29649"/>
                    <a:pt x="31679" y="29335"/>
                  </a:cubicBezTo>
                  <a:cubicBezTo>
                    <a:pt x="31156" y="28833"/>
                    <a:pt x="30821" y="28205"/>
                    <a:pt x="30402" y="27619"/>
                  </a:cubicBezTo>
                  <a:cubicBezTo>
                    <a:pt x="30193" y="27305"/>
                    <a:pt x="30068" y="26950"/>
                    <a:pt x="29984" y="26594"/>
                  </a:cubicBezTo>
                  <a:cubicBezTo>
                    <a:pt x="29921" y="26301"/>
                    <a:pt x="29921" y="25966"/>
                    <a:pt x="29712" y="25694"/>
                  </a:cubicBezTo>
                  <a:cubicBezTo>
                    <a:pt x="29273" y="25841"/>
                    <a:pt x="28854" y="25883"/>
                    <a:pt x="28498" y="26071"/>
                  </a:cubicBezTo>
                  <a:cubicBezTo>
                    <a:pt x="28080" y="26259"/>
                    <a:pt x="27661" y="26406"/>
                    <a:pt x="27180" y="26385"/>
                  </a:cubicBezTo>
                  <a:cubicBezTo>
                    <a:pt x="26887" y="26301"/>
                    <a:pt x="26636" y="26301"/>
                    <a:pt x="26427" y="26573"/>
                  </a:cubicBezTo>
                  <a:close/>
                  <a:moveTo>
                    <a:pt x="13915" y="25966"/>
                  </a:moveTo>
                  <a:cubicBezTo>
                    <a:pt x="14061" y="26238"/>
                    <a:pt x="14208" y="26468"/>
                    <a:pt x="13957" y="26761"/>
                  </a:cubicBezTo>
                  <a:cubicBezTo>
                    <a:pt x="13852" y="26887"/>
                    <a:pt x="13852" y="27138"/>
                    <a:pt x="13873" y="27326"/>
                  </a:cubicBezTo>
                  <a:cubicBezTo>
                    <a:pt x="13915" y="27619"/>
                    <a:pt x="13998" y="27870"/>
                    <a:pt x="14124" y="28142"/>
                  </a:cubicBezTo>
                  <a:cubicBezTo>
                    <a:pt x="14501" y="28791"/>
                    <a:pt x="14856" y="29419"/>
                    <a:pt x="15254" y="30046"/>
                  </a:cubicBezTo>
                  <a:cubicBezTo>
                    <a:pt x="15421" y="30318"/>
                    <a:pt x="15651" y="30528"/>
                    <a:pt x="15902" y="30737"/>
                  </a:cubicBezTo>
                  <a:cubicBezTo>
                    <a:pt x="16677" y="31365"/>
                    <a:pt x="17576" y="31720"/>
                    <a:pt x="18476" y="32118"/>
                  </a:cubicBezTo>
                  <a:cubicBezTo>
                    <a:pt x="19104" y="32369"/>
                    <a:pt x="19815" y="32432"/>
                    <a:pt x="20485" y="32306"/>
                  </a:cubicBezTo>
                  <a:cubicBezTo>
                    <a:pt x="21970" y="32013"/>
                    <a:pt x="21970" y="32013"/>
                    <a:pt x="23268" y="31072"/>
                  </a:cubicBezTo>
                  <a:cubicBezTo>
                    <a:pt x="23372" y="30988"/>
                    <a:pt x="23498" y="30904"/>
                    <a:pt x="23602" y="30800"/>
                  </a:cubicBezTo>
                  <a:cubicBezTo>
                    <a:pt x="25151" y="29523"/>
                    <a:pt x="25737" y="27912"/>
                    <a:pt x="25423" y="25945"/>
                  </a:cubicBezTo>
                  <a:cubicBezTo>
                    <a:pt x="25276" y="25046"/>
                    <a:pt x="24774" y="24313"/>
                    <a:pt x="24376" y="23518"/>
                  </a:cubicBezTo>
                  <a:cubicBezTo>
                    <a:pt x="24314" y="23351"/>
                    <a:pt x="24146" y="23246"/>
                    <a:pt x="24042" y="23142"/>
                  </a:cubicBezTo>
                  <a:cubicBezTo>
                    <a:pt x="23100" y="22326"/>
                    <a:pt x="21970" y="21970"/>
                    <a:pt x="20757" y="21949"/>
                  </a:cubicBezTo>
                  <a:cubicBezTo>
                    <a:pt x="20129" y="21949"/>
                    <a:pt x="19501" y="21970"/>
                    <a:pt x="18874" y="21907"/>
                  </a:cubicBezTo>
                  <a:cubicBezTo>
                    <a:pt x="18162" y="21865"/>
                    <a:pt x="17514" y="22012"/>
                    <a:pt x="16886" y="22326"/>
                  </a:cubicBezTo>
                  <a:cubicBezTo>
                    <a:pt x="16907" y="22639"/>
                    <a:pt x="16802" y="22911"/>
                    <a:pt x="16572" y="23100"/>
                  </a:cubicBezTo>
                  <a:cubicBezTo>
                    <a:pt x="16405" y="23225"/>
                    <a:pt x="16279" y="23372"/>
                    <a:pt x="16112" y="23476"/>
                  </a:cubicBezTo>
                  <a:cubicBezTo>
                    <a:pt x="15170" y="24083"/>
                    <a:pt x="14501" y="24920"/>
                    <a:pt x="13915" y="25966"/>
                  </a:cubicBezTo>
                  <a:close/>
                  <a:moveTo>
                    <a:pt x="13015" y="55343"/>
                  </a:moveTo>
                  <a:cubicBezTo>
                    <a:pt x="12283" y="55343"/>
                    <a:pt x="12178" y="55301"/>
                    <a:pt x="11760" y="55071"/>
                  </a:cubicBezTo>
                  <a:cubicBezTo>
                    <a:pt x="11488" y="54945"/>
                    <a:pt x="11383" y="54736"/>
                    <a:pt x="11362" y="54485"/>
                  </a:cubicBezTo>
                  <a:cubicBezTo>
                    <a:pt x="11341" y="54192"/>
                    <a:pt x="11341" y="53920"/>
                    <a:pt x="11299" y="53669"/>
                  </a:cubicBezTo>
                  <a:cubicBezTo>
                    <a:pt x="10546" y="53523"/>
                    <a:pt x="9395" y="53564"/>
                    <a:pt x="8726" y="53669"/>
                  </a:cubicBezTo>
                  <a:cubicBezTo>
                    <a:pt x="8684" y="53711"/>
                    <a:pt x="8663" y="53774"/>
                    <a:pt x="8663" y="53816"/>
                  </a:cubicBezTo>
                  <a:cubicBezTo>
                    <a:pt x="8767" y="54694"/>
                    <a:pt x="9060" y="55489"/>
                    <a:pt x="9374" y="56285"/>
                  </a:cubicBezTo>
                  <a:cubicBezTo>
                    <a:pt x="9416" y="56389"/>
                    <a:pt x="9479" y="56494"/>
                    <a:pt x="9542" y="56577"/>
                  </a:cubicBezTo>
                  <a:cubicBezTo>
                    <a:pt x="10148" y="57142"/>
                    <a:pt x="10713" y="57749"/>
                    <a:pt x="11362" y="58272"/>
                  </a:cubicBezTo>
                  <a:cubicBezTo>
                    <a:pt x="11927" y="58733"/>
                    <a:pt x="12555" y="59151"/>
                    <a:pt x="13203" y="59486"/>
                  </a:cubicBezTo>
                  <a:cubicBezTo>
                    <a:pt x="14019" y="59946"/>
                    <a:pt x="14856" y="60406"/>
                    <a:pt x="15861" y="60365"/>
                  </a:cubicBezTo>
                  <a:cubicBezTo>
                    <a:pt x="16007" y="60365"/>
                    <a:pt x="16195" y="60386"/>
                    <a:pt x="16342" y="60448"/>
                  </a:cubicBezTo>
                  <a:cubicBezTo>
                    <a:pt x="16739" y="60595"/>
                    <a:pt x="17137" y="60595"/>
                    <a:pt x="17534" y="60595"/>
                  </a:cubicBezTo>
                  <a:cubicBezTo>
                    <a:pt x="18141" y="60595"/>
                    <a:pt x="18727" y="60595"/>
                    <a:pt x="19334" y="60616"/>
                  </a:cubicBezTo>
                  <a:cubicBezTo>
                    <a:pt x="20401" y="60658"/>
                    <a:pt x="21322" y="60197"/>
                    <a:pt x="22221" y="59674"/>
                  </a:cubicBezTo>
                  <a:cubicBezTo>
                    <a:pt x="22640" y="59444"/>
                    <a:pt x="22870" y="59046"/>
                    <a:pt x="22849" y="58565"/>
                  </a:cubicBezTo>
                  <a:cubicBezTo>
                    <a:pt x="22807" y="58293"/>
                    <a:pt x="22849" y="58042"/>
                    <a:pt x="22849" y="57791"/>
                  </a:cubicBezTo>
                  <a:cubicBezTo>
                    <a:pt x="22849" y="57519"/>
                    <a:pt x="22870" y="57226"/>
                    <a:pt x="22870" y="56933"/>
                  </a:cubicBezTo>
                  <a:cubicBezTo>
                    <a:pt x="23226" y="56598"/>
                    <a:pt x="23226" y="56054"/>
                    <a:pt x="23602" y="55741"/>
                  </a:cubicBezTo>
                  <a:cubicBezTo>
                    <a:pt x="23707" y="55657"/>
                    <a:pt x="23749" y="55531"/>
                    <a:pt x="23853" y="55385"/>
                  </a:cubicBezTo>
                  <a:cubicBezTo>
                    <a:pt x="23519" y="55155"/>
                    <a:pt x="23205" y="55092"/>
                    <a:pt x="22870" y="55092"/>
                  </a:cubicBezTo>
                  <a:cubicBezTo>
                    <a:pt x="22263" y="55134"/>
                    <a:pt x="21656" y="55029"/>
                    <a:pt x="21091" y="54841"/>
                  </a:cubicBezTo>
                  <a:cubicBezTo>
                    <a:pt x="20401" y="54632"/>
                    <a:pt x="19690" y="54548"/>
                    <a:pt x="18978" y="54569"/>
                  </a:cubicBezTo>
                  <a:cubicBezTo>
                    <a:pt x="17744" y="54611"/>
                    <a:pt x="16509" y="54569"/>
                    <a:pt x="15275" y="54569"/>
                  </a:cubicBezTo>
                  <a:cubicBezTo>
                    <a:pt x="14919" y="54569"/>
                    <a:pt x="14542" y="54632"/>
                    <a:pt x="14187" y="54652"/>
                  </a:cubicBezTo>
                  <a:cubicBezTo>
                    <a:pt x="13664" y="54694"/>
                    <a:pt x="13203" y="54841"/>
                    <a:pt x="13015" y="55343"/>
                  </a:cubicBezTo>
                  <a:close/>
                  <a:moveTo>
                    <a:pt x="30967" y="24836"/>
                  </a:moveTo>
                  <a:cubicBezTo>
                    <a:pt x="30967" y="25234"/>
                    <a:pt x="30946" y="25652"/>
                    <a:pt x="30967" y="26050"/>
                  </a:cubicBezTo>
                  <a:cubicBezTo>
                    <a:pt x="31009" y="26343"/>
                    <a:pt x="31030" y="26615"/>
                    <a:pt x="31156" y="26866"/>
                  </a:cubicBezTo>
                  <a:cubicBezTo>
                    <a:pt x="31470" y="27389"/>
                    <a:pt x="31867" y="27912"/>
                    <a:pt x="32223" y="28393"/>
                  </a:cubicBezTo>
                  <a:cubicBezTo>
                    <a:pt x="32411" y="28644"/>
                    <a:pt x="32641" y="28749"/>
                    <a:pt x="32955" y="28749"/>
                  </a:cubicBezTo>
                  <a:cubicBezTo>
                    <a:pt x="35236" y="28812"/>
                    <a:pt x="35236" y="28791"/>
                    <a:pt x="37349" y="27933"/>
                  </a:cubicBezTo>
                  <a:cubicBezTo>
                    <a:pt x="37851" y="27724"/>
                    <a:pt x="38249" y="27410"/>
                    <a:pt x="38646" y="27096"/>
                  </a:cubicBezTo>
                  <a:cubicBezTo>
                    <a:pt x="39002" y="26782"/>
                    <a:pt x="39211" y="26385"/>
                    <a:pt x="39211" y="25883"/>
                  </a:cubicBezTo>
                  <a:cubicBezTo>
                    <a:pt x="39211" y="25506"/>
                    <a:pt x="39232" y="25087"/>
                    <a:pt x="39190" y="24690"/>
                  </a:cubicBezTo>
                  <a:cubicBezTo>
                    <a:pt x="39107" y="23874"/>
                    <a:pt x="39002" y="23037"/>
                    <a:pt x="38877" y="22221"/>
                  </a:cubicBezTo>
                  <a:cubicBezTo>
                    <a:pt x="38667" y="20840"/>
                    <a:pt x="38186" y="19522"/>
                    <a:pt x="37558" y="18245"/>
                  </a:cubicBezTo>
                  <a:cubicBezTo>
                    <a:pt x="37391" y="17890"/>
                    <a:pt x="37119" y="17785"/>
                    <a:pt x="36721" y="17911"/>
                  </a:cubicBezTo>
                  <a:cubicBezTo>
                    <a:pt x="36491" y="17994"/>
                    <a:pt x="36261" y="18141"/>
                    <a:pt x="35989" y="18120"/>
                  </a:cubicBezTo>
                  <a:cubicBezTo>
                    <a:pt x="35340" y="18099"/>
                    <a:pt x="34817" y="18392"/>
                    <a:pt x="34357" y="18748"/>
                  </a:cubicBezTo>
                  <a:cubicBezTo>
                    <a:pt x="33332" y="19543"/>
                    <a:pt x="32369" y="20380"/>
                    <a:pt x="31867" y="21635"/>
                  </a:cubicBezTo>
                  <a:cubicBezTo>
                    <a:pt x="31804" y="21782"/>
                    <a:pt x="31742" y="21949"/>
                    <a:pt x="31637" y="22095"/>
                  </a:cubicBezTo>
                  <a:cubicBezTo>
                    <a:pt x="31135" y="22911"/>
                    <a:pt x="30842" y="23832"/>
                    <a:pt x="30967" y="24836"/>
                  </a:cubicBezTo>
                  <a:close/>
                  <a:moveTo>
                    <a:pt x="16928" y="21551"/>
                  </a:moveTo>
                  <a:cubicBezTo>
                    <a:pt x="17137" y="21530"/>
                    <a:pt x="17242" y="21530"/>
                    <a:pt x="17325" y="21468"/>
                  </a:cubicBezTo>
                  <a:cubicBezTo>
                    <a:pt x="17765" y="21196"/>
                    <a:pt x="18246" y="21175"/>
                    <a:pt x="18727" y="21175"/>
                  </a:cubicBezTo>
                  <a:cubicBezTo>
                    <a:pt x="19355" y="21175"/>
                    <a:pt x="19983" y="21175"/>
                    <a:pt x="20610" y="21154"/>
                  </a:cubicBezTo>
                  <a:cubicBezTo>
                    <a:pt x="22117" y="21112"/>
                    <a:pt x="23414" y="21551"/>
                    <a:pt x="24565" y="22493"/>
                  </a:cubicBezTo>
                  <a:cubicBezTo>
                    <a:pt x="24837" y="22702"/>
                    <a:pt x="25067" y="22932"/>
                    <a:pt x="25213" y="23267"/>
                  </a:cubicBezTo>
                  <a:cubicBezTo>
                    <a:pt x="25590" y="24041"/>
                    <a:pt x="25988" y="24795"/>
                    <a:pt x="26343" y="25548"/>
                  </a:cubicBezTo>
                  <a:cubicBezTo>
                    <a:pt x="26678" y="25527"/>
                    <a:pt x="27034" y="25527"/>
                    <a:pt x="27369" y="25464"/>
                  </a:cubicBezTo>
                  <a:cubicBezTo>
                    <a:pt x="27557" y="25443"/>
                    <a:pt x="27766" y="25422"/>
                    <a:pt x="27933" y="25339"/>
                  </a:cubicBezTo>
                  <a:cubicBezTo>
                    <a:pt x="28624" y="25004"/>
                    <a:pt x="29294" y="24711"/>
                    <a:pt x="30130" y="24941"/>
                  </a:cubicBezTo>
                  <a:cubicBezTo>
                    <a:pt x="30130" y="24627"/>
                    <a:pt x="30193" y="24376"/>
                    <a:pt x="30172" y="24104"/>
                  </a:cubicBezTo>
                  <a:cubicBezTo>
                    <a:pt x="30110" y="23476"/>
                    <a:pt x="30298" y="22932"/>
                    <a:pt x="30591" y="22388"/>
                  </a:cubicBezTo>
                  <a:cubicBezTo>
                    <a:pt x="31030" y="21551"/>
                    <a:pt x="31449" y="20652"/>
                    <a:pt x="31888" y="19794"/>
                  </a:cubicBezTo>
                  <a:cubicBezTo>
                    <a:pt x="30863" y="19292"/>
                    <a:pt x="29754" y="19145"/>
                    <a:pt x="28980" y="18329"/>
                  </a:cubicBezTo>
                  <a:cubicBezTo>
                    <a:pt x="28561" y="18350"/>
                    <a:pt x="28226" y="18413"/>
                    <a:pt x="27892" y="18413"/>
                  </a:cubicBezTo>
                  <a:cubicBezTo>
                    <a:pt x="26741" y="18434"/>
                    <a:pt x="25611" y="18245"/>
                    <a:pt x="24523" y="17994"/>
                  </a:cubicBezTo>
                  <a:cubicBezTo>
                    <a:pt x="23644" y="17785"/>
                    <a:pt x="22786" y="17597"/>
                    <a:pt x="22033" y="17095"/>
                  </a:cubicBezTo>
                  <a:cubicBezTo>
                    <a:pt x="21510" y="16760"/>
                    <a:pt x="21008" y="16404"/>
                    <a:pt x="20485" y="16028"/>
                  </a:cubicBezTo>
                  <a:cubicBezTo>
                    <a:pt x="20171" y="15818"/>
                    <a:pt x="19920" y="15567"/>
                    <a:pt x="19731" y="15211"/>
                  </a:cubicBezTo>
                  <a:cubicBezTo>
                    <a:pt x="19669" y="15107"/>
                    <a:pt x="19606" y="14960"/>
                    <a:pt x="19397" y="15044"/>
                  </a:cubicBezTo>
                  <a:lnTo>
                    <a:pt x="19397" y="16572"/>
                  </a:lnTo>
                  <a:cubicBezTo>
                    <a:pt x="19397" y="16823"/>
                    <a:pt x="19397" y="17053"/>
                    <a:pt x="19313" y="17262"/>
                  </a:cubicBezTo>
                  <a:cubicBezTo>
                    <a:pt x="19104" y="17869"/>
                    <a:pt x="18894" y="18434"/>
                    <a:pt x="18518" y="18957"/>
                  </a:cubicBezTo>
                  <a:cubicBezTo>
                    <a:pt x="18058" y="19647"/>
                    <a:pt x="17597" y="20338"/>
                    <a:pt x="17158" y="21049"/>
                  </a:cubicBezTo>
                  <a:cubicBezTo>
                    <a:pt x="17095" y="21154"/>
                    <a:pt x="17032" y="21321"/>
                    <a:pt x="16928" y="21551"/>
                  </a:cubicBezTo>
                  <a:close/>
                  <a:moveTo>
                    <a:pt x="7931" y="47852"/>
                  </a:moveTo>
                  <a:cubicBezTo>
                    <a:pt x="8684" y="48417"/>
                    <a:pt x="9500" y="48731"/>
                    <a:pt x="10337" y="48982"/>
                  </a:cubicBezTo>
                  <a:cubicBezTo>
                    <a:pt x="10651" y="49087"/>
                    <a:pt x="10964" y="49087"/>
                    <a:pt x="11278" y="48961"/>
                  </a:cubicBezTo>
                  <a:cubicBezTo>
                    <a:pt x="11488" y="48375"/>
                    <a:pt x="11613" y="47790"/>
                    <a:pt x="11613" y="47120"/>
                  </a:cubicBezTo>
                  <a:cubicBezTo>
                    <a:pt x="11613" y="46032"/>
                    <a:pt x="11613" y="44902"/>
                    <a:pt x="11634" y="43772"/>
                  </a:cubicBezTo>
                  <a:cubicBezTo>
                    <a:pt x="11634" y="43249"/>
                    <a:pt x="11718" y="42768"/>
                    <a:pt x="11780" y="42266"/>
                  </a:cubicBezTo>
                  <a:cubicBezTo>
                    <a:pt x="11801" y="41826"/>
                    <a:pt x="11990" y="41366"/>
                    <a:pt x="11906" y="40948"/>
                  </a:cubicBezTo>
                  <a:cubicBezTo>
                    <a:pt x="11822" y="40906"/>
                    <a:pt x="11780" y="40864"/>
                    <a:pt x="11718" y="40843"/>
                  </a:cubicBezTo>
                  <a:cubicBezTo>
                    <a:pt x="11069" y="40592"/>
                    <a:pt x="10944" y="40027"/>
                    <a:pt x="11383" y="39504"/>
                  </a:cubicBezTo>
                  <a:cubicBezTo>
                    <a:pt x="11425" y="39462"/>
                    <a:pt x="11488" y="39378"/>
                    <a:pt x="11571" y="39336"/>
                  </a:cubicBezTo>
                  <a:cubicBezTo>
                    <a:pt x="12220" y="38939"/>
                    <a:pt x="12722" y="38311"/>
                    <a:pt x="13454" y="37997"/>
                  </a:cubicBezTo>
                  <a:cubicBezTo>
                    <a:pt x="13768" y="37872"/>
                    <a:pt x="14040" y="37704"/>
                    <a:pt x="14291" y="37391"/>
                  </a:cubicBezTo>
                  <a:cubicBezTo>
                    <a:pt x="13726" y="37056"/>
                    <a:pt x="13266" y="36742"/>
                    <a:pt x="12722" y="36428"/>
                  </a:cubicBezTo>
                  <a:cubicBezTo>
                    <a:pt x="12262" y="36616"/>
                    <a:pt x="11843" y="36847"/>
                    <a:pt x="11613" y="37370"/>
                  </a:cubicBezTo>
                  <a:cubicBezTo>
                    <a:pt x="11529" y="37579"/>
                    <a:pt x="11320" y="37704"/>
                    <a:pt x="11174" y="37893"/>
                  </a:cubicBezTo>
                  <a:cubicBezTo>
                    <a:pt x="11048" y="38060"/>
                    <a:pt x="10902" y="38207"/>
                    <a:pt x="10839" y="38374"/>
                  </a:cubicBezTo>
                  <a:cubicBezTo>
                    <a:pt x="10525" y="39106"/>
                    <a:pt x="10148" y="39797"/>
                    <a:pt x="10002" y="40592"/>
                  </a:cubicBezTo>
                  <a:cubicBezTo>
                    <a:pt x="9939" y="40906"/>
                    <a:pt x="9814" y="41199"/>
                    <a:pt x="9709" y="41471"/>
                  </a:cubicBezTo>
                  <a:cubicBezTo>
                    <a:pt x="9479" y="42287"/>
                    <a:pt x="9207" y="43103"/>
                    <a:pt x="8977" y="43940"/>
                  </a:cubicBezTo>
                  <a:cubicBezTo>
                    <a:pt x="8684" y="45007"/>
                    <a:pt x="8391" y="46074"/>
                    <a:pt x="8140" y="47162"/>
                  </a:cubicBezTo>
                  <a:cubicBezTo>
                    <a:pt x="8035" y="47413"/>
                    <a:pt x="8014" y="47622"/>
                    <a:pt x="7931" y="47852"/>
                  </a:cubicBezTo>
                  <a:close/>
                  <a:moveTo>
                    <a:pt x="38270" y="60406"/>
                  </a:moveTo>
                  <a:cubicBezTo>
                    <a:pt x="38918" y="60386"/>
                    <a:pt x="39483" y="60281"/>
                    <a:pt x="39902" y="59758"/>
                  </a:cubicBezTo>
                  <a:cubicBezTo>
                    <a:pt x="40153" y="59444"/>
                    <a:pt x="40488" y="59151"/>
                    <a:pt x="40781" y="58837"/>
                  </a:cubicBezTo>
                  <a:cubicBezTo>
                    <a:pt x="41074" y="58586"/>
                    <a:pt x="41220" y="58272"/>
                    <a:pt x="41366" y="57938"/>
                  </a:cubicBezTo>
                  <a:cubicBezTo>
                    <a:pt x="41743" y="56912"/>
                    <a:pt x="41659" y="55866"/>
                    <a:pt x="41429" y="54841"/>
                  </a:cubicBezTo>
                  <a:cubicBezTo>
                    <a:pt x="41325" y="54443"/>
                    <a:pt x="40906" y="54213"/>
                    <a:pt x="40571" y="54443"/>
                  </a:cubicBezTo>
                  <a:cubicBezTo>
                    <a:pt x="40153" y="54715"/>
                    <a:pt x="39672" y="54925"/>
                    <a:pt x="39504" y="55469"/>
                  </a:cubicBezTo>
                  <a:cubicBezTo>
                    <a:pt x="39316" y="56013"/>
                    <a:pt x="39065" y="56577"/>
                    <a:pt x="38751" y="57101"/>
                  </a:cubicBezTo>
                  <a:cubicBezTo>
                    <a:pt x="38144" y="58147"/>
                    <a:pt x="38228" y="59235"/>
                    <a:pt x="38270" y="60406"/>
                  </a:cubicBezTo>
                  <a:close/>
                  <a:moveTo>
                    <a:pt x="25716" y="64738"/>
                  </a:moveTo>
                  <a:cubicBezTo>
                    <a:pt x="25946" y="64800"/>
                    <a:pt x="26155" y="64905"/>
                    <a:pt x="26364" y="64968"/>
                  </a:cubicBezTo>
                  <a:cubicBezTo>
                    <a:pt x="26511" y="64989"/>
                    <a:pt x="26657" y="65010"/>
                    <a:pt x="26783" y="64989"/>
                  </a:cubicBezTo>
                  <a:cubicBezTo>
                    <a:pt x="27410" y="64738"/>
                    <a:pt x="27996" y="64382"/>
                    <a:pt x="28185" y="63712"/>
                  </a:cubicBezTo>
                  <a:cubicBezTo>
                    <a:pt x="28310" y="63210"/>
                    <a:pt x="28603" y="62855"/>
                    <a:pt x="28875" y="62478"/>
                  </a:cubicBezTo>
                  <a:cubicBezTo>
                    <a:pt x="29147" y="62143"/>
                    <a:pt x="29377" y="61808"/>
                    <a:pt x="29607" y="61432"/>
                  </a:cubicBezTo>
                  <a:cubicBezTo>
                    <a:pt x="29921" y="60971"/>
                    <a:pt x="29963" y="60490"/>
                    <a:pt x="29503" y="60051"/>
                  </a:cubicBezTo>
                  <a:cubicBezTo>
                    <a:pt x="28938" y="59883"/>
                    <a:pt x="28436" y="59967"/>
                    <a:pt x="27975" y="60302"/>
                  </a:cubicBezTo>
                  <a:lnTo>
                    <a:pt x="27661" y="60469"/>
                  </a:lnTo>
                  <a:cubicBezTo>
                    <a:pt x="27138" y="60679"/>
                    <a:pt x="26783" y="61097"/>
                    <a:pt x="26553" y="61599"/>
                  </a:cubicBezTo>
                  <a:cubicBezTo>
                    <a:pt x="26322" y="62080"/>
                    <a:pt x="26050" y="62562"/>
                    <a:pt x="25820" y="63022"/>
                  </a:cubicBezTo>
                  <a:cubicBezTo>
                    <a:pt x="25737" y="63189"/>
                    <a:pt x="25632" y="63336"/>
                    <a:pt x="25632" y="63503"/>
                  </a:cubicBezTo>
                  <a:cubicBezTo>
                    <a:pt x="25632" y="63901"/>
                    <a:pt x="25611" y="64319"/>
                    <a:pt x="25716" y="64738"/>
                  </a:cubicBezTo>
                  <a:close/>
                  <a:moveTo>
                    <a:pt x="9102" y="31846"/>
                  </a:moveTo>
                  <a:cubicBezTo>
                    <a:pt x="8244" y="30569"/>
                    <a:pt x="8014" y="29021"/>
                    <a:pt x="7366" y="27745"/>
                  </a:cubicBezTo>
                  <a:cubicBezTo>
                    <a:pt x="7114" y="27724"/>
                    <a:pt x="6905" y="27724"/>
                    <a:pt x="6759" y="27661"/>
                  </a:cubicBezTo>
                  <a:cubicBezTo>
                    <a:pt x="5859" y="27410"/>
                    <a:pt x="5378" y="27745"/>
                    <a:pt x="5336" y="28644"/>
                  </a:cubicBezTo>
                  <a:lnTo>
                    <a:pt x="5336" y="29837"/>
                  </a:lnTo>
                  <a:cubicBezTo>
                    <a:pt x="5336" y="30423"/>
                    <a:pt x="5503" y="30904"/>
                    <a:pt x="6068" y="31155"/>
                  </a:cubicBezTo>
                  <a:cubicBezTo>
                    <a:pt x="6173" y="31197"/>
                    <a:pt x="6257" y="31281"/>
                    <a:pt x="6340" y="31365"/>
                  </a:cubicBezTo>
                  <a:cubicBezTo>
                    <a:pt x="6487" y="31511"/>
                    <a:pt x="6738" y="31574"/>
                    <a:pt x="6926" y="31637"/>
                  </a:cubicBezTo>
                  <a:cubicBezTo>
                    <a:pt x="7617" y="31929"/>
                    <a:pt x="8328" y="31825"/>
                    <a:pt x="9102" y="31846"/>
                  </a:cubicBezTo>
                  <a:close/>
                  <a:moveTo>
                    <a:pt x="32683" y="55782"/>
                  </a:moveTo>
                  <a:cubicBezTo>
                    <a:pt x="33143" y="55741"/>
                    <a:pt x="33646" y="55741"/>
                    <a:pt x="34085" y="55636"/>
                  </a:cubicBezTo>
                  <a:cubicBezTo>
                    <a:pt x="34399" y="55552"/>
                    <a:pt x="34692" y="55469"/>
                    <a:pt x="35006" y="55469"/>
                  </a:cubicBezTo>
                  <a:cubicBezTo>
                    <a:pt x="35822" y="55489"/>
                    <a:pt x="35822" y="55280"/>
                    <a:pt x="35780" y="54527"/>
                  </a:cubicBezTo>
                  <a:cubicBezTo>
                    <a:pt x="35780" y="54401"/>
                    <a:pt x="35675" y="54255"/>
                    <a:pt x="35654" y="54129"/>
                  </a:cubicBezTo>
                  <a:cubicBezTo>
                    <a:pt x="35529" y="53585"/>
                    <a:pt x="35424" y="53041"/>
                    <a:pt x="35299" y="52476"/>
                  </a:cubicBezTo>
                  <a:cubicBezTo>
                    <a:pt x="35257" y="52393"/>
                    <a:pt x="35215" y="52309"/>
                    <a:pt x="35152" y="52142"/>
                  </a:cubicBezTo>
                  <a:cubicBezTo>
                    <a:pt x="33834" y="52748"/>
                    <a:pt x="32725" y="53585"/>
                    <a:pt x="31679" y="54548"/>
                  </a:cubicBezTo>
                  <a:cubicBezTo>
                    <a:pt x="31993" y="54945"/>
                    <a:pt x="32286" y="55322"/>
                    <a:pt x="32683" y="55782"/>
                  </a:cubicBezTo>
                  <a:close/>
                  <a:moveTo>
                    <a:pt x="8035" y="49087"/>
                  </a:moveTo>
                  <a:cubicBezTo>
                    <a:pt x="7784" y="49317"/>
                    <a:pt x="7700" y="49589"/>
                    <a:pt x="7700" y="49903"/>
                  </a:cubicBezTo>
                  <a:lnTo>
                    <a:pt x="7700" y="51974"/>
                  </a:lnTo>
                  <a:cubicBezTo>
                    <a:pt x="7700" y="52079"/>
                    <a:pt x="7742" y="52184"/>
                    <a:pt x="7784" y="52246"/>
                  </a:cubicBezTo>
                  <a:cubicBezTo>
                    <a:pt x="8872" y="52832"/>
                    <a:pt x="10002" y="52707"/>
                    <a:pt x="11153" y="52644"/>
                  </a:cubicBezTo>
                  <a:cubicBezTo>
                    <a:pt x="11090" y="52518"/>
                    <a:pt x="11090" y="52414"/>
                    <a:pt x="11048" y="52351"/>
                  </a:cubicBezTo>
                  <a:cubicBezTo>
                    <a:pt x="10672" y="52016"/>
                    <a:pt x="10630" y="51577"/>
                    <a:pt x="10630" y="51095"/>
                  </a:cubicBezTo>
                  <a:cubicBezTo>
                    <a:pt x="10651" y="50740"/>
                    <a:pt x="10713" y="50363"/>
                    <a:pt x="10546" y="50007"/>
                  </a:cubicBezTo>
                  <a:cubicBezTo>
                    <a:pt x="9667" y="49882"/>
                    <a:pt x="8851" y="49422"/>
                    <a:pt x="8035" y="49087"/>
                  </a:cubicBezTo>
                  <a:close/>
                  <a:moveTo>
                    <a:pt x="8977" y="40592"/>
                  </a:moveTo>
                  <a:cubicBezTo>
                    <a:pt x="8475" y="40948"/>
                    <a:pt x="7993" y="41324"/>
                    <a:pt x="7638" y="41868"/>
                  </a:cubicBezTo>
                  <a:cubicBezTo>
                    <a:pt x="7282" y="42433"/>
                    <a:pt x="6947" y="43040"/>
                    <a:pt x="6550" y="43605"/>
                  </a:cubicBezTo>
                  <a:cubicBezTo>
                    <a:pt x="6152" y="44149"/>
                    <a:pt x="6068" y="44797"/>
                    <a:pt x="5922" y="45425"/>
                  </a:cubicBezTo>
                  <a:cubicBezTo>
                    <a:pt x="5796" y="45948"/>
                    <a:pt x="5943" y="46450"/>
                    <a:pt x="6487" y="46702"/>
                  </a:cubicBezTo>
                  <a:cubicBezTo>
                    <a:pt x="6696" y="46806"/>
                    <a:pt x="6905" y="46974"/>
                    <a:pt x="7177" y="47120"/>
                  </a:cubicBezTo>
                  <a:cubicBezTo>
                    <a:pt x="7784" y="44902"/>
                    <a:pt x="8370" y="42768"/>
                    <a:pt x="8977" y="40592"/>
                  </a:cubicBezTo>
                  <a:close/>
                  <a:moveTo>
                    <a:pt x="41262" y="33164"/>
                  </a:moveTo>
                  <a:cubicBezTo>
                    <a:pt x="40802" y="33164"/>
                    <a:pt x="40446" y="33185"/>
                    <a:pt x="40069" y="33164"/>
                  </a:cubicBezTo>
                  <a:cubicBezTo>
                    <a:pt x="39316" y="33101"/>
                    <a:pt x="38605" y="33185"/>
                    <a:pt x="37956" y="33603"/>
                  </a:cubicBezTo>
                  <a:cubicBezTo>
                    <a:pt x="37747" y="33729"/>
                    <a:pt x="37454" y="33771"/>
                    <a:pt x="37245" y="33875"/>
                  </a:cubicBezTo>
                  <a:cubicBezTo>
                    <a:pt x="36972" y="34001"/>
                    <a:pt x="36680" y="34147"/>
                    <a:pt x="36470" y="34357"/>
                  </a:cubicBezTo>
                  <a:cubicBezTo>
                    <a:pt x="35884" y="34880"/>
                    <a:pt x="35361" y="35445"/>
                    <a:pt x="34838" y="35989"/>
                  </a:cubicBezTo>
                  <a:cubicBezTo>
                    <a:pt x="34420" y="36407"/>
                    <a:pt x="34064" y="37077"/>
                    <a:pt x="33876" y="37663"/>
                  </a:cubicBezTo>
                  <a:cubicBezTo>
                    <a:pt x="34315" y="37202"/>
                    <a:pt x="34671" y="36847"/>
                    <a:pt x="35027" y="36512"/>
                  </a:cubicBezTo>
                  <a:cubicBezTo>
                    <a:pt x="35257" y="36282"/>
                    <a:pt x="35529" y="36030"/>
                    <a:pt x="35822" y="35884"/>
                  </a:cubicBezTo>
                  <a:cubicBezTo>
                    <a:pt x="36700" y="35382"/>
                    <a:pt x="37621" y="34922"/>
                    <a:pt x="38500" y="34440"/>
                  </a:cubicBezTo>
                  <a:cubicBezTo>
                    <a:pt x="38709" y="34336"/>
                    <a:pt x="38918" y="34273"/>
                    <a:pt x="39169" y="34210"/>
                  </a:cubicBezTo>
                  <a:cubicBezTo>
                    <a:pt x="39400" y="34126"/>
                    <a:pt x="39651" y="34085"/>
                    <a:pt x="39902" y="33980"/>
                  </a:cubicBezTo>
                  <a:cubicBezTo>
                    <a:pt x="40446" y="33666"/>
                    <a:pt x="40969" y="33666"/>
                    <a:pt x="41534" y="33875"/>
                  </a:cubicBezTo>
                  <a:cubicBezTo>
                    <a:pt x="41576" y="33875"/>
                    <a:pt x="41618" y="33813"/>
                    <a:pt x="41680" y="33771"/>
                  </a:cubicBezTo>
                  <a:cubicBezTo>
                    <a:pt x="41513" y="33603"/>
                    <a:pt x="41408" y="33394"/>
                    <a:pt x="41262" y="33164"/>
                  </a:cubicBezTo>
                  <a:close/>
                  <a:moveTo>
                    <a:pt x="38793" y="18245"/>
                  </a:moveTo>
                  <a:cubicBezTo>
                    <a:pt x="39128" y="19333"/>
                    <a:pt x="39504" y="20317"/>
                    <a:pt x="39734" y="21363"/>
                  </a:cubicBezTo>
                  <a:cubicBezTo>
                    <a:pt x="39965" y="22409"/>
                    <a:pt x="40069" y="23476"/>
                    <a:pt x="40258" y="24585"/>
                  </a:cubicBezTo>
                  <a:cubicBezTo>
                    <a:pt x="40634" y="24397"/>
                    <a:pt x="40655" y="24104"/>
                    <a:pt x="40739" y="23853"/>
                  </a:cubicBezTo>
                  <a:cubicBezTo>
                    <a:pt x="41074" y="22723"/>
                    <a:pt x="40802" y="21593"/>
                    <a:pt x="40655" y="20484"/>
                  </a:cubicBezTo>
                  <a:cubicBezTo>
                    <a:pt x="40655" y="20401"/>
                    <a:pt x="40592" y="20317"/>
                    <a:pt x="40550" y="20233"/>
                  </a:cubicBezTo>
                  <a:cubicBezTo>
                    <a:pt x="40258" y="19815"/>
                    <a:pt x="40006" y="19375"/>
                    <a:pt x="39672" y="18978"/>
                  </a:cubicBezTo>
                  <a:cubicBezTo>
                    <a:pt x="39441" y="18664"/>
                    <a:pt x="39232" y="18350"/>
                    <a:pt x="38793" y="18245"/>
                  </a:cubicBezTo>
                  <a:close/>
                  <a:moveTo>
                    <a:pt x="13957" y="24083"/>
                  </a:moveTo>
                  <a:cubicBezTo>
                    <a:pt x="13685" y="24188"/>
                    <a:pt x="13601" y="24188"/>
                    <a:pt x="13559" y="24250"/>
                  </a:cubicBezTo>
                  <a:cubicBezTo>
                    <a:pt x="12722" y="24857"/>
                    <a:pt x="11801" y="25297"/>
                    <a:pt x="10818" y="25569"/>
                  </a:cubicBezTo>
                  <a:cubicBezTo>
                    <a:pt x="10713" y="25611"/>
                    <a:pt x="10588" y="25652"/>
                    <a:pt x="10504" y="25673"/>
                  </a:cubicBezTo>
                  <a:cubicBezTo>
                    <a:pt x="9709" y="26029"/>
                    <a:pt x="8893" y="26301"/>
                    <a:pt x="8035" y="26385"/>
                  </a:cubicBezTo>
                  <a:cubicBezTo>
                    <a:pt x="7847" y="26406"/>
                    <a:pt x="7721" y="26573"/>
                    <a:pt x="7805" y="26657"/>
                  </a:cubicBezTo>
                  <a:cubicBezTo>
                    <a:pt x="7889" y="26719"/>
                    <a:pt x="7993" y="26782"/>
                    <a:pt x="8056" y="26782"/>
                  </a:cubicBezTo>
                  <a:cubicBezTo>
                    <a:pt x="8265" y="26782"/>
                    <a:pt x="8454" y="26740"/>
                    <a:pt x="8663" y="26699"/>
                  </a:cubicBezTo>
                  <a:cubicBezTo>
                    <a:pt x="8851" y="26657"/>
                    <a:pt x="9060" y="26573"/>
                    <a:pt x="9249" y="26531"/>
                  </a:cubicBezTo>
                  <a:cubicBezTo>
                    <a:pt x="10023" y="26468"/>
                    <a:pt x="10818" y="26427"/>
                    <a:pt x="11592" y="26280"/>
                  </a:cubicBezTo>
                  <a:cubicBezTo>
                    <a:pt x="12011" y="26196"/>
                    <a:pt x="12429" y="26155"/>
                    <a:pt x="12743" y="26008"/>
                  </a:cubicBezTo>
                  <a:cubicBezTo>
                    <a:pt x="13120" y="25422"/>
                    <a:pt x="13475" y="24836"/>
                    <a:pt x="13957" y="24083"/>
                  </a:cubicBezTo>
                  <a:close/>
                  <a:moveTo>
                    <a:pt x="35529" y="34252"/>
                  </a:moveTo>
                  <a:lnTo>
                    <a:pt x="35424" y="34210"/>
                  </a:lnTo>
                  <a:cubicBezTo>
                    <a:pt x="35340" y="34231"/>
                    <a:pt x="35257" y="34252"/>
                    <a:pt x="35194" y="34315"/>
                  </a:cubicBezTo>
                  <a:cubicBezTo>
                    <a:pt x="34420" y="34922"/>
                    <a:pt x="33687" y="35549"/>
                    <a:pt x="33102" y="36302"/>
                  </a:cubicBezTo>
                  <a:cubicBezTo>
                    <a:pt x="32579" y="36951"/>
                    <a:pt x="32055" y="37642"/>
                    <a:pt x="31679" y="38416"/>
                  </a:cubicBezTo>
                  <a:cubicBezTo>
                    <a:pt x="31449" y="38897"/>
                    <a:pt x="31532" y="39336"/>
                    <a:pt x="31888" y="39755"/>
                  </a:cubicBezTo>
                  <a:cubicBezTo>
                    <a:pt x="31972" y="39650"/>
                    <a:pt x="32055" y="39587"/>
                    <a:pt x="32076" y="39546"/>
                  </a:cubicBezTo>
                  <a:cubicBezTo>
                    <a:pt x="32223" y="39106"/>
                    <a:pt x="32411" y="38646"/>
                    <a:pt x="32704" y="38269"/>
                  </a:cubicBezTo>
                  <a:cubicBezTo>
                    <a:pt x="32788" y="38165"/>
                    <a:pt x="32830" y="38018"/>
                    <a:pt x="32871" y="37872"/>
                  </a:cubicBezTo>
                  <a:cubicBezTo>
                    <a:pt x="33269" y="36847"/>
                    <a:pt x="33897" y="35989"/>
                    <a:pt x="34629" y="35194"/>
                  </a:cubicBezTo>
                  <a:cubicBezTo>
                    <a:pt x="34943" y="34880"/>
                    <a:pt x="35299" y="34629"/>
                    <a:pt x="35529" y="34252"/>
                  </a:cubicBezTo>
                  <a:close/>
                  <a:moveTo>
                    <a:pt x="31532" y="36972"/>
                  </a:moveTo>
                  <a:cubicBezTo>
                    <a:pt x="30842" y="37077"/>
                    <a:pt x="29817" y="37495"/>
                    <a:pt x="29168" y="37893"/>
                  </a:cubicBezTo>
                  <a:cubicBezTo>
                    <a:pt x="29691" y="38081"/>
                    <a:pt x="30193" y="38248"/>
                    <a:pt x="30737" y="38437"/>
                  </a:cubicBezTo>
                  <a:cubicBezTo>
                    <a:pt x="31030" y="37935"/>
                    <a:pt x="31260" y="37474"/>
                    <a:pt x="31532" y="36972"/>
                  </a:cubicBezTo>
                  <a:close/>
                  <a:moveTo>
                    <a:pt x="11822" y="35486"/>
                  </a:moveTo>
                  <a:cubicBezTo>
                    <a:pt x="11613" y="35779"/>
                    <a:pt x="11508" y="35968"/>
                    <a:pt x="11550" y="36282"/>
                  </a:cubicBezTo>
                  <a:cubicBezTo>
                    <a:pt x="11801" y="36177"/>
                    <a:pt x="11990" y="36093"/>
                    <a:pt x="12241" y="35989"/>
                  </a:cubicBezTo>
                  <a:cubicBezTo>
                    <a:pt x="12094" y="35800"/>
                    <a:pt x="11990" y="35675"/>
                    <a:pt x="11822" y="3548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1" name="Google Shape;101;p13"/>
            <p:cNvSpPr/>
            <p:nvPr/>
          </p:nvSpPr>
          <p:spPr>
            <a:xfrm>
              <a:off x="1392675" y="4151500"/>
              <a:ext cx="215000" cy="153275"/>
            </a:xfrm>
            <a:custGeom>
              <a:avLst/>
              <a:gdLst/>
              <a:ahLst/>
              <a:cxnLst/>
              <a:rect l="l" t="t" r="r" b="b"/>
              <a:pathLst>
                <a:path w="8600" h="6131" extrusionOk="0">
                  <a:moveTo>
                    <a:pt x="3432" y="6047"/>
                  </a:moveTo>
                  <a:lnTo>
                    <a:pt x="3097" y="6047"/>
                  </a:lnTo>
                  <a:cubicBezTo>
                    <a:pt x="1883" y="6131"/>
                    <a:pt x="1025" y="5524"/>
                    <a:pt x="251" y="4708"/>
                  </a:cubicBezTo>
                  <a:cubicBezTo>
                    <a:pt x="105" y="4520"/>
                    <a:pt x="21" y="4310"/>
                    <a:pt x="21" y="4080"/>
                  </a:cubicBezTo>
                  <a:cubicBezTo>
                    <a:pt x="21" y="3766"/>
                    <a:pt x="42" y="3453"/>
                    <a:pt x="21" y="3139"/>
                  </a:cubicBezTo>
                  <a:cubicBezTo>
                    <a:pt x="0" y="2699"/>
                    <a:pt x="147" y="2344"/>
                    <a:pt x="419" y="2051"/>
                  </a:cubicBezTo>
                  <a:cubicBezTo>
                    <a:pt x="649" y="1737"/>
                    <a:pt x="963" y="1486"/>
                    <a:pt x="1277" y="1235"/>
                  </a:cubicBezTo>
                  <a:cubicBezTo>
                    <a:pt x="1402" y="1088"/>
                    <a:pt x="1632" y="1046"/>
                    <a:pt x="1758" y="1172"/>
                  </a:cubicBezTo>
                  <a:cubicBezTo>
                    <a:pt x="2051" y="1381"/>
                    <a:pt x="2365" y="1360"/>
                    <a:pt x="2637" y="1360"/>
                  </a:cubicBezTo>
                  <a:cubicBezTo>
                    <a:pt x="3097" y="1360"/>
                    <a:pt x="3557" y="1381"/>
                    <a:pt x="3997" y="1360"/>
                  </a:cubicBezTo>
                  <a:cubicBezTo>
                    <a:pt x="4352" y="1339"/>
                    <a:pt x="4687" y="1277"/>
                    <a:pt x="5022" y="1235"/>
                  </a:cubicBezTo>
                  <a:cubicBezTo>
                    <a:pt x="5231" y="1193"/>
                    <a:pt x="5419" y="1130"/>
                    <a:pt x="5587" y="1151"/>
                  </a:cubicBezTo>
                  <a:cubicBezTo>
                    <a:pt x="6152" y="1172"/>
                    <a:pt x="6591" y="963"/>
                    <a:pt x="7010" y="649"/>
                  </a:cubicBezTo>
                  <a:cubicBezTo>
                    <a:pt x="7282" y="481"/>
                    <a:pt x="7533" y="314"/>
                    <a:pt x="7826" y="188"/>
                  </a:cubicBezTo>
                  <a:cubicBezTo>
                    <a:pt x="8244" y="0"/>
                    <a:pt x="8558" y="230"/>
                    <a:pt x="8579" y="670"/>
                  </a:cubicBezTo>
                  <a:cubicBezTo>
                    <a:pt x="8600" y="1067"/>
                    <a:pt x="8453" y="1444"/>
                    <a:pt x="8265" y="1716"/>
                  </a:cubicBezTo>
                  <a:cubicBezTo>
                    <a:pt x="7930" y="2197"/>
                    <a:pt x="7826" y="2720"/>
                    <a:pt x="7637" y="3222"/>
                  </a:cubicBezTo>
                  <a:cubicBezTo>
                    <a:pt x="7512" y="3641"/>
                    <a:pt x="7323" y="3997"/>
                    <a:pt x="7031" y="4331"/>
                  </a:cubicBezTo>
                  <a:cubicBezTo>
                    <a:pt x="6884" y="4520"/>
                    <a:pt x="6759" y="4750"/>
                    <a:pt x="6591" y="4959"/>
                  </a:cubicBezTo>
                  <a:cubicBezTo>
                    <a:pt x="6382" y="5252"/>
                    <a:pt x="6152" y="5482"/>
                    <a:pt x="5775" y="5545"/>
                  </a:cubicBezTo>
                  <a:cubicBezTo>
                    <a:pt x="5712" y="5545"/>
                    <a:pt x="5608" y="5566"/>
                    <a:pt x="5545" y="5629"/>
                  </a:cubicBezTo>
                  <a:cubicBezTo>
                    <a:pt x="4917" y="6047"/>
                    <a:pt x="4185" y="6047"/>
                    <a:pt x="3432" y="6047"/>
                  </a:cubicBezTo>
                  <a:close/>
                  <a:moveTo>
                    <a:pt x="5859" y="4415"/>
                  </a:moveTo>
                  <a:cubicBezTo>
                    <a:pt x="6047" y="4164"/>
                    <a:pt x="6298" y="3871"/>
                    <a:pt x="6507" y="3536"/>
                  </a:cubicBezTo>
                  <a:cubicBezTo>
                    <a:pt x="6612" y="3411"/>
                    <a:pt x="6696" y="3243"/>
                    <a:pt x="6759" y="3097"/>
                  </a:cubicBezTo>
                  <a:cubicBezTo>
                    <a:pt x="6884" y="2637"/>
                    <a:pt x="7031" y="2260"/>
                    <a:pt x="7407" y="1904"/>
                  </a:cubicBezTo>
                  <a:cubicBezTo>
                    <a:pt x="7554" y="1779"/>
                    <a:pt x="7658" y="1549"/>
                    <a:pt x="7449" y="1318"/>
                  </a:cubicBezTo>
                  <a:cubicBezTo>
                    <a:pt x="6884" y="1653"/>
                    <a:pt x="6277" y="1904"/>
                    <a:pt x="5608" y="1841"/>
                  </a:cubicBezTo>
                  <a:cubicBezTo>
                    <a:pt x="5524" y="1841"/>
                    <a:pt x="5419" y="1862"/>
                    <a:pt x="5336" y="1883"/>
                  </a:cubicBezTo>
                  <a:cubicBezTo>
                    <a:pt x="4771" y="2113"/>
                    <a:pt x="4164" y="2093"/>
                    <a:pt x="3578" y="2093"/>
                  </a:cubicBezTo>
                  <a:lnTo>
                    <a:pt x="1465" y="2093"/>
                  </a:lnTo>
                  <a:cubicBezTo>
                    <a:pt x="1339" y="2385"/>
                    <a:pt x="1214" y="2595"/>
                    <a:pt x="1130" y="2825"/>
                  </a:cubicBezTo>
                  <a:cubicBezTo>
                    <a:pt x="921" y="3725"/>
                    <a:pt x="921" y="4310"/>
                    <a:pt x="1800" y="4687"/>
                  </a:cubicBezTo>
                  <a:cubicBezTo>
                    <a:pt x="1904" y="4729"/>
                    <a:pt x="1988" y="4813"/>
                    <a:pt x="2093" y="4875"/>
                  </a:cubicBezTo>
                  <a:cubicBezTo>
                    <a:pt x="2281" y="5001"/>
                    <a:pt x="2490" y="5085"/>
                    <a:pt x="2720" y="5085"/>
                  </a:cubicBezTo>
                  <a:cubicBezTo>
                    <a:pt x="3243" y="5085"/>
                    <a:pt x="3746" y="5106"/>
                    <a:pt x="4269" y="5085"/>
                  </a:cubicBezTo>
                  <a:cubicBezTo>
                    <a:pt x="4478" y="5085"/>
                    <a:pt x="4708" y="4980"/>
                    <a:pt x="4917" y="4896"/>
                  </a:cubicBezTo>
                  <a:cubicBezTo>
                    <a:pt x="5189" y="4771"/>
                    <a:pt x="5461" y="4603"/>
                    <a:pt x="5859" y="4415"/>
                  </a:cubicBezTo>
                  <a:close/>
                </a:path>
              </a:pathLst>
            </a:custGeom>
            <a:solidFill>
              <a:srgbClr val="1D31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2" name="Google Shape;102;p13"/>
            <p:cNvSpPr/>
            <p:nvPr/>
          </p:nvSpPr>
          <p:spPr>
            <a:xfrm>
              <a:off x="1298000" y="4057325"/>
              <a:ext cx="41350" cy="42400"/>
            </a:xfrm>
            <a:custGeom>
              <a:avLst/>
              <a:gdLst/>
              <a:ahLst/>
              <a:cxnLst/>
              <a:rect l="l" t="t" r="r" b="b"/>
              <a:pathLst>
                <a:path w="1654" h="1696" extrusionOk="0">
                  <a:moveTo>
                    <a:pt x="188" y="231"/>
                  </a:moveTo>
                  <a:cubicBezTo>
                    <a:pt x="419" y="189"/>
                    <a:pt x="628" y="106"/>
                    <a:pt x="837" y="85"/>
                  </a:cubicBezTo>
                  <a:cubicBezTo>
                    <a:pt x="1046" y="43"/>
                    <a:pt x="1297" y="1"/>
                    <a:pt x="1444" y="231"/>
                  </a:cubicBezTo>
                  <a:cubicBezTo>
                    <a:pt x="1590" y="503"/>
                    <a:pt x="1653" y="754"/>
                    <a:pt x="1507" y="1047"/>
                  </a:cubicBezTo>
                  <a:cubicBezTo>
                    <a:pt x="1297" y="1528"/>
                    <a:pt x="670" y="1696"/>
                    <a:pt x="230" y="1445"/>
                  </a:cubicBezTo>
                  <a:cubicBezTo>
                    <a:pt x="84" y="1340"/>
                    <a:pt x="0" y="1173"/>
                    <a:pt x="21" y="1005"/>
                  </a:cubicBezTo>
                  <a:cubicBezTo>
                    <a:pt x="84" y="754"/>
                    <a:pt x="126" y="524"/>
                    <a:pt x="188" y="23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3" name="Google Shape;103;p13"/>
            <p:cNvSpPr/>
            <p:nvPr/>
          </p:nvSpPr>
          <p:spPr>
            <a:xfrm>
              <a:off x="1664675" y="3968400"/>
              <a:ext cx="34025" cy="48675"/>
            </a:xfrm>
            <a:custGeom>
              <a:avLst/>
              <a:gdLst/>
              <a:ahLst/>
              <a:cxnLst/>
              <a:rect l="l" t="t" r="r" b="b"/>
              <a:pathLst>
                <a:path w="1361" h="1947" extrusionOk="0">
                  <a:moveTo>
                    <a:pt x="1361" y="963"/>
                  </a:moveTo>
                  <a:lnTo>
                    <a:pt x="1361" y="1214"/>
                  </a:lnTo>
                  <a:cubicBezTo>
                    <a:pt x="1340" y="1696"/>
                    <a:pt x="858" y="1947"/>
                    <a:pt x="440" y="1654"/>
                  </a:cubicBezTo>
                  <a:cubicBezTo>
                    <a:pt x="84" y="1424"/>
                    <a:pt x="1" y="1068"/>
                    <a:pt x="210" y="712"/>
                  </a:cubicBezTo>
                  <a:cubicBezTo>
                    <a:pt x="314" y="524"/>
                    <a:pt x="419" y="378"/>
                    <a:pt x="524" y="210"/>
                  </a:cubicBezTo>
                  <a:cubicBezTo>
                    <a:pt x="628" y="64"/>
                    <a:pt x="796" y="1"/>
                    <a:pt x="963" y="22"/>
                  </a:cubicBezTo>
                  <a:cubicBezTo>
                    <a:pt x="1151" y="64"/>
                    <a:pt x="1256" y="189"/>
                    <a:pt x="1277" y="378"/>
                  </a:cubicBezTo>
                  <a:cubicBezTo>
                    <a:pt x="1340" y="587"/>
                    <a:pt x="1340" y="817"/>
                    <a:pt x="1361" y="96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4" name="Google Shape;104;p13"/>
            <p:cNvSpPr/>
            <p:nvPr/>
          </p:nvSpPr>
          <p:spPr>
            <a:xfrm>
              <a:off x="526950" y="2756925"/>
              <a:ext cx="379275" cy="405425"/>
            </a:xfrm>
            <a:custGeom>
              <a:avLst/>
              <a:gdLst/>
              <a:ahLst/>
              <a:cxnLst/>
              <a:rect l="l" t="t" r="r" b="b"/>
              <a:pathLst>
                <a:path w="15171" h="16217" extrusionOk="0">
                  <a:moveTo>
                    <a:pt x="12722" y="14543"/>
                  </a:moveTo>
                  <a:cubicBezTo>
                    <a:pt x="12743" y="13831"/>
                    <a:pt x="12931" y="13204"/>
                    <a:pt x="13203" y="12576"/>
                  </a:cubicBezTo>
                  <a:cubicBezTo>
                    <a:pt x="13496" y="11948"/>
                    <a:pt x="13706" y="11279"/>
                    <a:pt x="13936" y="10609"/>
                  </a:cubicBezTo>
                  <a:cubicBezTo>
                    <a:pt x="13999" y="10442"/>
                    <a:pt x="14019" y="10232"/>
                    <a:pt x="14019" y="10044"/>
                  </a:cubicBezTo>
                  <a:cubicBezTo>
                    <a:pt x="14019" y="9709"/>
                    <a:pt x="13999" y="9354"/>
                    <a:pt x="14019" y="9040"/>
                  </a:cubicBezTo>
                  <a:cubicBezTo>
                    <a:pt x="14082" y="8098"/>
                    <a:pt x="13706" y="7366"/>
                    <a:pt x="13078" y="6717"/>
                  </a:cubicBezTo>
                  <a:cubicBezTo>
                    <a:pt x="12952" y="6592"/>
                    <a:pt x="12785" y="6466"/>
                    <a:pt x="12659" y="6299"/>
                  </a:cubicBezTo>
                  <a:cubicBezTo>
                    <a:pt x="12408" y="6006"/>
                    <a:pt x="12094" y="5859"/>
                    <a:pt x="11697" y="5901"/>
                  </a:cubicBezTo>
                  <a:cubicBezTo>
                    <a:pt x="11362" y="5943"/>
                    <a:pt x="11090" y="5839"/>
                    <a:pt x="10881" y="5567"/>
                  </a:cubicBezTo>
                  <a:cubicBezTo>
                    <a:pt x="10651" y="5253"/>
                    <a:pt x="10316" y="5148"/>
                    <a:pt x="9918" y="5169"/>
                  </a:cubicBezTo>
                  <a:cubicBezTo>
                    <a:pt x="9646" y="5211"/>
                    <a:pt x="9416" y="5211"/>
                    <a:pt x="9165" y="5169"/>
                  </a:cubicBezTo>
                  <a:cubicBezTo>
                    <a:pt x="8600" y="5148"/>
                    <a:pt x="8182" y="5357"/>
                    <a:pt x="7805" y="5734"/>
                  </a:cubicBezTo>
                  <a:cubicBezTo>
                    <a:pt x="6968" y="6571"/>
                    <a:pt x="7303" y="6403"/>
                    <a:pt x="5964" y="6466"/>
                  </a:cubicBezTo>
                  <a:cubicBezTo>
                    <a:pt x="5713" y="6466"/>
                    <a:pt x="5420" y="6508"/>
                    <a:pt x="5148" y="6592"/>
                  </a:cubicBezTo>
                  <a:cubicBezTo>
                    <a:pt x="4813" y="6696"/>
                    <a:pt x="4625" y="6947"/>
                    <a:pt x="4604" y="7345"/>
                  </a:cubicBezTo>
                  <a:cubicBezTo>
                    <a:pt x="4562" y="8077"/>
                    <a:pt x="4667" y="8789"/>
                    <a:pt x="4897" y="9500"/>
                  </a:cubicBezTo>
                  <a:cubicBezTo>
                    <a:pt x="5232" y="10484"/>
                    <a:pt x="5608" y="11488"/>
                    <a:pt x="5943" y="12471"/>
                  </a:cubicBezTo>
                  <a:cubicBezTo>
                    <a:pt x="6131" y="13015"/>
                    <a:pt x="6341" y="13580"/>
                    <a:pt x="6801" y="13999"/>
                  </a:cubicBezTo>
                  <a:cubicBezTo>
                    <a:pt x="6926" y="14124"/>
                    <a:pt x="7010" y="14313"/>
                    <a:pt x="7115" y="14459"/>
                  </a:cubicBezTo>
                  <a:cubicBezTo>
                    <a:pt x="7491" y="14961"/>
                    <a:pt x="7847" y="15422"/>
                    <a:pt x="8224" y="15945"/>
                  </a:cubicBezTo>
                  <a:cubicBezTo>
                    <a:pt x="8161" y="16091"/>
                    <a:pt x="8014" y="15986"/>
                    <a:pt x="7910" y="16028"/>
                  </a:cubicBezTo>
                  <a:cubicBezTo>
                    <a:pt x="7763" y="16112"/>
                    <a:pt x="7659" y="16154"/>
                    <a:pt x="7533" y="16217"/>
                  </a:cubicBezTo>
                  <a:cubicBezTo>
                    <a:pt x="6989" y="15924"/>
                    <a:pt x="6403" y="15694"/>
                    <a:pt x="6027" y="15191"/>
                  </a:cubicBezTo>
                  <a:cubicBezTo>
                    <a:pt x="5922" y="15066"/>
                    <a:pt x="5755" y="14982"/>
                    <a:pt x="5629" y="14898"/>
                  </a:cubicBezTo>
                  <a:cubicBezTo>
                    <a:pt x="4918" y="14480"/>
                    <a:pt x="4353" y="13936"/>
                    <a:pt x="3892" y="13266"/>
                  </a:cubicBezTo>
                  <a:cubicBezTo>
                    <a:pt x="3516" y="12660"/>
                    <a:pt x="3035" y="12074"/>
                    <a:pt x="2511" y="11613"/>
                  </a:cubicBezTo>
                  <a:cubicBezTo>
                    <a:pt x="2281" y="11404"/>
                    <a:pt x="2114" y="11132"/>
                    <a:pt x="2051" y="10860"/>
                  </a:cubicBezTo>
                  <a:cubicBezTo>
                    <a:pt x="1863" y="10358"/>
                    <a:pt x="1591" y="9877"/>
                    <a:pt x="1277" y="9458"/>
                  </a:cubicBezTo>
                  <a:cubicBezTo>
                    <a:pt x="838" y="8914"/>
                    <a:pt x="628" y="8245"/>
                    <a:pt x="440" y="7554"/>
                  </a:cubicBezTo>
                  <a:cubicBezTo>
                    <a:pt x="398" y="7345"/>
                    <a:pt x="377" y="7115"/>
                    <a:pt x="314" y="6906"/>
                  </a:cubicBezTo>
                  <a:cubicBezTo>
                    <a:pt x="1" y="5943"/>
                    <a:pt x="63" y="4918"/>
                    <a:pt x="63" y="3914"/>
                  </a:cubicBezTo>
                  <a:cubicBezTo>
                    <a:pt x="63" y="3453"/>
                    <a:pt x="210" y="3056"/>
                    <a:pt x="587" y="2742"/>
                  </a:cubicBezTo>
                  <a:cubicBezTo>
                    <a:pt x="1214" y="2198"/>
                    <a:pt x="1884" y="1717"/>
                    <a:pt x="2679" y="1361"/>
                  </a:cubicBezTo>
                  <a:cubicBezTo>
                    <a:pt x="3202" y="1131"/>
                    <a:pt x="3746" y="921"/>
                    <a:pt x="4290" y="712"/>
                  </a:cubicBezTo>
                  <a:cubicBezTo>
                    <a:pt x="4583" y="608"/>
                    <a:pt x="4876" y="524"/>
                    <a:pt x="5190" y="461"/>
                  </a:cubicBezTo>
                  <a:cubicBezTo>
                    <a:pt x="5880" y="336"/>
                    <a:pt x="6613" y="231"/>
                    <a:pt x="7324" y="105"/>
                  </a:cubicBezTo>
                  <a:cubicBezTo>
                    <a:pt x="7910" y="1"/>
                    <a:pt x="8496" y="1"/>
                    <a:pt x="9081" y="105"/>
                  </a:cubicBezTo>
                  <a:cubicBezTo>
                    <a:pt x="9521" y="189"/>
                    <a:pt x="9960" y="252"/>
                    <a:pt x="10379" y="315"/>
                  </a:cubicBezTo>
                  <a:cubicBezTo>
                    <a:pt x="10986" y="419"/>
                    <a:pt x="11592" y="566"/>
                    <a:pt x="12032" y="1026"/>
                  </a:cubicBezTo>
                  <a:cubicBezTo>
                    <a:pt x="12136" y="1131"/>
                    <a:pt x="12262" y="1173"/>
                    <a:pt x="12367" y="1256"/>
                  </a:cubicBezTo>
                  <a:cubicBezTo>
                    <a:pt x="12722" y="1465"/>
                    <a:pt x="13162" y="1570"/>
                    <a:pt x="13392" y="1926"/>
                  </a:cubicBezTo>
                  <a:cubicBezTo>
                    <a:pt x="13873" y="2700"/>
                    <a:pt x="14543" y="3328"/>
                    <a:pt x="14647" y="4269"/>
                  </a:cubicBezTo>
                  <a:cubicBezTo>
                    <a:pt x="15170" y="5692"/>
                    <a:pt x="15149" y="7199"/>
                    <a:pt x="15024" y="8663"/>
                  </a:cubicBezTo>
                  <a:cubicBezTo>
                    <a:pt x="14835" y="10504"/>
                    <a:pt x="14312" y="12325"/>
                    <a:pt x="13287" y="13936"/>
                  </a:cubicBezTo>
                  <a:cubicBezTo>
                    <a:pt x="13162" y="14166"/>
                    <a:pt x="13057" y="14417"/>
                    <a:pt x="12722" y="1454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5" name="Google Shape;105;p13"/>
            <p:cNvSpPr/>
            <p:nvPr/>
          </p:nvSpPr>
          <p:spPr>
            <a:xfrm>
              <a:off x="660875" y="2904450"/>
              <a:ext cx="195650" cy="249000"/>
            </a:xfrm>
            <a:custGeom>
              <a:avLst/>
              <a:gdLst/>
              <a:ahLst/>
              <a:cxnLst/>
              <a:rect l="l" t="t" r="r" b="b"/>
              <a:pathLst>
                <a:path w="7826" h="9960" extrusionOk="0">
                  <a:moveTo>
                    <a:pt x="6486" y="1005"/>
                  </a:moveTo>
                  <a:cubicBezTo>
                    <a:pt x="6842" y="1046"/>
                    <a:pt x="6989" y="1339"/>
                    <a:pt x="7198" y="1549"/>
                  </a:cubicBezTo>
                  <a:cubicBezTo>
                    <a:pt x="7574" y="1967"/>
                    <a:pt x="7826" y="2469"/>
                    <a:pt x="7805" y="3076"/>
                  </a:cubicBezTo>
                  <a:cubicBezTo>
                    <a:pt x="7784" y="3264"/>
                    <a:pt x="7805" y="3515"/>
                    <a:pt x="7805" y="3746"/>
                  </a:cubicBezTo>
                  <a:cubicBezTo>
                    <a:pt x="7826" y="4122"/>
                    <a:pt x="7721" y="4457"/>
                    <a:pt x="7595" y="4792"/>
                  </a:cubicBezTo>
                  <a:cubicBezTo>
                    <a:pt x="7156" y="5964"/>
                    <a:pt x="6758" y="7135"/>
                    <a:pt x="6340" y="8328"/>
                  </a:cubicBezTo>
                  <a:cubicBezTo>
                    <a:pt x="6256" y="8537"/>
                    <a:pt x="6256" y="8767"/>
                    <a:pt x="6235" y="8977"/>
                  </a:cubicBezTo>
                  <a:cubicBezTo>
                    <a:pt x="5649" y="9500"/>
                    <a:pt x="4854" y="9583"/>
                    <a:pt x="4248" y="9960"/>
                  </a:cubicBezTo>
                  <a:cubicBezTo>
                    <a:pt x="3452" y="9541"/>
                    <a:pt x="2929" y="8914"/>
                    <a:pt x="2553" y="8160"/>
                  </a:cubicBezTo>
                  <a:cubicBezTo>
                    <a:pt x="2448" y="7972"/>
                    <a:pt x="2344" y="7742"/>
                    <a:pt x="2176" y="7616"/>
                  </a:cubicBezTo>
                  <a:cubicBezTo>
                    <a:pt x="1779" y="7219"/>
                    <a:pt x="1569" y="6759"/>
                    <a:pt x="1423" y="6256"/>
                  </a:cubicBezTo>
                  <a:cubicBezTo>
                    <a:pt x="1088" y="5252"/>
                    <a:pt x="691" y="4269"/>
                    <a:pt x="356" y="3264"/>
                  </a:cubicBezTo>
                  <a:cubicBezTo>
                    <a:pt x="147" y="2616"/>
                    <a:pt x="0" y="2197"/>
                    <a:pt x="188" y="1465"/>
                  </a:cubicBezTo>
                  <a:cubicBezTo>
                    <a:pt x="670" y="1318"/>
                    <a:pt x="670" y="1318"/>
                    <a:pt x="1444" y="1381"/>
                  </a:cubicBezTo>
                  <a:cubicBezTo>
                    <a:pt x="1465" y="1528"/>
                    <a:pt x="1548" y="1674"/>
                    <a:pt x="1548" y="1842"/>
                  </a:cubicBezTo>
                  <a:cubicBezTo>
                    <a:pt x="1569" y="2197"/>
                    <a:pt x="1548" y="2574"/>
                    <a:pt x="1548" y="2930"/>
                  </a:cubicBezTo>
                  <a:cubicBezTo>
                    <a:pt x="1548" y="3515"/>
                    <a:pt x="1674" y="4039"/>
                    <a:pt x="1925" y="4562"/>
                  </a:cubicBezTo>
                  <a:cubicBezTo>
                    <a:pt x="2030" y="4792"/>
                    <a:pt x="2176" y="5001"/>
                    <a:pt x="2344" y="5189"/>
                  </a:cubicBezTo>
                  <a:cubicBezTo>
                    <a:pt x="2553" y="5419"/>
                    <a:pt x="2825" y="5461"/>
                    <a:pt x="3097" y="5336"/>
                  </a:cubicBezTo>
                  <a:cubicBezTo>
                    <a:pt x="3494" y="5147"/>
                    <a:pt x="3829" y="4875"/>
                    <a:pt x="3871" y="4415"/>
                  </a:cubicBezTo>
                  <a:cubicBezTo>
                    <a:pt x="3934" y="3934"/>
                    <a:pt x="3976" y="3432"/>
                    <a:pt x="3766" y="2930"/>
                  </a:cubicBezTo>
                  <a:cubicBezTo>
                    <a:pt x="3724" y="2825"/>
                    <a:pt x="3662" y="2720"/>
                    <a:pt x="3641" y="2616"/>
                  </a:cubicBezTo>
                  <a:cubicBezTo>
                    <a:pt x="3599" y="2009"/>
                    <a:pt x="3243" y="1590"/>
                    <a:pt x="2804" y="1235"/>
                  </a:cubicBezTo>
                  <a:cubicBezTo>
                    <a:pt x="2720" y="1172"/>
                    <a:pt x="2678" y="1130"/>
                    <a:pt x="2616" y="1109"/>
                  </a:cubicBezTo>
                  <a:cubicBezTo>
                    <a:pt x="3118" y="168"/>
                    <a:pt x="3452" y="0"/>
                    <a:pt x="4771" y="189"/>
                  </a:cubicBezTo>
                  <a:cubicBezTo>
                    <a:pt x="4771" y="230"/>
                    <a:pt x="4771" y="314"/>
                    <a:pt x="4750" y="335"/>
                  </a:cubicBezTo>
                  <a:cubicBezTo>
                    <a:pt x="4164" y="1005"/>
                    <a:pt x="4289" y="1800"/>
                    <a:pt x="4269" y="2574"/>
                  </a:cubicBezTo>
                  <a:cubicBezTo>
                    <a:pt x="4269" y="3264"/>
                    <a:pt x="4457" y="3955"/>
                    <a:pt x="4813" y="4562"/>
                  </a:cubicBezTo>
                  <a:cubicBezTo>
                    <a:pt x="4917" y="4708"/>
                    <a:pt x="5022" y="4896"/>
                    <a:pt x="5189" y="5001"/>
                  </a:cubicBezTo>
                  <a:cubicBezTo>
                    <a:pt x="5503" y="5252"/>
                    <a:pt x="5901" y="5189"/>
                    <a:pt x="6131" y="4834"/>
                  </a:cubicBezTo>
                  <a:cubicBezTo>
                    <a:pt x="6235" y="4708"/>
                    <a:pt x="6277" y="4562"/>
                    <a:pt x="6424" y="4415"/>
                  </a:cubicBezTo>
                  <a:cubicBezTo>
                    <a:pt x="6633" y="4206"/>
                    <a:pt x="6696" y="3955"/>
                    <a:pt x="6675" y="3662"/>
                  </a:cubicBezTo>
                  <a:cubicBezTo>
                    <a:pt x="6654" y="2825"/>
                    <a:pt x="6779" y="1988"/>
                    <a:pt x="6486" y="1172"/>
                  </a:cubicBezTo>
                  <a:cubicBezTo>
                    <a:pt x="6445" y="1151"/>
                    <a:pt x="6465" y="1088"/>
                    <a:pt x="6486" y="100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6" name="Google Shape;106;p13"/>
            <p:cNvSpPr/>
            <p:nvPr/>
          </p:nvSpPr>
          <p:spPr>
            <a:xfrm>
              <a:off x="743525" y="3150300"/>
              <a:ext cx="118750" cy="51275"/>
            </a:xfrm>
            <a:custGeom>
              <a:avLst/>
              <a:gdLst/>
              <a:ahLst/>
              <a:cxnLst/>
              <a:rect l="l" t="t" r="r" b="b"/>
              <a:pathLst>
                <a:path w="4750" h="2051" extrusionOk="0">
                  <a:moveTo>
                    <a:pt x="4394" y="0"/>
                  </a:moveTo>
                  <a:cubicBezTo>
                    <a:pt x="4499" y="189"/>
                    <a:pt x="4624" y="398"/>
                    <a:pt x="4729" y="628"/>
                  </a:cubicBezTo>
                  <a:cubicBezTo>
                    <a:pt x="4750" y="691"/>
                    <a:pt x="4729" y="795"/>
                    <a:pt x="4708" y="879"/>
                  </a:cubicBezTo>
                  <a:cubicBezTo>
                    <a:pt x="4331" y="1172"/>
                    <a:pt x="3955" y="1339"/>
                    <a:pt x="3494" y="1402"/>
                  </a:cubicBezTo>
                  <a:cubicBezTo>
                    <a:pt x="3285" y="1423"/>
                    <a:pt x="3076" y="1507"/>
                    <a:pt x="2846" y="1549"/>
                  </a:cubicBezTo>
                  <a:cubicBezTo>
                    <a:pt x="2615" y="1591"/>
                    <a:pt x="2385" y="1674"/>
                    <a:pt x="2113" y="1695"/>
                  </a:cubicBezTo>
                  <a:cubicBezTo>
                    <a:pt x="1779" y="1695"/>
                    <a:pt x="1465" y="1758"/>
                    <a:pt x="1151" y="1884"/>
                  </a:cubicBezTo>
                  <a:cubicBezTo>
                    <a:pt x="732" y="2051"/>
                    <a:pt x="607" y="2009"/>
                    <a:pt x="21" y="1863"/>
                  </a:cubicBezTo>
                  <a:cubicBezTo>
                    <a:pt x="0" y="1570"/>
                    <a:pt x="188" y="1381"/>
                    <a:pt x="418" y="1277"/>
                  </a:cubicBezTo>
                  <a:cubicBezTo>
                    <a:pt x="1235" y="921"/>
                    <a:pt x="2030" y="565"/>
                    <a:pt x="2846" y="210"/>
                  </a:cubicBezTo>
                  <a:cubicBezTo>
                    <a:pt x="2971" y="168"/>
                    <a:pt x="3118" y="147"/>
                    <a:pt x="3243" y="105"/>
                  </a:cubicBezTo>
                  <a:cubicBezTo>
                    <a:pt x="3599" y="105"/>
                    <a:pt x="3955" y="63"/>
                    <a:pt x="4394" y="0"/>
                  </a:cubicBezTo>
                  <a:close/>
                </a:path>
              </a:pathLst>
            </a:custGeom>
            <a:solidFill>
              <a:srgbClr val="FFBF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7" name="Google Shape;107;p13"/>
            <p:cNvSpPr/>
            <p:nvPr/>
          </p:nvSpPr>
          <p:spPr>
            <a:xfrm>
              <a:off x="769150" y="3232950"/>
              <a:ext cx="110400" cy="34550"/>
            </a:xfrm>
            <a:custGeom>
              <a:avLst/>
              <a:gdLst/>
              <a:ahLst/>
              <a:cxnLst/>
              <a:rect l="l" t="t" r="r" b="b"/>
              <a:pathLst>
                <a:path w="4416" h="1382" extrusionOk="0">
                  <a:moveTo>
                    <a:pt x="21" y="1381"/>
                  </a:moveTo>
                  <a:cubicBezTo>
                    <a:pt x="0" y="1193"/>
                    <a:pt x="0" y="1046"/>
                    <a:pt x="0" y="900"/>
                  </a:cubicBezTo>
                  <a:cubicBezTo>
                    <a:pt x="63" y="858"/>
                    <a:pt x="105" y="795"/>
                    <a:pt x="147" y="795"/>
                  </a:cubicBezTo>
                  <a:cubicBezTo>
                    <a:pt x="377" y="733"/>
                    <a:pt x="628" y="670"/>
                    <a:pt x="858" y="586"/>
                  </a:cubicBezTo>
                  <a:cubicBezTo>
                    <a:pt x="1109" y="523"/>
                    <a:pt x="1381" y="377"/>
                    <a:pt x="1632" y="356"/>
                  </a:cubicBezTo>
                  <a:cubicBezTo>
                    <a:pt x="2511" y="251"/>
                    <a:pt x="3369" y="21"/>
                    <a:pt x="4248" y="0"/>
                  </a:cubicBezTo>
                  <a:cubicBezTo>
                    <a:pt x="4311" y="0"/>
                    <a:pt x="4331" y="42"/>
                    <a:pt x="4415" y="105"/>
                  </a:cubicBezTo>
                  <a:cubicBezTo>
                    <a:pt x="4080" y="544"/>
                    <a:pt x="3515" y="523"/>
                    <a:pt x="3076" y="649"/>
                  </a:cubicBezTo>
                  <a:cubicBezTo>
                    <a:pt x="2574" y="774"/>
                    <a:pt x="2093" y="963"/>
                    <a:pt x="1590" y="1088"/>
                  </a:cubicBezTo>
                  <a:cubicBezTo>
                    <a:pt x="1109" y="1172"/>
                    <a:pt x="628" y="1256"/>
                    <a:pt x="21" y="1381"/>
                  </a:cubicBezTo>
                  <a:close/>
                </a:path>
              </a:pathLst>
            </a:custGeom>
            <a:solidFill>
              <a:srgbClr val="FFBF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8" name="Google Shape;108;p13"/>
            <p:cNvSpPr/>
            <p:nvPr/>
          </p:nvSpPr>
          <p:spPr>
            <a:xfrm>
              <a:off x="754500" y="3196850"/>
              <a:ext cx="112475" cy="35600"/>
            </a:xfrm>
            <a:custGeom>
              <a:avLst/>
              <a:gdLst/>
              <a:ahLst/>
              <a:cxnLst/>
              <a:rect l="l" t="t" r="r" b="b"/>
              <a:pathLst>
                <a:path w="4499" h="1424" extrusionOk="0">
                  <a:moveTo>
                    <a:pt x="0" y="1256"/>
                  </a:moveTo>
                  <a:cubicBezTo>
                    <a:pt x="105" y="1151"/>
                    <a:pt x="168" y="1026"/>
                    <a:pt x="231" y="1026"/>
                  </a:cubicBezTo>
                  <a:cubicBezTo>
                    <a:pt x="858" y="963"/>
                    <a:pt x="1444" y="607"/>
                    <a:pt x="2093" y="670"/>
                  </a:cubicBezTo>
                  <a:cubicBezTo>
                    <a:pt x="2197" y="712"/>
                    <a:pt x="2302" y="649"/>
                    <a:pt x="2407" y="628"/>
                  </a:cubicBezTo>
                  <a:cubicBezTo>
                    <a:pt x="3097" y="419"/>
                    <a:pt x="3767" y="210"/>
                    <a:pt x="4499" y="1"/>
                  </a:cubicBezTo>
                  <a:lnTo>
                    <a:pt x="4499" y="566"/>
                  </a:lnTo>
                  <a:cubicBezTo>
                    <a:pt x="3788" y="670"/>
                    <a:pt x="3097" y="754"/>
                    <a:pt x="2428" y="879"/>
                  </a:cubicBezTo>
                  <a:cubicBezTo>
                    <a:pt x="1967" y="963"/>
                    <a:pt x="1528" y="1130"/>
                    <a:pt x="1068" y="1256"/>
                  </a:cubicBezTo>
                  <a:cubicBezTo>
                    <a:pt x="733" y="1382"/>
                    <a:pt x="398" y="1423"/>
                    <a:pt x="0" y="1256"/>
                  </a:cubicBezTo>
                  <a:close/>
                </a:path>
              </a:pathLst>
            </a:custGeom>
            <a:solidFill>
              <a:srgbClr val="FFBF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9" name="Google Shape;109;p13"/>
            <p:cNvSpPr/>
            <p:nvPr/>
          </p:nvSpPr>
          <p:spPr>
            <a:xfrm>
              <a:off x="787450" y="2933225"/>
              <a:ext cx="20950" cy="67500"/>
            </a:xfrm>
            <a:custGeom>
              <a:avLst/>
              <a:gdLst/>
              <a:ahLst/>
              <a:cxnLst/>
              <a:rect l="l" t="t" r="r" b="b"/>
              <a:pathLst>
                <a:path w="838" h="2700" extrusionOk="0">
                  <a:moveTo>
                    <a:pt x="419" y="84"/>
                  </a:moveTo>
                  <a:cubicBezTo>
                    <a:pt x="838" y="900"/>
                    <a:pt x="649" y="1758"/>
                    <a:pt x="670" y="2574"/>
                  </a:cubicBezTo>
                  <a:cubicBezTo>
                    <a:pt x="461" y="2699"/>
                    <a:pt x="335" y="2616"/>
                    <a:pt x="273" y="2490"/>
                  </a:cubicBezTo>
                  <a:cubicBezTo>
                    <a:pt x="1" y="1758"/>
                    <a:pt x="22" y="1025"/>
                    <a:pt x="105" y="272"/>
                  </a:cubicBezTo>
                  <a:cubicBezTo>
                    <a:pt x="126" y="147"/>
                    <a:pt x="231" y="0"/>
                    <a:pt x="419" y="8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" name="Google Shape;110;p13"/>
            <p:cNvSpPr/>
            <p:nvPr/>
          </p:nvSpPr>
          <p:spPr>
            <a:xfrm>
              <a:off x="809950" y="3270075"/>
              <a:ext cx="46575" cy="23575"/>
            </a:xfrm>
            <a:custGeom>
              <a:avLst/>
              <a:gdLst/>
              <a:ahLst/>
              <a:cxnLst/>
              <a:rect l="l" t="t" r="r" b="b"/>
              <a:pathLst>
                <a:path w="1863" h="943" extrusionOk="0">
                  <a:moveTo>
                    <a:pt x="1863" y="1"/>
                  </a:moveTo>
                  <a:cubicBezTo>
                    <a:pt x="1632" y="566"/>
                    <a:pt x="1632" y="566"/>
                    <a:pt x="1005" y="942"/>
                  </a:cubicBezTo>
                  <a:cubicBezTo>
                    <a:pt x="691" y="838"/>
                    <a:pt x="377" y="712"/>
                    <a:pt x="0" y="566"/>
                  </a:cubicBezTo>
                  <a:cubicBezTo>
                    <a:pt x="586" y="189"/>
                    <a:pt x="942" y="85"/>
                    <a:pt x="1863" y="1"/>
                  </a:cubicBezTo>
                  <a:close/>
                </a:path>
              </a:pathLst>
            </a:custGeom>
            <a:solidFill>
              <a:srgbClr val="FFBF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1" name="Google Shape;111;p13"/>
            <p:cNvSpPr/>
            <p:nvPr/>
          </p:nvSpPr>
          <p:spPr>
            <a:xfrm>
              <a:off x="719975" y="2958325"/>
              <a:ext cx="18325" cy="57575"/>
            </a:xfrm>
            <a:custGeom>
              <a:avLst/>
              <a:gdLst/>
              <a:ahLst/>
              <a:cxnLst/>
              <a:rect l="l" t="t" r="r" b="b"/>
              <a:pathLst>
                <a:path w="733" h="2303" extrusionOk="0">
                  <a:moveTo>
                    <a:pt x="524" y="2302"/>
                  </a:moveTo>
                  <a:cubicBezTo>
                    <a:pt x="21" y="1549"/>
                    <a:pt x="0" y="837"/>
                    <a:pt x="63" y="0"/>
                  </a:cubicBezTo>
                  <a:cubicBezTo>
                    <a:pt x="210" y="147"/>
                    <a:pt x="335" y="210"/>
                    <a:pt x="356" y="314"/>
                  </a:cubicBezTo>
                  <a:cubicBezTo>
                    <a:pt x="419" y="649"/>
                    <a:pt x="482" y="963"/>
                    <a:pt x="628" y="1277"/>
                  </a:cubicBezTo>
                  <a:cubicBezTo>
                    <a:pt x="733" y="1549"/>
                    <a:pt x="712" y="1863"/>
                    <a:pt x="524" y="230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2" name="Google Shape;112;p13"/>
            <p:cNvSpPr/>
            <p:nvPr/>
          </p:nvSpPr>
          <p:spPr>
            <a:xfrm>
              <a:off x="611700" y="2870450"/>
              <a:ext cx="264700" cy="305500"/>
            </a:xfrm>
            <a:custGeom>
              <a:avLst/>
              <a:gdLst/>
              <a:ahLst/>
              <a:cxnLst/>
              <a:rect l="l" t="t" r="r" b="b"/>
              <a:pathLst>
                <a:path w="10588" h="12220" extrusionOk="0">
                  <a:moveTo>
                    <a:pt x="10525" y="3243"/>
                  </a:moveTo>
                  <a:cubicBezTo>
                    <a:pt x="10441" y="2093"/>
                    <a:pt x="9897" y="816"/>
                    <a:pt x="8558" y="774"/>
                  </a:cubicBezTo>
                  <a:cubicBezTo>
                    <a:pt x="8202" y="733"/>
                    <a:pt x="7826" y="816"/>
                    <a:pt x="7491" y="942"/>
                  </a:cubicBezTo>
                  <a:cubicBezTo>
                    <a:pt x="6508" y="0"/>
                    <a:pt x="4896" y="628"/>
                    <a:pt x="3997" y="1402"/>
                  </a:cubicBezTo>
                  <a:cubicBezTo>
                    <a:pt x="2762" y="879"/>
                    <a:pt x="1172" y="1235"/>
                    <a:pt x="670" y="2553"/>
                  </a:cubicBezTo>
                  <a:cubicBezTo>
                    <a:pt x="0" y="4269"/>
                    <a:pt x="691" y="6235"/>
                    <a:pt x="1402" y="7826"/>
                  </a:cubicBezTo>
                  <a:cubicBezTo>
                    <a:pt x="2239" y="9730"/>
                    <a:pt x="3662" y="11487"/>
                    <a:pt x="5691" y="12136"/>
                  </a:cubicBezTo>
                  <a:cubicBezTo>
                    <a:pt x="5964" y="12220"/>
                    <a:pt x="6173" y="11906"/>
                    <a:pt x="6047" y="11676"/>
                  </a:cubicBezTo>
                  <a:cubicBezTo>
                    <a:pt x="5712" y="11090"/>
                    <a:pt x="5210" y="10755"/>
                    <a:pt x="4855" y="10211"/>
                  </a:cubicBezTo>
                  <a:cubicBezTo>
                    <a:pt x="4269" y="9416"/>
                    <a:pt x="3704" y="8642"/>
                    <a:pt x="3202" y="7805"/>
                  </a:cubicBezTo>
                  <a:cubicBezTo>
                    <a:pt x="2741" y="6989"/>
                    <a:pt x="1026" y="2574"/>
                    <a:pt x="3097" y="2888"/>
                  </a:cubicBezTo>
                  <a:cubicBezTo>
                    <a:pt x="2888" y="3829"/>
                    <a:pt x="3097" y="4875"/>
                    <a:pt x="3432" y="5691"/>
                  </a:cubicBezTo>
                  <a:cubicBezTo>
                    <a:pt x="3976" y="6905"/>
                    <a:pt x="6256" y="7156"/>
                    <a:pt x="6340" y="5503"/>
                  </a:cubicBezTo>
                  <a:cubicBezTo>
                    <a:pt x="6382" y="4478"/>
                    <a:pt x="6005" y="3306"/>
                    <a:pt x="5315" y="2406"/>
                  </a:cubicBezTo>
                  <a:cubicBezTo>
                    <a:pt x="5608" y="2155"/>
                    <a:pt x="5964" y="1988"/>
                    <a:pt x="6256" y="2093"/>
                  </a:cubicBezTo>
                  <a:cubicBezTo>
                    <a:pt x="6173" y="2302"/>
                    <a:pt x="6131" y="2553"/>
                    <a:pt x="6110" y="2783"/>
                  </a:cubicBezTo>
                  <a:cubicBezTo>
                    <a:pt x="6026" y="3955"/>
                    <a:pt x="6256" y="5587"/>
                    <a:pt x="7637" y="5817"/>
                  </a:cubicBezTo>
                  <a:cubicBezTo>
                    <a:pt x="7993" y="5859"/>
                    <a:pt x="8349" y="5754"/>
                    <a:pt x="8558" y="5482"/>
                  </a:cubicBezTo>
                  <a:cubicBezTo>
                    <a:pt x="8307" y="6340"/>
                    <a:pt x="8098" y="7219"/>
                    <a:pt x="8160" y="8119"/>
                  </a:cubicBezTo>
                  <a:cubicBezTo>
                    <a:pt x="8119" y="8223"/>
                    <a:pt x="8056" y="8349"/>
                    <a:pt x="8035" y="8474"/>
                  </a:cubicBezTo>
                  <a:cubicBezTo>
                    <a:pt x="7888" y="9039"/>
                    <a:pt x="7930" y="9897"/>
                    <a:pt x="8119" y="10420"/>
                  </a:cubicBezTo>
                  <a:cubicBezTo>
                    <a:pt x="8349" y="11048"/>
                    <a:pt x="9165" y="11048"/>
                    <a:pt x="9395" y="10420"/>
                  </a:cubicBezTo>
                  <a:cubicBezTo>
                    <a:pt x="9583" y="9897"/>
                    <a:pt x="9521" y="9353"/>
                    <a:pt x="9521" y="8830"/>
                  </a:cubicBezTo>
                  <a:cubicBezTo>
                    <a:pt x="9583" y="8746"/>
                    <a:pt x="9646" y="8642"/>
                    <a:pt x="9667" y="8537"/>
                  </a:cubicBezTo>
                  <a:cubicBezTo>
                    <a:pt x="9834" y="7616"/>
                    <a:pt x="9897" y="6675"/>
                    <a:pt x="10169" y="5754"/>
                  </a:cubicBezTo>
                  <a:cubicBezTo>
                    <a:pt x="10399" y="4980"/>
                    <a:pt x="10588" y="4164"/>
                    <a:pt x="10525" y="3243"/>
                  </a:cubicBezTo>
                  <a:close/>
                  <a:moveTo>
                    <a:pt x="8349" y="2281"/>
                  </a:moveTo>
                  <a:cubicBezTo>
                    <a:pt x="8600" y="2281"/>
                    <a:pt x="8851" y="2386"/>
                    <a:pt x="8935" y="2658"/>
                  </a:cubicBezTo>
                  <a:cubicBezTo>
                    <a:pt x="9081" y="3181"/>
                    <a:pt x="9123" y="3725"/>
                    <a:pt x="8956" y="4248"/>
                  </a:cubicBezTo>
                  <a:cubicBezTo>
                    <a:pt x="8872" y="4499"/>
                    <a:pt x="8830" y="4750"/>
                    <a:pt x="8746" y="5001"/>
                  </a:cubicBezTo>
                  <a:cubicBezTo>
                    <a:pt x="8851" y="4185"/>
                    <a:pt x="8704" y="3181"/>
                    <a:pt x="8349" y="2281"/>
                  </a:cubicBezTo>
                  <a:close/>
                </a:path>
              </a:pathLst>
            </a:custGeom>
            <a:solidFill>
              <a:srgbClr val="FFBF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13"/>
            <p:cNvSpPr/>
            <p:nvPr/>
          </p:nvSpPr>
          <p:spPr>
            <a:xfrm>
              <a:off x="504450" y="2734450"/>
              <a:ext cx="428450" cy="582225"/>
            </a:xfrm>
            <a:custGeom>
              <a:avLst/>
              <a:gdLst/>
              <a:ahLst/>
              <a:cxnLst/>
              <a:rect l="l" t="t" r="r" b="b"/>
              <a:pathLst>
                <a:path w="17138" h="23289" extrusionOk="0">
                  <a:moveTo>
                    <a:pt x="14627" y="16174"/>
                  </a:moveTo>
                  <a:cubicBezTo>
                    <a:pt x="14982" y="16718"/>
                    <a:pt x="15171" y="17220"/>
                    <a:pt x="15212" y="17848"/>
                  </a:cubicBezTo>
                  <a:cubicBezTo>
                    <a:pt x="15233" y="18308"/>
                    <a:pt x="15505" y="18810"/>
                    <a:pt x="15735" y="19229"/>
                  </a:cubicBezTo>
                  <a:cubicBezTo>
                    <a:pt x="15966" y="19668"/>
                    <a:pt x="15882" y="20087"/>
                    <a:pt x="15861" y="20547"/>
                  </a:cubicBezTo>
                  <a:cubicBezTo>
                    <a:pt x="15861" y="20652"/>
                    <a:pt x="15735" y="20777"/>
                    <a:pt x="15631" y="20861"/>
                  </a:cubicBezTo>
                  <a:cubicBezTo>
                    <a:pt x="15505" y="20924"/>
                    <a:pt x="15317" y="20986"/>
                    <a:pt x="15171" y="21028"/>
                  </a:cubicBezTo>
                  <a:cubicBezTo>
                    <a:pt x="15066" y="21321"/>
                    <a:pt x="14940" y="21551"/>
                    <a:pt x="14919" y="21844"/>
                  </a:cubicBezTo>
                  <a:cubicBezTo>
                    <a:pt x="14836" y="22347"/>
                    <a:pt x="14480" y="22598"/>
                    <a:pt x="14124" y="22870"/>
                  </a:cubicBezTo>
                  <a:cubicBezTo>
                    <a:pt x="13769" y="23142"/>
                    <a:pt x="13329" y="23288"/>
                    <a:pt x="12890" y="23183"/>
                  </a:cubicBezTo>
                  <a:cubicBezTo>
                    <a:pt x="12492" y="23079"/>
                    <a:pt x="12074" y="22932"/>
                    <a:pt x="11781" y="22619"/>
                  </a:cubicBezTo>
                  <a:cubicBezTo>
                    <a:pt x="11655" y="22493"/>
                    <a:pt x="11509" y="22347"/>
                    <a:pt x="11404" y="22179"/>
                  </a:cubicBezTo>
                  <a:cubicBezTo>
                    <a:pt x="11028" y="22179"/>
                    <a:pt x="10714" y="22221"/>
                    <a:pt x="10358" y="22179"/>
                  </a:cubicBezTo>
                  <a:cubicBezTo>
                    <a:pt x="10044" y="22158"/>
                    <a:pt x="9919" y="22012"/>
                    <a:pt x="9898" y="21719"/>
                  </a:cubicBezTo>
                  <a:cubicBezTo>
                    <a:pt x="9877" y="21405"/>
                    <a:pt x="9898" y="21112"/>
                    <a:pt x="9898" y="20819"/>
                  </a:cubicBezTo>
                  <a:cubicBezTo>
                    <a:pt x="9709" y="20694"/>
                    <a:pt x="9521" y="20610"/>
                    <a:pt x="9396" y="20484"/>
                  </a:cubicBezTo>
                  <a:cubicBezTo>
                    <a:pt x="9291" y="20401"/>
                    <a:pt x="9186" y="20275"/>
                    <a:pt x="9186" y="20150"/>
                  </a:cubicBezTo>
                  <a:cubicBezTo>
                    <a:pt x="9165" y="19773"/>
                    <a:pt x="9207" y="19375"/>
                    <a:pt x="8935" y="19062"/>
                  </a:cubicBezTo>
                  <a:cubicBezTo>
                    <a:pt x="8956" y="18685"/>
                    <a:pt x="8977" y="18308"/>
                    <a:pt x="8998" y="17869"/>
                  </a:cubicBezTo>
                  <a:cubicBezTo>
                    <a:pt x="8412" y="18015"/>
                    <a:pt x="7889" y="17639"/>
                    <a:pt x="7282" y="17471"/>
                  </a:cubicBezTo>
                  <a:cubicBezTo>
                    <a:pt x="7115" y="17429"/>
                    <a:pt x="6989" y="17325"/>
                    <a:pt x="6864" y="17241"/>
                  </a:cubicBezTo>
                  <a:cubicBezTo>
                    <a:pt x="6383" y="16906"/>
                    <a:pt x="5922" y="16551"/>
                    <a:pt x="5420" y="16237"/>
                  </a:cubicBezTo>
                  <a:cubicBezTo>
                    <a:pt x="5085" y="16028"/>
                    <a:pt x="4813" y="15777"/>
                    <a:pt x="4583" y="15463"/>
                  </a:cubicBezTo>
                  <a:cubicBezTo>
                    <a:pt x="3955" y="14647"/>
                    <a:pt x="3349" y="13789"/>
                    <a:pt x="2616" y="13077"/>
                  </a:cubicBezTo>
                  <a:cubicBezTo>
                    <a:pt x="2386" y="12868"/>
                    <a:pt x="2261" y="12533"/>
                    <a:pt x="2135" y="12240"/>
                  </a:cubicBezTo>
                  <a:cubicBezTo>
                    <a:pt x="1968" y="11843"/>
                    <a:pt x="1821" y="11466"/>
                    <a:pt x="1528" y="11152"/>
                  </a:cubicBezTo>
                  <a:cubicBezTo>
                    <a:pt x="922" y="10441"/>
                    <a:pt x="670" y="9604"/>
                    <a:pt x="461" y="8746"/>
                  </a:cubicBezTo>
                  <a:cubicBezTo>
                    <a:pt x="357" y="8265"/>
                    <a:pt x="252" y="7826"/>
                    <a:pt x="147" y="7344"/>
                  </a:cubicBezTo>
                  <a:cubicBezTo>
                    <a:pt x="85" y="7093"/>
                    <a:pt x="43" y="6800"/>
                    <a:pt x="43" y="6507"/>
                  </a:cubicBezTo>
                  <a:cubicBezTo>
                    <a:pt x="1" y="5963"/>
                    <a:pt x="43" y="5398"/>
                    <a:pt x="43" y="4833"/>
                  </a:cubicBezTo>
                  <a:cubicBezTo>
                    <a:pt x="43" y="4143"/>
                    <a:pt x="273" y="3536"/>
                    <a:pt x="796" y="3055"/>
                  </a:cubicBezTo>
                  <a:cubicBezTo>
                    <a:pt x="1528" y="2385"/>
                    <a:pt x="2365" y="1800"/>
                    <a:pt x="3286" y="1381"/>
                  </a:cubicBezTo>
                  <a:cubicBezTo>
                    <a:pt x="3307" y="1381"/>
                    <a:pt x="3328" y="1360"/>
                    <a:pt x="3349" y="1360"/>
                  </a:cubicBezTo>
                  <a:cubicBezTo>
                    <a:pt x="4981" y="544"/>
                    <a:pt x="6738" y="272"/>
                    <a:pt x="8517" y="63"/>
                  </a:cubicBezTo>
                  <a:cubicBezTo>
                    <a:pt x="8998" y="0"/>
                    <a:pt x="9500" y="0"/>
                    <a:pt x="10002" y="84"/>
                  </a:cubicBezTo>
                  <a:cubicBezTo>
                    <a:pt x="10735" y="188"/>
                    <a:pt x="11488" y="335"/>
                    <a:pt x="12220" y="481"/>
                  </a:cubicBezTo>
                  <a:cubicBezTo>
                    <a:pt x="12597" y="523"/>
                    <a:pt x="12911" y="691"/>
                    <a:pt x="13225" y="900"/>
                  </a:cubicBezTo>
                  <a:cubicBezTo>
                    <a:pt x="13643" y="1172"/>
                    <a:pt x="14062" y="1444"/>
                    <a:pt x="14501" y="1674"/>
                  </a:cubicBezTo>
                  <a:cubicBezTo>
                    <a:pt x="14794" y="1841"/>
                    <a:pt x="15045" y="2051"/>
                    <a:pt x="15233" y="2323"/>
                  </a:cubicBezTo>
                  <a:cubicBezTo>
                    <a:pt x="15380" y="2595"/>
                    <a:pt x="15568" y="2846"/>
                    <a:pt x="15756" y="3097"/>
                  </a:cubicBezTo>
                  <a:cubicBezTo>
                    <a:pt x="16217" y="3662"/>
                    <a:pt x="16489" y="4310"/>
                    <a:pt x="16677" y="5022"/>
                  </a:cubicBezTo>
                  <a:cubicBezTo>
                    <a:pt x="16991" y="6152"/>
                    <a:pt x="17137" y="7302"/>
                    <a:pt x="17137" y="8474"/>
                  </a:cubicBezTo>
                  <a:cubicBezTo>
                    <a:pt x="17137" y="9604"/>
                    <a:pt x="16907" y="10671"/>
                    <a:pt x="16698" y="11780"/>
                  </a:cubicBezTo>
                  <a:cubicBezTo>
                    <a:pt x="16426" y="13245"/>
                    <a:pt x="15756" y="14500"/>
                    <a:pt x="15024" y="15756"/>
                  </a:cubicBezTo>
                  <a:cubicBezTo>
                    <a:pt x="14836" y="15839"/>
                    <a:pt x="14731" y="15986"/>
                    <a:pt x="14627" y="16174"/>
                  </a:cubicBezTo>
                  <a:close/>
                  <a:moveTo>
                    <a:pt x="13622" y="15442"/>
                  </a:moveTo>
                  <a:cubicBezTo>
                    <a:pt x="13957" y="15337"/>
                    <a:pt x="14062" y="15065"/>
                    <a:pt x="14187" y="14856"/>
                  </a:cubicBezTo>
                  <a:cubicBezTo>
                    <a:pt x="15212" y="13245"/>
                    <a:pt x="15735" y="11466"/>
                    <a:pt x="15924" y="9583"/>
                  </a:cubicBezTo>
                  <a:cubicBezTo>
                    <a:pt x="16049" y="8118"/>
                    <a:pt x="16070" y="6633"/>
                    <a:pt x="15547" y="5189"/>
                  </a:cubicBezTo>
                  <a:cubicBezTo>
                    <a:pt x="15443" y="4248"/>
                    <a:pt x="14773" y="3620"/>
                    <a:pt x="14292" y="2846"/>
                  </a:cubicBezTo>
                  <a:cubicBezTo>
                    <a:pt x="14062" y="2469"/>
                    <a:pt x="13622" y="2385"/>
                    <a:pt x="13267" y="2176"/>
                  </a:cubicBezTo>
                  <a:cubicBezTo>
                    <a:pt x="13162" y="2092"/>
                    <a:pt x="13036" y="2051"/>
                    <a:pt x="12932" y="1946"/>
                  </a:cubicBezTo>
                  <a:cubicBezTo>
                    <a:pt x="12471" y="1486"/>
                    <a:pt x="11886" y="1339"/>
                    <a:pt x="11279" y="1235"/>
                  </a:cubicBezTo>
                  <a:cubicBezTo>
                    <a:pt x="10839" y="1151"/>
                    <a:pt x="10400" y="1109"/>
                    <a:pt x="9981" y="1025"/>
                  </a:cubicBezTo>
                  <a:cubicBezTo>
                    <a:pt x="9396" y="921"/>
                    <a:pt x="8810" y="921"/>
                    <a:pt x="8224" y="1025"/>
                  </a:cubicBezTo>
                  <a:cubicBezTo>
                    <a:pt x="7513" y="1151"/>
                    <a:pt x="6780" y="1256"/>
                    <a:pt x="6069" y="1402"/>
                  </a:cubicBezTo>
                  <a:cubicBezTo>
                    <a:pt x="5797" y="1444"/>
                    <a:pt x="5483" y="1528"/>
                    <a:pt x="5190" y="1632"/>
                  </a:cubicBezTo>
                  <a:cubicBezTo>
                    <a:pt x="4646" y="1841"/>
                    <a:pt x="4081" y="2051"/>
                    <a:pt x="3558" y="2281"/>
                  </a:cubicBezTo>
                  <a:cubicBezTo>
                    <a:pt x="2805" y="2616"/>
                    <a:pt x="2093" y="3097"/>
                    <a:pt x="1466" y="3662"/>
                  </a:cubicBezTo>
                  <a:cubicBezTo>
                    <a:pt x="1110" y="3976"/>
                    <a:pt x="942" y="4373"/>
                    <a:pt x="942" y="4854"/>
                  </a:cubicBezTo>
                  <a:cubicBezTo>
                    <a:pt x="942" y="5838"/>
                    <a:pt x="901" y="6863"/>
                    <a:pt x="1214" y="7826"/>
                  </a:cubicBezTo>
                  <a:cubicBezTo>
                    <a:pt x="1298" y="8035"/>
                    <a:pt x="1298" y="8265"/>
                    <a:pt x="1340" y="8474"/>
                  </a:cubicBezTo>
                  <a:cubicBezTo>
                    <a:pt x="1528" y="9165"/>
                    <a:pt x="1738" y="9813"/>
                    <a:pt x="2177" y="10399"/>
                  </a:cubicBezTo>
                  <a:cubicBezTo>
                    <a:pt x="2512" y="10818"/>
                    <a:pt x="2784" y="11257"/>
                    <a:pt x="2930" y="11780"/>
                  </a:cubicBezTo>
                  <a:cubicBezTo>
                    <a:pt x="3035" y="12073"/>
                    <a:pt x="3181" y="12324"/>
                    <a:pt x="3411" y="12533"/>
                  </a:cubicBezTo>
                  <a:cubicBezTo>
                    <a:pt x="3955" y="13036"/>
                    <a:pt x="4395" y="13580"/>
                    <a:pt x="4792" y="14186"/>
                  </a:cubicBezTo>
                  <a:cubicBezTo>
                    <a:pt x="5232" y="14856"/>
                    <a:pt x="5818" y="15442"/>
                    <a:pt x="6529" y="15839"/>
                  </a:cubicBezTo>
                  <a:cubicBezTo>
                    <a:pt x="6676" y="15902"/>
                    <a:pt x="6801" y="16007"/>
                    <a:pt x="6906" y="16111"/>
                  </a:cubicBezTo>
                  <a:cubicBezTo>
                    <a:pt x="7324" y="16593"/>
                    <a:pt x="7889" y="16844"/>
                    <a:pt x="8433" y="17137"/>
                  </a:cubicBezTo>
                  <a:cubicBezTo>
                    <a:pt x="8559" y="17095"/>
                    <a:pt x="8663" y="17032"/>
                    <a:pt x="8789" y="16948"/>
                  </a:cubicBezTo>
                  <a:cubicBezTo>
                    <a:pt x="8893" y="16906"/>
                    <a:pt x="9082" y="17011"/>
                    <a:pt x="9103" y="16885"/>
                  </a:cubicBezTo>
                  <a:cubicBezTo>
                    <a:pt x="8726" y="16362"/>
                    <a:pt x="8370" y="15881"/>
                    <a:pt x="8015" y="15379"/>
                  </a:cubicBezTo>
                  <a:cubicBezTo>
                    <a:pt x="7910" y="15233"/>
                    <a:pt x="7826" y="15023"/>
                    <a:pt x="7701" y="14919"/>
                  </a:cubicBezTo>
                  <a:cubicBezTo>
                    <a:pt x="7261" y="14500"/>
                    <a:pt x="7052" y="13977"/>
                    <a:pt x="6843" y="13391"/>
                  </a:cubicBezTo>
                  <a:cubicBezTo>
                    <a:pt x="6487" y="12408"/>
                    <a:pt x="6132" y="11403"/>
                    <a:pt x="5797" y="10420"/>
                  </a:cubicBezTo>
                  <a:cubicBezTo>
                    <a:pt x="5546" y="9730"/>
                    <a:pt x="5441" y="8997"/>
                    <a:pt x="5504" y="8265"/>
                  </a:cubicBezTo>
                  <a:cubicBezTo>
                    <a:pt x="5525" y="7888"/>
                    <a:pt x="5713" y="7616"/>
                    <a:pt x="6048" y="7512"/>
                  </a:cubicBezTo>
                  <a:cubicBezTo>
                    <a:pt x="6320" y="7428"/>
                    <a:pt x="6592" y="7386"/>
                    <a:pt x="6864" y="7386"/>
                  </a:cubicBezTo>
                  <a:cubicBezTo>
                    <a:pt x="8203" y="7323"/>
                    <a:pt x="7847" y="7491"/>
                    <a:pt x="8684" y="6654"/>
                  </a:cubicBezTo>
                  <a:cubicBezTo>
                    <a:pt x="9061" y="6277"/>
                    <a:pt x="9500" y="6068"/>
                    <a:pt x="10044" y="6110"/>
                  </a:cubicBezTo>
                  <a:cubicBezTo>
                    <a:pt x="10316" y="6131"/>
                    <a:pt x="10546" y="6131"/>
                    <a:pt x="10818" y="6110"/>
                  </a:cubicBezTo>
                  <a:cubicBezTo>
                    <a:pt x="11195" y="6068"/>
                    <a:pt x="11509" y="6173"/>
                    <a:pt x="11781" y="6486"/>
                  </a:cubicBezTo>
                  <a:cubicBezTo>
                    <a:pt x="11990" y="6758"/>
                    <a:pt x="12241" y="6863"/>
                    <a:pt x="12597" y="6842"/>
                  </a:cubicBezTo>
                  <a:cubicBezTo>
                    <a:pt x="12974" y="6779"/>
                    <a:pt x="13287" y="6947"/>
                    <a:pt x="13559" y="7219"/>
                  </a:cubicBezTo>
                  <a:cubicBezTo>
                    <a:pt x="13685" y="7386"/>
                    <a:pt x="13852" y="7491"/>
                    <a:pt x="13978" y="7637"/>
                  </a:cubicBezTo>
                  <a:cubicBezTo>
                    <a:pt x="14606" y="8307"/>
                    <a:pt x="15003" y="9018"/>
                    <a:pt x="14919" y="9981"/>
                  </a:cubicBezTo>
                  <a:cubicBezTo>
                    <a:pt x="14899" y="10315"/>
                    <a:pt x="14919" y="10650"/>
                    <a:pt x="14919" y="10964"/>
                  </a:cubicBezTo>
                  <a:cubicBezTo>
                    <a:pt x="14919" y="11152"/>
                    <a:pt x="14899" y="11362"/>
                    <a:pt x="14836" y="11550"/>
                  </a:cubicBezTo>
                  <a:cubicBezTo>
                    <a:pt x="14606" y="12199"/>
                    <a:pt x="14396" y="12868"/>
                    <a:pt x="14103" y="13496"/>
                  </a:cubicBezTo>
                  <a:cubicBezTo>
                    <a:pt x="13831" y="14082"/>
                    <a:pt x="13643" y="14709"/>
                    <a:pt x="13622" y="15442"/>
                  </a:cubicBezTo>
                  <a:close/>
                  <a:moveTo>
                    <a:pt x="12743" y="7805"/>
                  </a:moveTo>
                  <a:cubicBezTo>
                    <a:pt x="12722" y="7888"/>
                    <a:pt x="12702" y="7930"/>
                    <a:pt x="12722" y="7993"/>
                  </a:cubicBezTo>
                  <a:cubicBezTo>
                    <a:pt x="13015" y="8788"/>
                    <a:pt x="12911" y="9625"/>
                    <a:pt x="12911" y="10462"/>
                  </a:cubicBezTo>
                  <a:cubicBezTo>
                    <a:pt x="12911" y="10755"/>
                    <a:pt x="12848" y="11027"/>
                    <a:pt x="12639" y="11236"/>
                  </a:cubicBezTo>
                  <a:cubicBezTo>
                    <a:pt x="12534" y="11341"/>
                    <a:pt x="12471" y="11508"/>
                    <a:pt x="12367" y="11655"/>
                  </a:cubicBezTo>
                  <a:cubicBezTo>
                    <a:pt x="12116" y="11989"/>
                    <a:pt x="11739" y="12073"/>
                    <a:pt x="11425" y="11801"/>
                  </a:cubicBezTo>
                  <a:cubicBezTo>
                    <a:pt x="11258" y="11675"/>
                    <a:pt x="11153" y="11508"/>
                    <a:pt x="11049" y="11362"/>
                  </a:cubicBezTo>
                  <a:cubicBezTo>
                    <a:pt x="10714" y="10734"/>
                    <a:pt x="10505" y="10064"/>
                    <a:pt x="10505" y="9374"/>
                  </a:cubicBezTo>
                  <a:cubicBezTo>
                    <a:pt x="10505" y="8579"/>
                    <a:pt x="10400" y="7805"/>
                    <a:pt x="10965" y="7156"/>
                  </a:cubicBezTo>
                  <a:cubicBezTo>
                    <a:pt x="11007" y="7114"/>
                    <a:pt x="10965" y="7051"/>
                    <a:pt x="11007" y="6989"/>
                  </a:cubicBezTo>
                  <a:cubicBezTo>
                    <a:pt x="9668" y="6842"/>
                    <a:pt x="9354" y="6968"/>
                    <a:pt x="8852" y="7909"/>
                  </a:cubicBezTo>
                  <a:cubicBezTo>
                    <a:pt x="8914" y="7951"/>
                    <a:pt x="8977" y="7993"/>
                    <a:pt x="9040" y="8035"/>
                  </a:cubicBezTo>
                  <a:cubicBezTo>
                    <a:pt x="9500" y="8370"/>
                    <a:pt x="9814" y="8830"/>
                    <a:pt x="9877" y="9416"/>
                  </a:cubicBezTo>
                  <a:cubicBezTo>
                    <a:pt x="9877" y="9520"/>
                    <a:pt x="9961" y="9625"/>
                    <a:pt x="10002" y="9730"/>
                  </a:cubicBezTo>
                  <a:cubicBezTo>
                    <a:pt x="10212" y="10211"/>
                    <a:pt x="10170" y="10734"/>
                    <a:pt x="10107" y="11236"/>
                  </a:cubicBezTo>
                  <a:cubicBezTo>
                    <a:pt x="10065" y="11675"/>
                    <a:pt x="9709" y="11968"/>
                    <a:pt x="9333" y="12136"/>
                  </a:cubicBezTo>
                  <a:cubicBezTo>
                    <a:pt x="9061" y="12240"/>
                    <a:pt x="8747" y="12199"/>
                    <a:pt x="8559" y="11989"/>
                  </a:cubicBezTo>
                  <a:cubicBezTo>
                    <a:pt x="8412" y="11801"/>
                    <a:pt x="8245" y="11592"/>
                    <a:pt x="8140" y="11362"/>
                  </a:cubicBezTo>
                  <a:cubicBezTo>
                    <a:pt x="7910" y="10839"/>
                    <a:pt x="7785" y="10315"/>
                    <a:pt x="7785" y="9730"/>
                  </a:cubicBezTo>
                  <a:lnTo>
                    <a:pt x="7785" y="8642"/>
                  </a:lnTo>
                  <a:cubicBezTo>
                    <a:pt x="7785" y="8474"/>
                    <a:pt x="7701" y="8328"/>
                    <a:pt x="7680" y="8202"/>
                  </a:cubicBezTo>
                  <a:cubicBezTo>
                    <a:pt x="6885" y="8118"/>
                    <a:pt x="6885" y="8118"/>
                    <a:pt x="6424" y="8265"/>
                  </a:cubicBezTo>
                  <a:cubicBezTo>
                    <a:pt x="6236" y="8976"/>
                    <a:pt x="6362" y="9416"/>
                    <a:pt x="6571" y="10085"/>
                  </a:cubicBezTo>
                  <a:cubicBezTo>
                    <a:pt x="6927" y="11069"/>
                    <a:pt x="7303" y="12073"/>
                    <a:pt x="7659" y="13056"/>
                  </a:cubicBezTo>
                  <a:cubicBezTo>
                    <a:pt x="7826" y="13559"/>
                    <a:pt x="8015" y="14061"/>
                    <a:pt x="8412" y="14416"/>
                  </a:cubicBezTo>
                  <a:cubicBezTo>
                    <a:pt x="8559" y="14584"/>
                    <a:pt x="8663" y="14793"/>
                    <a:pt x="8768" y="14960"/>
                  </a:cubicBezTo>
                  <a:cubicBezTo>
                    <a:pt x="9186" y="15693"/>
                    <a:pt x="9689" y="16362"/>
                    <a:pt x="10484" y="16781"/>
                  </a:cubicBezTo>
                  <a:cubicBezTo>
                    <a:pt x="11111" y="16383"/>
                    <a:pt x="11886" y="16279"/>
                    <a:pt x="12471" y="15777"/>
                  </a:cubicBezTo>
                  <a:cubicBezTo>
                    <a:pt x="12492" y="15567"/>
                    <a:pt x="12492" y="15337"/>
                    <a:pt x="12576" y="15128"/>
                  </a:cubicBezTo>
                  <a:cubicBezTo>
                    <a:pt x="12953" y="13956"/>
                    <a:pt x="13371" y="12764"/>
                    <a:pt x="13831" y="11592"/>
                  </a:cubicBezTo>
                  <a:cubicBezTo>
                    <a:pt x="13957" y="11257"/>
                    <a:pt x="14041" y="10922"/>
                    <a:pt x="14041" y="10546"/>
                  </a:cubicBezTo>
                  <a:cubicBezTo>
                    <a:pt x="14041" y="10315"/>
                    <a:pt x="13999" y="10106"/>
                    <a:pt x="14041" y="9876"/>
                  </a:cubicBezTo>
                  <a:cubicBezTo>
                    <a:pt x="14083" y="9269"/>
                    <a:pt x="13831" y="8767"/>
                    <a:pt x="13434" y="8349"/>
                  </a:cubicBezTo>
                  <a:cubicBezTo>
                    <a:pt x="13246" y="8139"/>
                    <a:pt x="13057" y="7846"/>
                    <a:pt x="12743" y="7805"/>
                  </a:cubicBezTo>
                  <a:close/>
                  <a:moveTo>
                    <a:pt x="13957" y="16634"/>
                  </a:moveTo>
                  <a:cubicBezTo>
                    <a:pt x="13476" y="16697"/>
                    <a:pt x="13162" y="16718"/>
                    <a:pt x="12827" y="16781"/>
                  </a:cubicBezTo>
                  <a:cubicBezTo>
                    <a:pt x="12702" y="16802"/>
                    <a:pt x="12534" y="16823"/>
                    <a:pt x="12430" y="16885"/>
                  </a:cubicBezTo>
                  <a:cubicBezTo>
                    <a:pt x="11634" y="17220"/>
                    <a:pt x="10818" y="17576"/>
                    <a:pt x="10002" y="17953"/>
                  </a:cubicBezTo>
                  <a:cubicBezTo>
                    <a:pt x="9772" y="18057"/>
                    <a:pt x="9584" y="18204"/>
                    <a:pt x="9605" y="18518"/>
                  </a:cubicBezTo>
                  <a:cubicBezTo>
                    <a:pt x="10191" y="18685"/>
                    <a:pt x="10337" y="18706"/>
                    <a:pt x="10735" y="18559"/>
                  </a:cubicBezTo>
                  <a:cubicBezTo>
                    <a:pt x="11049" y="18413"/>
                    <a:pt x="11362" y="18371"/>
                    <a:pt x="11697" y="18371"/>
                  </a:cubicBezTo>
                  <a:cubicBezTo>
                    <a:pt x="11948" y="18371"/>
                    <a:pt x="12199" y="18287"/>
                    <a:pt x="12430" y="18204"/>
                  </a:cubicBezTo>
                  <a:cubicBezTo>
                    <a:pt x="12639" y="18162"/>
                    <a:pt x="12848" y="18078"/>
                    <a:pt x="13099" y="18057"/>
                  </a:cubicBezTo>
                  <a:cubicBezTo>
                    <a:pt x="13539" y="17994"/>
                    <a:pt x="13957" y="17827"/>
                    <a:pt x="14292" y="17534"/>
                  </a:cubicBezTo>
                  <a:cubicBezTo>
                    <a:pt x="14292" y="17450"/>
                    <a:pt x="14355" y="17346"/>
                    <a:pt x="14313" y="17304"/>
                  </a:cubicBezTo>
                  <a:cubicBezTo>
                    <a:pt x="14208" y="17032"/>
                    <a:pt x="14083" y="16844"/>
                    <a:pt x="13957" y="16634"/>
                  </a:cubicBezTo>
                  <a:close/>
                  <a:moveTo>
                    <a:pt x="10609" y="21321"/>
                  </a:moveTo>
                  <a:cubicBezTo>
                    <a:pt x="11216" y="21196"/>
                    <a:pt x="11676" y="21112"/>
                    <a:pt x="12178" y="21007"/>
                  </a:cubicBezTo>
                  <a:cubicBezTo>
                    <a:pt x="12681" y="20903"/>
                    <a:pt x="13162" y="20694"/>
                    <a:pt x="13664" y="20568"/>
                  </a:cubicBezTo>
                  <a:cubicBezTo>
                    <a:pt x="14103" y="20442"/>
                    <a:pt x="14668" y="20463"/>
                    <a:pt x="15003" y="20024"/>
                  </a:cubicBezTo>
                  <a:cubicBezTo>
                    <a:pt x="14919" y="19961"/>
                    <a:pt x="14899" y="19919"/>
                    <a:pt x="14836" y="19919"/>
                  </a:cubicBezTo>
                  <a:cubicBezTo>
                    <a:pt x="13957" y="19919"/>
                    <a:pt x="13120" y="20170"/>
                    <a:pt x="12220" y="20275"/>
                  </a:cubicBezTo>
                  <a:cubicBezTo>
                    <a:pt x="11969" y="20296"/>
                    <a:pt x="11697" y="20442"/>
                    <a:pt x="11446" y="20505"/>
                  </a:cubicBezTo>
                  <a:cubicBezTo>
                    <a:pt x="11216" y="20589"/>
                    <a:pt x="10965" y="20652"/>
                    <a:pt x="10735" y="20714"/>
                  </a:cubicBezTo>
                  <a:cubicBezTo>
                    <a:pt x="10693" y="20756"/>
                    <a:pt x="10651" y="20777"/>
                    <a:pt x="10588" y="20819"/>
                  </a:cubicBezTo>
                  <a:cubicBezTo>
                    <a:pt x="10588" y="20966"/>
                    <a:pt x="10609" y="21112"/>
                    <a:pt x="10609" y="21321"/>
                  </a:cubicBezTo>
                  <a:close/>
                  <a:moveTo>
                    <a:pt x="10002" y="19752"/>
                  </a:moveTo>
                  <a:cubicBezTo>
                    <a:pt x="10421" y="19940"/>
                    <a:pt x="10735" y="19878"/>
                    <a:pt x="11111" y="19773"/>
                  </a:cubicBezTo>
                  <a:cubicBezTo>
                    <a:pt x="11551" y="19647"/>
                    <a:pt x="11990" y="19480"/>
                    <a:pt x="12471" y="19417"/>
                  </a:cubicBezTo>
                  <a:cubicBezTo>
                    <a:pt x="13141" y="19271"/>
                    <a:pt x="13831" y="19208"/>
                    <a:pt x="14522" y="19103"/>
                  </a:cubicBezTo>
                  <a:lnTo>
                    <a:pt x="14522" y="18518"/>
                  </a:lnTo>
                  <a:cubicBezTo>
                    <a:pt x="13790" y="18769"/>
                    <a:pt x="13120" y="18957"/>
                    <a:pt x="12430" y="19145"/>
                  </a:cubicBezTo>
                  <a:cubicBezTo>
                    <a:pt x="12325" y="19187"/>
                    <a:pt x="12220" y="19229"/>
                    <a:pt x="12116" y="19208"/>
                  </a:cubicBezTo>
                  <a:cubicBezTo>
                    <a:pt x="11467" y="19103"/>
                    <a:pt x="10902" y="19480"/>
                    <a:pt x="10274" y="19543"/>
                  </a:cubicBezTo>
                  <a:cubicBezTo>
                    <a:pt x="10170" y="19522"/>
                    <a:pt x="10086" y="19647"/>
                    <a:pt x="10002" y="19752"/>
                  </a:cubicBezTo>
                  <a:close/>
                  <a:moveTo>
                    <a:pt x="11739" y="8035"/>
                  </a:moveTo>
                  <a:cubicBezTo>
                    <a:pt x="11551" y="7951"/>
                    <a:pt x="11446" y="8118"/>
                    <a:pt x="11446" y="8223"/>
                  </a:cubicBezTo>
                  <a:cubicBezTo>
                    <a:pt x="11362" y="8976"/>
                    <a:pt x="11342" y="9709"/>
                    <a:pt x="11634" y="10441"/>
                  </a:cubicBezTo>
                  <a:cubicBezTo>
                    <a:pt x="11676" y="10567"/>
                    <a:pt x="11802" y="10650"/>
                    <a:pt x="12011" y="10525"/>
                  </a:cubicBezTo>
                  <a:cubicBezTo>
                    <a:pt x="11990" y="9709"/>
                    <a:pt x="12178" y="8851"/>
                    <a:pt x="11739" y="8035"/>
                  </a:cubicBezTo>
                  <a:close/>
                  <a:moveTo>
                    <a:pt x="14083" y="21426"/>
                  </a:moveTo>
                  <a:cubicBezTo>
                    <a:pt x="13162" y="21510"/>
                    <a:pt x="12806" y="21614"/>
                    <a:pt x="12220" y="21991"/>
                  </a:cubicBezTo>
                  <a:cubicBezTo>
                    <a:pt x="12597" y="22137"/>
                    <a:pt x="12911" y="22263"/>
                    <a:pt x="13225" y="22367"/>
                  </a:cubicBezTo>
                  <a:cubicBezTo>
                    <a:pt x="13852" y="22012"/>
                    <a:pt x="13852" y="22012"/>
                    <a:pt x="14083" y="21426"/>
                  </a:cubicBezTo>
                  <a:close/>
                  <a:moveTo>
                    <a:pt x="9145" y="11257"/>
                  </a:moveTo>
                  <a:cubicBezTo>
                    <a:pt x="9354" y="10839"/>
                    <a:pt x="9375" y="10504"/>
                    <a:pt x="9249" y="10232"/>
                  </a:cubicBezTo>
                  <a:cubicBezTo>
                    <a:pt x="9124" y="9918"/>
                    <a:pt x="9040" y="9604"/>
                    <a:pt x="8977" y="9269"/>
                  </a:cubicBezTo>
                  <a:cubicBezTo>
                    <a:pt x="8956" y="9165"/>
                    <a:pt x="8831" y="9081"/>
                    <a:pt x="8705" y="8955"/>
                  </a:cubicBezTo>
                  <a:cubicBezTo>
                    <a:pt x="8601" y="9771"/>
                    <a:pt x="8642" y="10462"/>
                    <a:pt x="9145" y="1125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13"/>
            <p:cNvSpPr/>
            <p:nvPr/>
          </p:nvSpPr>
          <p:spPr>
            <a:xfrm>
              <a:off x="437500" y="2678475"/>
              <a:ext cx="84775" cy="66450"/>
            </a:xfrm>
            <a:custGeom>
              <a:avLst/>
              <a:gdLst/>
              <a:ahLst/>
              <a:cxnLst/>
              <a:rect l="l" t="t" r="r" b="b"/>
              <a:pathLst>
                <a:path w="3391" h="2658" extrusionOk="0">
                  <a:moveTo>
                    <a:pt x="712" y="0"/>
                  </a:moveTo>
                  <a:cubicBezTo>
                    <a:pt x="1089" y="42"/>
                    <a:pt x="1486" y="147"/>
                    <a:pt x="1675" y="461"/>
                  </a:cubicBezTo>
                  <a:cubicBezTo>
                    <a:pt x="1926" y="858"/>
                    <a:pt x="2281" y="1088"/>
                    <a:pt x="2637" y="1381"/>
                  </a:cubicBezTo>
                  <a:cubicBezTo>
                    <a:pt x="2825" y="1549"/>
                    <a:pt x="3014" y="1716"/>
                    <a:pt x="3181" y="1904"/>
                  </a:cubicBezTo>
                  <a:cubicBezTo>
                    <a:pt x="3369" y="2093"/>
                    <a:pt x="3390" y="2281"/>
                    <a:pt x="3286" y="2427"/>
                  </a:cubicBezTo>
                  <a:cubicBezTo>
                    <a:pt x="3160" y="2595"/>
                    <a:pt x="2909" y="2658"/>
                    <a:pt x="2700" y="2595"/>
                  </a:cubicBezTo>
                  <a:cubicBezTo>
                    <a:pt x="2616" y="2553"/>
                    <a:pt x="2532" y="2511"/>
                    <a:pt x="2491" y="2448"/>
                  </a:cubicBezTo>
                  <a:cubicBezTo>
                    <a:pt x="2135" y="2197"/>
                    <a:pt x="1779" y="1904"/>
                    <a:pt x="1444" y="1653"/>
                  </a:cubicBezTo>
                  <a:cubicBezTo>
                    <a:pt x="1361" y="1570"/>
                    <a:pt x="1256" y="1507"/>
                    <a:pt x="1193" y="1402"/>
                  </a:cubicBezTo>
                  <a:cubicBezTo>
                    <a:pt x="1026" y="1046"/>
                    <a:pt x="733" y="879"/>
                    <a:pt x="356" y="816"/>
                  </a:cubicBezTo>
                  <a:cubicBezTo>
                    <a:pt x="315" y="774"/>
                    <a:pt x="252" y="774"/>
                    <a:pt x="210" y="733"/>
                  </a:cubicBezTo>
                  <a:cubicBezTo>
                    <a:pt x="22" y="628"/>
                    <a:pt x="1" y="251"/>
                    <a:pt x="210" y="189"/>
                  </a:cubicBezTo>
                  <a:cubicBezTo>
                    <a:pt x="356" y="105"/>
                    <a:pt x="545" y="42"/>
                    <a:pt x="71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5" name="Google Shape;115;p13"/>
            <p:cNvSpPr/>
            <p:nvPr/>
          </p:nvSpPr>
          <p:spPr>
            <a:xfrm>
              <a:off x="853350" y="3366325"/>
              <a:ext cx="72750" cy="94200"/>
            </a:xfrm>
            <a:custGeom>
              <a:avLst/>
              <a:gdLst/>
              <a:ahLst/>
              <a:cxnLst/>
              <a:rect l="l" t="t" r="r" b="b"/>
              <a:pathLst>
                <a:path w="2910" h="3768" extrusionOk="0">
                  <a:moveTo>
                    <a:pt x="2909" y="3265"/>
                  </a:moveTo>
                  <a:cubicBezTo>
                    <a:pt x="2847" y="3370"/>
                    <a:pt x="2826" y="3453"/>
                    <a:pt x="2784" y="3537"/>
                  </a:cubicBezTo>
                  <a:cubicBezTo>
                    <a:pt x="2679" y="3704"/>
                    <a:pt x="2449" y="3767"/>
                    <a:pt x="2303" y="3600"/>
                  </a:cubicBezTo>
                  <a:cubicBezTo>
                    <a:pt x="2261" y="3558"/>
                    <a:pt x="2219" y="3537"/>
                    <a:pt x="2198" y="3474"/>
                  </a:cubicBezTo>
                  <a:cubicBezTo>
                    <a:pt x="1528" y="2595"/>
                    <a:pt x="880" y="1675"/>
                    <a:pt x="252" y="775"/>
                  </a:cubicBezTo>
                  <a:cubicBezTo>
                    <a:pt x="22" y="461"/>
                    <a:pt x="1" y="210"/>
                    <a:pt x="147" y="126"/>
                  </a:cubicBezTo>
                  <a:cubicBezTo>
                    <a:pt x="378" y="1"/>
                    <a:pt x="566" y="147"/>
                    <a:pt x="754" y="294"/>
                  </a:cubicBezTo>
                  <a:cubicBezTo>
                    <a:pt x="838" y="336"/>
                    <a:pt x="880" y="398"/>
                    <a:pt x="943" y="440"/>
                  </a:cubicBezTo>
                  <a:cubicBezTo>
                    <a:pt x="1528" y="1193"/>
                    <a:pt x="2198" y="1926"/>
                    <a:pt x="2679" y="2763"/>
                  </a:cubicBezTo>
                  <a:cubicBezTo>
                    <a:pt x="2805" y="2930"/>
                    <a:pt x="2847" y="3118"/>
                    <a:pt x="2909" y="326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6" name="Google Shape;116;p13"/>
            <p:cNvSpPr/>
            <p:nvPr/>
          </p:nvSpPr>
          <p:spPr>
            <a:xfrm>
              <a:off x="347000" y="2867825"/>
              <a:ext cx="103600" cy="43975"/>
            </a:xfrm>
            <a:custGeom>
              <a:avLst/>
              <a:gdLst/>
              <a:ahLst/>
              <a:cxnLst/>
              <a:rect l="l" t="t" r="r" b="b"/>
              <a:pathLst>
                <a:path w="4144" h="1759" extrusionOk="0">
                  <a:moveTo>
                    <a:pt x="106" y="1"/>
                  </a:moveTo>
                  <a:cubicBezTo>
                    <a:pt x="566" y="252"/>
                    <a:pt x="984" y="210"/>
                    <a:pt x="1403" y="252"/>
                  </a:cubicBezTo>
                  <a:cubicBezTo>
                    <a:pt x="2177" y="294"/>
                    <a:pt x="2909" y="524"/>
                    <a:pt x="3642" y="796"/>
                  </a:cubicBezTo>
                  <a:cubicBezTo>
                    <a:pt x="3809" y="838"/>
                    <a:pt x="3955" y="1026"/>
                    <a:pt x="4060" y="1193"/>
                  </a:cubicBezTo>
                  <a:cubicBezTo>
                    <a:pt x="4123" y="1256"/>
                    <a:pt x="4144" y="1423"/>
                    <a:pt x="4123" y="1507"/>
                  </a:cubicBezTo>
                  <a:cubicBezTo>
                    <a:pt x="4060" y="1612"/>
                    <a:pt x="3935" y="1675"/>
                    <a:pt x="3809" y="1737"/>
                  </a:cubicBezTo>
                  <a:cubicBezTo>
                    <a:pt x="3746" y="1758"/>
                    <a:pt x="3621" y="1737"/>
                    <a:pt x="3558" y="1716"/>
                  </a:cubicBezTo>
                  <a:cubicBezTo>
                    <a:pt x="2784" y="1319"/>
                    <a:pt x="1947" y="1214"/>
                    <a:pt x="1110" y="984"/>
                  </a:cubicBezTo>
                  <a:cubicBezTo>
                    <a:pt x="796" y="900"/>
                    <a:pt x="482" y="733"/>
                    <a:pt x="189" y="586"/>
                  </a:cubicBezTo>
                  <a:cubicBezTo>
                    <a:pt x="106" y="524"/>
                    <a:pt x="64" y="398"/>
                    <a:pt x="43" y="314"/>
                  </a:cubicBezTo>
                  <a:cubicBezTo>
                    <a:pt x="1" y="273"/>
                    <a:pt x="64" y="189"/>
                    <a:pt x="10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13"/>
            <p:cNvSpPr/>
            <p:nvPr/>
          </p:nvSpPr>
          <p:spPr>
            <a:xfrm>
              <a:off x="617450" y="2571750"/>
              <a:ext cx="30350" cy="88950"/>
            </a:xfrm>
            <a:custGeom>
              <a:avLst/>
              <a:gdLst/>
              <a:ahLst/>
              <a:cxnLst/>
              <a:rect l="l" t="t" r="r" b="b"/>
              <a:pathLst>
                <a:path w="1214" h="3558" extrusionOk="0">
                  <a:moveTo>
                    <a:pt x="628" y="1"/>
                  </a:moveTo>
                  <a:cubicBezTo>
                    <a:pt x="1026" y="315"/>
                    <a:pt x="1088" y="691"/>
                    <a:pt x="1151" y="1047"/>
                  </a:cubicBezTo>
                  <a:cubicBezTo>
                    <a:pt x="1172" y="1319"/>
                    <a:pt x="1151" y="1591"/>
                    <a:pt x="1151" y="1884"/>
                  </a:cubicBezTo>
                  <a:cubicBezTo>
                    <a:pt x="1172" y="2282"/>
                    <a:pt x="1172" y="2679"/>
                    <a:pt x="1193" y="3035"/>
                  </a:cubicBezTo>
                  <a:cubicBezTo>
                    <a:pt x="1214" y="3223"/>
                    <a:pt x="1172" y="3370"/>
                    <a:pt x="1005" y="3453"/>
                  </a:cubicBezTo>
                  <a:cubicBezTo>
                    <a:pt x="858" y="3558"/>
                    <a:pt x="670" y="3516"/>
                    <a:pt x="544" y="3411"/>
                  </a:cubicBezTo>
                  <a:cubicBezTo>
                    <a:pt x="419" y="3265"/>
                    <a:pt x="231" y="3118"/>
                    <a:pt x="210" y="2951"/>
                  </a:cubicBezTo>
                  <a:cubicBezTo>
                    <a:pt x="126" y="2072"/>
                    <a:pt x="0" y="1173"/>
                    <a:pt x="356" y="336"/>
                  </a:cubicBezTo>
                  <a:cubicBezTo>
                    <a:pt x="440" y="252"/>
                    <a:pt x="482" y="189"/>
                    <a:pt x="62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13"/>
            <p:cNvSpPr/>
            <p:nvPr/>
          </p:nvSpPr>
          <p:spPr>
            <a:xfrm>
              <a:off x="772275" y="2583800"/>
              <a:ext cx="44500" cy="72200"/>
            </a:xfrm>
            <a:custGeom>
              <a:avLst/>
              <a:gdLst/>
              <a:ahLst/>
              <a:cxnLst/>
              <a:rect l="l" t="t" r="r" b="b"/>
              <a:pathLst>
                <a:path w="1780" h="2888" extrusionOk="0">
                  <a:moveTo>
                    <a:pt x="1" y="2092"/>
                  </a:moveTo>
                  <a:cubicBezTo>
                    <a:pt x="147" y="1423"/>
                    <a:pt x="147" y="753"/>
                    <a:pt x="754" y="272"/>
                  </a:cubicBezTo>
                  <a:cubicBezTo>
                    <a:pt x="838" y="230"/>
                    <a:pt x="880" y="167"/>
                    <a:pt x="963" y="126"/>
                  </a:cubicBezTo>
                  <a:cubicBezTo>
                    <a:pt x="1173" y="0"/>
                    <a:pt x="1465" y="0"/>
                    <a:pt x="1591" y="126"/>
                  </a:cubicBezTo>
                  <a:cubicBezTo>
                    <a:pt x="1717" y="251"/>
                    <a:pt x="1779" y="544"/>
                    <a:pt x="1612" y="753"/>
                  </a:cubicBezTo>
                  <a:cubicBezTo>
                    <a:pt x="1193" y="1214"/>
                    <a:pt x="1047" y="1737"/>
                    <a:pt x="963" y="2344"/>
                  </a:cubicBezTo>
                  <a:cubicBezTo>
                    <a:pt x="963" y="2427"/>
                    <a:pt x="921" y="2511"/>
                    <a:pt x="880" y="2574"/>
                  </a:cubicBezTo>
                  <a:cubicBezTo>
                    <a:pt x="817" y="2741"/>
                    <a:pt x="712" y="2888"/>
                    <a:pt x="524" y="2867"/>
                  </a:cubicBezTo>
                  <a:cubicBezTo>
                    <a:pt x="398" y="2846"/>
                    <a:pt x="231" y="2720"/>
                    <a:pt x="147" y="2574"/>
                  </a:cubicBezTo>
                  <a:cubicBezTo>
                    <a:pt x="43" y="2427"/>
                    <a:pt x="22" y="2260"/>
                    <a:pt x="1" y="209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9" name="Google Shape;119;p13"/>
            <p:cNvSpPr/>
            <p:nvPr/>
          </p:nvSpPr>
          <p:spPr>
            <a:xfrm>
              <a:off x="373175" y="3021100"/>
              <a:ext cx="71675" cy="30875"/>
            </a:xfrm>
            <a:custGeom>
              <a:avLst/>
              <a:gdLst/>
              <a:ahLst/>
              <a:cxnLst/>
              <a:rect l="l" t="t" r="r" b="b"/>
              <a:pathLst>
                <a:path w="2867" h="1235" extrusionOk="0">
                  <a:moveTo>
                    <a:pt x="900" y="1235"/>
                  </a:moveTo>
                  <a:cubicBezTo>
                    <a:pt x="670" y="1193"/>
                    <a:pt x="481" y="1193"/>
                    <a:pt x="314" y="1130"/>
                  </a:cubicBezTo>
                  <a:cubicBezTo>
                    <a:pt x="209" y="1067"/>
                    <a:pt x="105" y="942"/>
                    <a:pt x="63" y="837"/>
                  </a:cubicBezTo>
                  <a:cubicBezTo>
                    <a:pt x="0" y="649"/>
                    <a:pt x="147" y="523"/>
                    <a:pt x="293" y="440"/>
                  </a:cubicBezTo>
                  <a:cubicBezTo>
                    <a:pt x="356" y="419"/>
                    <a:pt x="398" y="398"/>
                    <a:pt x="460" y="398"/>
                  </a:cubicBezTo>
                  <a:cubicBezTo>
                    <a:pt x="1130" y="251"/>
                    <a:pt x="1820" y="126"/>
                    <a:pt x="2490" y="21"/>
                  </a:cubicBezTo>
                  <a:cubicBezTo>
                    <a:pt x="2595" y="0"/>
                    <a:pt x="2783" y="105"/>
                    <a:pt x="2804" y="209"/>
                  </a:cubicBezTo>
                  <a:cubicBezTo>
                    <a:pt x="2867" y="314"/>
                    <a:pt x="2804" y="502"/>
                    <a:pt x="2720" y="565"/>
                  </a:cubicBezTo>
                  <a:cubicBezTo>
                    <a:pt x="2616" y="712"/>
                    <a:pt x="2490" y="816"/>
                    <a:pt x="2344" y="858"/>
                  </a:cubicBezTo>
                  <a:cubicBezTo>
                    <a:pt x="1862" y="1026"/>
                    <a:pt x="1339" y="1130"/>
                    <a:pt x="900" y="123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20" name="Google Shape;120;p13"/>
          <p:cNvGrpSpPr/>
          <p:nvPr/>
        </p:nvGrpSpPr>
        <p:grpSpPr>
          <a:xfrm>
            <a:off x="6444625" y="3101288"/>
            <a:ext cx="2372800" cy="1808625"/>
            <a:chOff x="6368425" y="3177488"/>
            <a:chExt cx="2372800" cy="1808625"/>
          </a:xfrm>
        </p:grpSpPr>
        <p:sp>
          <p:nvSpPr>
            <p:cNvPr id="121" name="Google Shape;121;p13"/>
            <p:cNvSpPr/>
            <p:nvPr/>
          </p:nvSpPr>
          <p:spPr>
            <a:xfrm>
              <a:off x="6790225" y="4710413"/>
              <a:ext cx="177350" cy="192000"/>
            </a:xfrm>
            <a:custGeom>
              <a:avLst/>
              <a:gdLst/>
              <a:ahLst/>
              <a:cxnLst/>
              <a:rect l="l" t="t" r="r" b="b"/>
              <a:pathLst>
                <a:path w="7094" h="7680" extrusionOk="0">
                  <a:moveTo>
                    <a:pt x="1423" y="1"/>
                  </a:moveTo>
                  <a:cubicBezTo>
                    <a:pt x="1946" y="398"/>
                    <a:pt x="2197" y="900"/>
                    <a:pt x="2490" y="1361"/>
                  </a:cubicBezTo>
                  <a:cubicBezTo>
                    <a:pt x="2616" y="1570"/>
                    <a:pt x="2699" y="1821"/>
                    <a:pt x="2888" y="1988"/>
                  </a:cubicBezTo>
                  <a:cubicBezTo>
                    <a:pt x="3473" y="2595"/>
                    <a:pt x="4059" y="3244"/>
                    <a:pt x="4520" y="3955"/>
                  </a:cubicBezTo>
                  <a:cubicBezTo>
                    <a:pt x="4771" y="4269"/>
                    <a:pt x="5001" y="4583"/>
                    <a:pt x="5231" y="4918"/>
                  </a:cubicBezTo>
                  <a:cubicBezTo>
                    <a:pt x="5524" y="5315"/>
                    <a:pt x="5775" y="5713"/>
                    <a:pt x="6173" y="6027"/>
                  </a:cubicBezTo>
                  <a:cubicBezTo>
                    <a:pt x="6549" y="6320"/>
                    <a:pt x="6779" y="6759"/>
                    <a:pt x="7093" y="7115"/>
                  </a:cubicBezTo>
                  <a:cubicBezTo>
                    <a:pt x="6445" y="7680"/>
                    <a:pt x="5670" y="7470"/>
                    <a:pt x="4938" y="7596"/>
                  </a:cubicBezTo>
                  <a:cubicBezTo>
                    <a:pt x="4248" y="6947"/>
                    <a:pt x="3557" y="6257"/>
                    <a:pt x="3034" y="5441"/>
                  </a:cubicBezTo>
                  <a:cubicBezTo>
                    <a:pt x="2323" y="4374"/>
                    <a:pt x="1548" y="3349"/>
                    <a:pt x="816" y="2302"/>
                  </a:cubicBezTo>
                  <a:cubicBezTo>
                    <a:pt x="691" y="2135"/>
                    <a:pt x="544" y="1988"/>
                    <a:pt x="398" y="1821"/>
                  </a:cubicBezTo>
                  <a:cubicBezTo>
                    <a:pt x="0" y="1361"/>
                    <a:pt x="0" y="1235"/>
                    <a:pt x="230" y="775"/>
                  </a:cubicBezTo>
                  <a:cubicBezTo>
                    <a:pt x="439" y="356"/>
                    <a:pt x="711" y="64"/>
                    <a:pt x="1235" y="210"/>
                  </a:cubicBezTo>
                  <a:cubicBezTo>
                    <a:pt x="1235" y="189"/>
                    <a:pt x="1318" y="84"/>
                    <a:pt x="1423" y="1"/>
                  </a:cubicBezTo>
                  <a:close/>
                </a:path>
              </a:pathLst>
            </a:custGeom>
            <a:solidFill>
              <a:srgbClr val="FFBF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2" name="Google Shape;122;p13"/>
            <p:cNvSpPr/>
            <p:nvPr/>
          </p:nvSpPr>
          <p:spPr>
            <a:xfrm>
              <a:off x="6928825" y="4913388"/>
              <a:ext cx="55475" cy="45525"/>
            </a:xfrm>
            <a:custGeom>
              <a:avLst/>
              <a:gdLst/>
              <a:ahLst/>
              <a:cxnLst/>
              <a:rect l="l" t="t" r="r" b="b"/>
              <a:pathLst>
                <a:path w="2219" h="1821" extrusionOk="0">
                  <a:moveTo>
                    <a:pt x="1863" y="1820"/>
                  </a:moveTo>
                  <a:cubicBezTo>
                    <a:pt x="1319" y="1235"/>
                    <a:pt x="503" y="1025"/>
                    <a:pt x="1" y="314"/>
                  </a:cubicBezTo>
                  <a:cubicBezTo>
                    <a:pt x="629" y="188"/>
                    <a:pt x="1173" y="105"/>
                    <a:pt x="1737" y="0"/>
                  </a:cubicBezTo>
                  <a:cubicBezTo>
                    <a:pt x="1758" y="0"/>
                    <a:pt x="1779" y="21"/>
                    <a:pt x="1800" y="21"/>
                  </a:cubicBezTo>
                  <a:cubicBezTo>
                    <a:pt x="1905" y="356"/>
                    <a:pt x="2051" y="712"/>
                    <a:pt x="2156" y="1046"/>
                  </a:cubicBezTo>
                  <a:cubicBezTo>
                    <a:pt x="2219" y="1297"/>
                    <a:pt x="2219" y="1569"/>
                    <a:pt x="1863" y="18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3" name="Google Shape;123;p13"/>
            <p:cNvSpPr/>
            <p:nvPr/>
          </p:nvSpPr>
          <p:spPr>
            <a:xfrm>
              <a:off x="6763025" y="4681638"/>
              <a:ext cx="244825" cy="304475"/>
            </a:xfrm>
            <a:custGeom>
              <a:avLst/>
              <a:gdLst/>
              <a:ahLst/>
              <a:cxnLst/>
              <a:rect l="l" t="t" r="r" b="b"/>
              <a:pathLst>
                <a:path w="9793" h="12179" extrusionOk="0">
                  <a:moveTo>
                    <a:pt x="1883" y="1"/>
                  </a:moveTo>
                  <a:cubicBezTo>
                    <a:pt x="2783" y="419"/>
                    <a:pt x="3473" y="1089"/>
                    <a:pt x="3976" y="1884"/>
                  </a:cubicBezTo>
                  <a:cubicBezTo>
                    <a:pt x="4289" y="2407"/>
                    <a:pt x="4708" y="2826"/>
                    <a:pt x="5126" y="3286"/>
                  </a:cubicBezTo>
                  <a:cubicBezTo>
                    <a:pt x="5775" y="3956"/>
                    <a:pt x="6403" y="4667"/>
                    <a:pt x="6905" y="5483"/>
                  </a:cubicBezTo>
                  <a:cubicBezTo>
                    <a:pt x="7135" y="5860"/>
                    <a:pt x="7365" y="6257"/>
                    <a:pt x="7805" y="6466"/>
                  </a:cubicBezTo>
                  <a:cubicBezTo>
                    <a:pt x="7909" y="6529"/>
                    <a:pt x="7993" y="6634"/>
                    <a:pt x="8077" y="6696"/>
                  </a:cubicBezTo>
                  <a:cubicBezTo>
                    <a:pt x="8537" y="7324"/>
                    <a:pt x="9018" y="7952"/>
                    <a:pt x="9458" y="8580"/>
                  </a:cubicBezTo>
                  <a:cubicBezTo>
                    <a:pt x="9332" y="9249"/>
                    <a:pt x="9332" y="9835"/>
                    <a:pt x="9625" y="10421"/>
                  </a:cubicBezTo>
                  <a:cubicBezTo>
                    <a:pt x="9792" y="10818"/>
                    <a:pt x="9750" y="11258"/>
                    <a:pt x="9750" y="11676"/>
                  </a:cubicBezTo>
                  <a:cubicBezTo>
                    <a:pt x="9750" y="11990"/>
                    <a:pt x="9478" y="12178"/>
                    <a:pt x="9165" y="12116"/>
                  </a:cubicBezTo>
                  <a:cubicBezTo>
                    <a:pt x="8955" y="12074"/>
                    <a:pt x="8746" y="11990"/>
                    <a:pt x="8621" y="11823"/>
                  </a:cubicBezTo>
                  <a:cubicBezTo>
                    <a:pt x="8411" y="11593"/>
                    <a:pt x="8160" y="11488"/>
                    <a:pt x="7867" y="11362"/>
                  </a:cubicBezTo>
                  <a:cubicBezTo>
                    <a:pt x="6905" y="10944"/>
                    <a:pt x="6173" y="10191"/>
                    <a:pt x="5461" y="9458"/>
                  </a:cubicBezTo>
                  <a:cubicBezTo>
                    <a:pt x="5356" y="9354"/>
                    <a:pt x="5294" y="9186"/>
                    <a:pt x="5231" y="9061"/>
                  </a:cubicBezTo>
                  <a:cubicBezTo>
                    <a:pt x="5168" y="8956"/>
                    <a:pt x="5126" y="8831"/>
                    <a:pt x="5022" y="8768"/>
                  </a:cubicBezTo>
                  <a:cubicBezTo>
                    <a:pt x="4394" y="8412"/>
                    <a:pt x="4017" y="7805"/>
                    <a:pt x="3620" y="7220"/>
                  </a:cubicBezTo>
                  <a:cubicBezTo>
                    <a:pt x="3369" y="6864"/>
                    <a:pt x="3139" y="6466"/>
                    <a:pt x="2846" y="6111"/>
                  </a:cubicBezTo>
                  <a:cubicBezTo>
                    <a:pt x="2574" y="5734"/>
                    <a:pt x="2260" y="5399"/>
                    <a:pt x="1988" y="5064"/>
                  </a:cubicBezTo>
                  <a:cubicBezTo>
                    <a:pt x="1486" y="4458"/>
                    <a:pt x="963" y="3851"/>
                    <a:pt x="460" y="3223"/>
                  </a:cubicBezTo>
                  <a:cubicBezTo>
                    <a:pt x="105" y="2763"/>
                    <a:pt x="0" y="2177"/>
                    <a:pt x="167" y="1654"/>
                  </a:cubicBezTo>
                  <a:cubicBezTo>
                    <a:pt x="335" y="1194"/>
                    <a:pt x="628" y="733"/>
                    <a:pt x="1067" y="461"/>
                  </a:cubicBezTo>
                  <a:cubicBezTo>
                    <a:pt x="1318" y="315"/>
                    <a:pt x="1569" y="189"/>
                    <a:pt x="1883" y="1"/>
                  </a:cubicBezTo>
                  <a:close/>
                  <a:moveTo>
                    <a:pt x="2511" y="1152"/>
                  </a:moveTo>
                  <a:cubicBezTo>
                    <a:pt x="2406" y="1235"/>
                    <a:pt x="2323" y="1340"/>
                    <a:pt x="2260" y="1340"/>
                  </a:cubicBezTo>
                  <a:cubicBezTo>
                    <a:pt x="1737" y="1194"/>
                    <a:pt x="1486" y="1466"/>
                    <a:pt x="1276" y="1884"/>
                  </a:cubicBezTo>
                  <a:cubicBezTo>
                    <a:pt x="1046" y="2365"/>
                    <a:pt x="1046" y="2512"/>
                    <a:pt x="1423" y="2930"/>
                  </a:cubicBezTo>
                  <a:cubicBezTo>
                    <a:pt x="1569" y="3098"/>
                    <a:pt x="1716" y="3244"/>
                    <a:pt x="1841" y="3432"/>
                  </a:cubicBezTo>
                  <a:cubicBezTo>
                    <a:pt x="2615" y="4479"/>
                    <a:pt x="3369" y="5504"/>
                    <a:pt x="4080" y="6571"/>
                  </a:cubicBezTo>
                  <a:cubicBezTo>
                    <a:pt x="4624" y="7408"/>
                    <a:pt x="5294" y="8098"/>
                    <a:pt x="5984" y="8726"/>
                  </a:cubicBezTo>
                  <a:cubicBezTo>
                    <a:pt x="6717" y="8580"/>
                    <a:pt x="7470" y="8768"/>
                    <a:pt x="8118" y="8245"/>
                  </a:cubicBezTo>
                  <a:cubicBezTo>
                    <a:pt x="7825" y="7889"/>
                    <a:pt x="7595" y="7408"/>
                    <a:pt x="7198" y="7157"/>
                  </a:cubicBezTo>
                  <a:cubicBezTo>
                    <a:pt x="6779" y="6843"/>
                    <a:pt x="6549" y="6445"/>
                    <a:pt x="6256" y="6048"/>
                  </a:cubicBezTo>
                  <a:cubicBezTo>
                    <a:pt x="6026" y="5734"/>
                    <a:pt x="5796" y="5420"/>
                    <a:pt x="5566" y="5085"/>
                  </a:cubicBezTo>
                  <a:cubicBezTo>
                    <a:pt x="5064" y="4374"/>
                    <a:pt x="4520" y="3746"/>
                    <a:pt x="3913" y="3119"/>
                  </a:cubicBezTo>
                  <a:cubicBezTo>
                    <a:pt x="3766" y="2972"/>
                    <a:pt x="3662" y="2700"/>
                    <a:pt x="3515" y="2491"/>
                  </a:cubicBezTo>
                  <a:cubicBezTo>
                    <a:pt x="3264" y="2051"/>
                    <a:pt x="2992" y="1549"/>
                    <a:pt x="2511" y="1152"/>
                  </a:cubicBezTo>
                  <a:close/>
                  <a:moveTo>
                    <a:pt x="8495" y="11090"/>
                  </a:moveTo>
                  <a:cubicBezTo>
                    <a:pt x="8851" y="10860"/>
                    <a:pt x="8851" y="10567"/>
                    <a:pt x="8788" y="10316"/>
                  </a:cubicBezTo>
                  <a:cubicBezTo>
                    <a:pt x="8683" y="9982"/>
                    <a:pt x="8579" y="9626"/>
                    <a:pt x="8432" y="9291"/>
                  </a:cubicBezTo>
                  <a:cubicBezTo>
                    <a:pt x="8411" y="9291"/>
                    <a:pt x="8390" y="9249"/>
                    <a:pt x="8349" y="9270"/>
                  </a:cubicBezTo>
                  <a:cubicBezTo>
                    <a:pt x="7805" y="9375"/>
                    <a:pt x="7261" y="9479"/>
                    <a:pt x="6633" y="9584"/>
                  </a:cubicBezTo>
                  <a:cubicBezTo>
                    <a:pt x="7135" y="10295"/>
                    <a:pt x="7972" y="10505"/>
                    <a:pt x="8495" y="1109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124" name="Google Shape;124;p13"/>
            <p:cNvGrpSpPr/>
            <p:nvPr/>
          </p:nvGrpSpPr>
          <p:grpSpPr>
            <a:xfrm>
              <a:off x="6368425" y="3177488"/>
              <a:ext cx="2372800" cy="1786375"/>
              <a:chOff x="6368425" y="3177488"/>
              <a:chExt cx="2372800" cy="1786375"/>
            </a:xfrm>
          </p:grpSpPr>
          <p:grpSp>
            <p:nvGrpSpPr>
              <p:cNvPr id="125" name="Google Shape;125;p13"/>
              <p:cNvGrpSpPr/>
              <p:nvPr/>
            </p:nvGrpSpPr>
            <p:grpSpPr>
              <a:xfrm>
                <a:off x="6546825" y="3177488"/>
                <a:ext cx="2194400" cy="1786375"/>
                <a:chOff x="6546825" y="3177488"/>
                <a:chExt cx="2194400" cy="1786375"/>
              </a:xfrm>
            </p:grpSpPr>
            <p:sp>
              <p:nvSpPr>
                <p:cNvPr id="126" name="Google Shape;126;p13"/>
                <p:cNvSpPr/>
                <p:nvPr/>
              </p:nvSpPr>
              <p:spPr>
                <a:xfrm rot="2382685">
                  <a:off x="6973190" y="4291754"/>
                  <a:ext cx="79967" cy="6561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19" h="1821" extrusionOk="0">
                      <a:moveTo>
                        <a:pt x="1863" y="1820"/>
                      </a:moveTo>
                      <a:cubicBezTo>
                        <a:pt x="1319" y="1235"/>
                        <a:pt x="503" y="1025"/>
                        <a:pt x="1" y="314"/>
                      </a:cubicBezTo>
                      <a:cubicBezTo>
                        <a:pt x="629" y="188"/>
                        <a:pt x="1173" y="105"/>
                        <a:pt x="1737" y="0"/>
                      </a:cubicBezTo>
                      <a:cubicBezTo>
                        <a:pt x="1758" y="0"/>
                        <a:pt x="1779" y="21"/>
                        <a:pt x="1800" y="21"/>
                      </a:cubicBezTo>
                      <a:cubicBezTo>
                        <a:pt x="1905" y="356"/>
                        <a:pt x="2051" y="712"/>
                        <a:pt x="2156" y="1046"/>
                      </a:cubicBezTo>
                      <a:cubicBezTo>
                        <a:pt x="2219" y="1297"/>
                        <a:pt x="2219" y="1569"/>
                        <a:pt x="1863" y="182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grpSp>
              <p:nvGrpSpPr>
                <p:cNvPr id="127" name="Google Shape;127;p13"/>
                <p:cNvGrpSpPr/>
                <p:nvPr/>
              </p:nvGrpSpPr>
              <p:grpSpPr>
                <a:xfrm>
                  <a:off x="6546825" y="3177488"/>
                  <a:ext cx="2194400" cy="1786375"/>
                  <a:chOff x="-2749400" y="3146350"/>
                  <a:chExt cx="2194400" cy="1786375"/>
                </a:xfrm>
              </p:grpSpPr>
              <p:sp>
                <p:nvSpPr>
                  <p:cNvPr id="128" name="Google Shape;128;p13"/>
                  <p:cNvSpPr/>
                  <p:nvPr/>
                </p:nvSpPr>
                <p:spPr>
                  <a:xfrm>
                    <a:off x="-2324650" y="3925750"/>
                    <a:ext cx="95750" cy="3196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830" h="12786" extrusionOk="0">
                        <a:moveTo>
                          <a:pt x="3662" y="12723"/>
                        </a:moveTo>
                        <a:cubicBezTo>
                          <a:pt x="2700" y="12785"/>
                          <a:pt x="1863" y="12764"/>
                          <a:pt x="1026" y="12723"/>
                        </a:cubicBezTo>
                        <a:cubicBezTo>
                          <a:pt x="921" y="12723"/>
                          <a:pt x="817" y="12660"/>
                          <a:pt x="670" y="12597"/>
                        </a:cubicBezTo>
                        <a:cubicBezTo>
                          <a:pt x="607" y="12158"/>
                          <a:pt x="607" y="11676"/>
                          <a:pt x="524" y="11258"/>
                        </a:cubicBezTo>
                        <a:cubicBezTo>
                          <a:pt x="461" y="10818"/>
                          <a:pt x="252" y="10400"/>
                          <a:pt x="398" y="9877"/>
                        </a:cubicBezTo>
                        <a:cubicBezTo>
                          <a:pt x="670" y="9814"/>
                          <a:pt x="984" y="9793"/>
                          <a:pt x="1235" y="9710"/>
                        </a:cubicBezTo>
                        <a:cubicBezTo>
                          <a:pt x="1340" y="9689"/>
                          <a:pt x="1465" y="9563"/>
                          <a:pt x="1465" y="9479"/>
                        </a:cubicBezTo>
                        <a:cubicBezTo>
                          <a:pt x="1444" y="9354"/>
                          <a:pt x="1340" y="9186"/>
                          <a:pt x="1235" y="9145"/>
                        </a:cubicBezTo>
                        <a:cubicBezTo>
                          <a:pt x="984" y="9061"/>
                          <a:pt x="712" y="9040"/>
                          <a:pt x="419" y="8998"/>
                        </a:cubicBezTo>
                        <a:cubicBezTo>
                          <a:pt x="252" y="8705"/>
                          <a:pt x="294" y="8370"/>
                          <a:pt x="335" y="7994"/>
                        </a:cubicBezTo>
                        <a:cubicBezTo>
                          <a:pt x="524" y="7973"/>
                          <a:pt x="691" y="7973"/>
                          <a:pt x="858" y="7952"/>
                        </a:cubicBezTo>
                        <a:lnTo>
                          <a:pt x="1319" y="7952"/>
                        </a:lnTo>
                        <a:cubicBezTo>
                          <a:pt x="1570" y="7952"/>
                          <a:pt x="1758" y="7785"/>
                          <a:pt x="1758" y="7596"/>
                        </a:cubicBezTo>
                        <a:cubicBezTo>
                          <a:pt x="1758" y="7387"/>
                          <a:pt x="1654" y="7261"/>
                          <a:pt x="1465" y="7220"/>
                        </a:cubicBezTo>
                        <a:cubicBezTo>
                          <a:pt x="1382" y="7178"/>
                          <a:pt x="1277" y="7157"/>
                          <a:pt x="1214" y="7136"/>
                        </a:cubicBezTo>
                        <a:cubicBezTo>
                          <a:pt x="900" y="7031"/>
                          <a:pt x="586" y="6927"/>
                          <a:pt x="231" y="6801"/>
                        </a:cubicBezTo>
                        <a:cubicBezTo>
                          <a:pt x="168" y="6299"/>
                          <a:pt x="22" y="5818"/>
                          <a:pt x="22" y="5357"/>
                        </a:cubicBezTo>
                        <a:cubicBezTo>
                          <a:pt x="1" y="3725"/>
                          <a:pt x="22" y="2093"/>
                          <a:pt x="22" y="378"/>
                        </a:cubicBezTo>
                        <a:cubicBezTo>
                          <a:pt x="273" y="168"/>
                          <a:pt x="586" y="22"/>
                          <a:pt x="942" y="22"/>
                        </a:cubicBezTo>
                        <a:cubicBezTo>
                          <a:pt x="1570" y="1"/>
                          <a:pt x="2198" y="22"/>
                          <a:pt x="2846" y="22"/>
                        </a:cubicBezTo>
                        <a:cubicBezTo>
                          <a:pt x="3139" y="629"/>
                          <a:pt x="3474" y="1173"/>
                          <a:pt x="3474" y="1821"/>
                        </a:cubicBezTo>
                        <a:cubicBezTo>
                          <a:pt x="3474" y="1947"/>
                          <a:pt x="3453" y="2093"/>
                          <a:pt x="3516" y="2198"/>
                        </a:cubicBezTo>
                        <a:cubicBezTo>
                          <a:pt x="3830" y="3035"/>
                          <a:pt x="3725" y="3914"/>
                          <a:pt x="3725" y="4772"/>
                        </a:cubicBezTo>
                        <a:cubicBezTo>
                          <a:pt x="3725" y="5441"/>
                          <a:pt x="3746" y="6090"/>
                          <a:pt x="3683" y="6759"/>
                        </a:cubicBezTo>
                        <a:cubicBezTo>
                          <a:pt x="3348" y="6822"/>
                          <a:pt x="3055" y="6843"/>
                          <a:pt x="2783" y="6927"/>
                        </a:cubicBezTo>
                        <a:cubicBezTo>
                          <a:pt x="2679" y="6948"/>
                          <a:pt x="2532" y="7136"/>
                          <a:pt x="2532" y="7241"/>
                        </a:cubicBezTo>
                        <a:cubicBezTo>
                          <a:pt x="2532" y="7345"/>
                          <a:pt x="2700" y="7492"/>
                          <a:pt x="2804" y="7533"/>
                        </a:cubicBezTo>
                        <a:cubicBezTo>
                          <a:pt x="3055" y="7596"/>
                          <a:pt x="3327" y="7596"/>
                          <a:pt x="3641" y="7638"/>
                        </a:cubicBezTo>
                        <a:cubicBezTo>
                          <a:pt x="3830" y="8475"/>
                          <a:pt x="3725" y="9333"/>
                          <a:pt x="3725" y="10170"/>
                        </a:cubicBezTo>
                        <a:cubicBezTo>
                          <a:pt x="3725" y="11007"/>
                          <a:pt x="3725" y="11802"/>
                          <a:pt x="3662" y="12723"/>
                        </a:cubicBezTo>
                        <a:close/>
                      </a:path>
                    </a:pathLst>
                  </a:custGeom>
                  <a:solidFill>
                    <a:srgbClr val="DD3947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1400"/>
                      <a:buFont typeface="Arial"/>
                      <a:buNone/>
                    </a:pPr>
                    <a:endParaRPr sz="14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grpSp>
                <p:nvGrpSpPr>
                  <p:cNvPr id="129" name="Google Shape;129;p13"/>
                  <p:cNvGrpSpPr/>
                  <p:nvPr/>
                </p:nvGrpSpPr>
                <p:grpSpPr>
                  <a:xfrm>
                    <a:off x="-2749400" y="3146350"/>
                    <a:ext cx="2194400" cy="1786375"/>
                    <a:chOff x="-2749400" y="3146350"/>
                    <a:chExt cx="2194400" cy="1786375"/>
                  </a:xfrm>
                </p:grpSpPr>
                <p:sp>
                  <p:nvSpPr>
                    <p:cNvPr id="130" name="Google Shape;130;p13"/>
                    <p:cNvSpPr/>
                    <p:nvPr/>
                  </p:nvSpPr>
                  <p:spPr>
                    <a:xfrm>
                      <a:off x="-2119075" y="3352450"/>
                      <a:ext cx="874625" cy="6743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4985" h="26972" extrusionOk="0">
                          <a:moveTo>
                            <a:pt x="1" y="19439"/>
                          </a:moveTo>
                          <a:cubicBezTo>
                            <a:pt x="1235" y="19334"/>
                            <a:pt x="2114" y="18727"/>
                            <a:pt x="3035" y="18246"/>
                          </a:cubicBezTo>
                          <a:cubicBezTo>
                            <a:pt x="3809" y="17828"/>
                            <a:pt x="4374" y="17116"/>
                            <a:pt x="4750" y="16300"/>
                          </a:cubicBezTo>
                          <a:cubicBezTo>
                            <a:pt x="4897" y="16007"/>
                            <a:pt x="4855" y="15652"/>
                            <a:pt x="4918" y="15338"/>
                          </a:cubicBezTo>
                          <a:cubicBezTo>
                            <a:pt x="5273" y="15170"/>
                            <a:pt x="5629" y="15003"/>
                            <a:pt x="5985" y="14919"/>
                          </a:cubicBezTo>
                          <a:cubicBezTo>
                            <a:pt x="6612" y="14731"/>
                            <a:pt x="7094" y="14312"/>
                            <a:pt x="7554" y="13894"/>
                          </a:cubicBezTo>
                          <a:cubicBezTo>
                            <a:pt x="8684" y="12952"/>
                            <a:pt x="9186" y="11676"/>
                            <a:pt x="9751" y="10421"/>
                          </a:cubicBezTo>
                          <a:cubicBezTo>
                            <a:pt x="9877" y="10149"/>
                            <a:pt x="9981" y="9877"/>
                            <a:pt x="10086" y="9626"/>
                          </a:cubicBezTo>
                          <a:cubicBezTo>
                            <a:pt x="10190" y="9584"/>
                            <a:pt x="10253" y="9563"/>
                            <a:pt x="10337" y="9563"/>
                          </a:cubicBezTo>
                          <a:cubicBezTo>
                            <a:pt x="11718" y="9563"/>
                            <a:pt x="12806" y="8914"/>
                            <a:pt x="13726" y="7931"/>
                          </a:cubicBezTo>
                          <a:cubicBezTo>
                            <a:pt x="15379" y="6236"/>
                            <a:pt x="15379" y="6236"/>
                            <a:pt x="16467" y="4144"/>
                          </a:cubicBezTo>
                          <a:cubicBezTo>
                            <a:pt x="17095" y="2930"/>
                            <a:pt x="17514" y="1716"/>
                            <a:pt x="17472" y="315"/>
                          </a:cubicBezTo>
                          <a:cubicBezTo>
                            <a:pt x="17472" y="210"/>
                            <a:pt x="17514" y="105"/>
                            <a:pt x="17514" y="1"/>
                          </a:cubicBezTo>
                          <a:cubicBezTo>
                            <a:pt x="17723" y="1"/>
                            <a:pt x="17744" y="147"/>
                            <a:pt x="17807" y="252"/>
                          </a:cubicBezTo>
                          <a:cubicBezTo>
                            <a:pt x="18100" y="942"/>
                            <a:pt x="18644" y="1423"/>
                            <a:pt x="19188" y="1884"/>
                          </a:cubicBezTo>
                          <a:cubicBezTo>
                            <a:pt x="19460" y="2093"/>
                            <a:pt x="19752" y="2260"/>
                            <a:pt x="20004" y="2491"/>
                          </a:cubicBezTo>
                          <a:cubicBezTo>
                            <a:pt x="20715" y="3097"/>
                            <a:pt x="21552" y="3432"/>
                            <a:pt x="22431" y="3683"/>
                          </a:cubicBezTo>
                          <a:cubicBezTo>
                            <a:pt x="22703" y="3746"/>
                            <a:pt x="22954" y="3788"/>
                            <a:pt x="23247" y="3809"/>
                          </a:cubicBezTo>
                          <a:cubicBezTo>
                            <a:pt x="24021" y="3913"/>
                            <a:pt x="24586" y="3537"/>
                            <a:pt x="24983" y="2909"/>
                          </a:cubicBezTo>
                          <a:cubicBezTo>
                            <a:pt x="25067" y="2763"/>
                            <a:pt x="25151" y="2595"/>
                            <a:pt x="25297" y="2428"/>
                          </a:cubicBezTo>
                          <a:cubicBezTo>
                            <a:pt x="25423" y="2553"/>
                            <a:pt x="25548" y="2658"/>
                            <a:pt x="25632" y="2763"/>
                          </a:cubicBezTo>
                          <a:cubicBezTo>
                            <a:pt x="26050" y="3474"/>
                            <a:pt x="26636" y="4018"/>
                            <a:pt x="27243" y="4583"/>
                          </a:cubicBezTo>
                          <a:cubicBezTo>
                            <a:pt x="27829" y="5148"/>
                            <a:pt x="28561" y="5483"/>
                            <a:pt x="29315" y="5692"/>
                          </a:cubicBezTo>
                          <a:cubicBezTo>
                            <a:pt x="30863" y="6110"/>
                            <a:pt x="30863" y="6048"/>
                            <a:pt x="32767" y="6006"/>
                          </a:cubicBezTo>
                          <a:cubicBezTo>
                            <a:pt x="33102" y="5776"/>
                            <a:pt x="33416" y="5566"/>
                            <a:pt x="33771" y="5315"/>
                          </a:cubicBezTo>
                          <a:cubicBezTo>
                            <a:pt x="34106" y="6194"/>
                            <a:pt x="34462" y="6968"/>
                            <a:pt x="34734" y="7805"/>
                          </a:cubicBezTo>
                          <a:cubicBezTo>
                            <a:pt x="34880" y="8286"/>
                            <a:pt x="34943" y="8830"/>
                            <a:pt x="34964" y="9333"/>
                          </a:cubicBezTo>
                          <a:cubicBezTo>
                            <a:pt x="34985" y="9877"/>
                            <a:pt x="34922" y="10400"/>
                            <a:pt x="34859" y="10944"/>
                          </a:cubicBezTo>
                          <a:cubicBezTo>
                            <a:pt x="34838" y="11446"/>
                            <a:pt x="34713" y="11969"/>
                            <a:pt x="34859" y="12471"/>
                          </a:cubicBezTo>
                          <a:cubicBezTo>
                            <a:pt x="34922" y="12639"/>
                            <a:pt x="34859" y="12890"/>
                            <a:pt x="34817" y="13099"/>
                          </a:cubicBezTo>
                          <a:cubicBezTo>
                            <a:pt x="34608" y="13957"/>
                            <a:pt x="34399" y="14794"/>
                            <a:pt x="34190" y="15652"/>
                          </a:cubicBezTo>
                          <a:cubicBezTo>
                            <a:pt x="34127" y="15882"/>
                            <a:pt x="34001" y="16091"/>
                            <a:pt x="33918" y="16342"/>
                          </a:cubicBezTo>
                          <a:cubicBezTo>
                            <a:pt x="33771" y="16698"/>
                            <a:pt x="33562" y="17033"/>
                            <a:pt x="33395" y="17388"/>
                          </a:cubicBezTo>
                          <a:cubicBezTo>
                            <a:pt x="32641" y="19083"/>
                            <a:pt x="31574" y="20569"/>
                            <a:pt x="30319" y="21929"/>
                          </a:cubicBezTo>
                          <a:cubicBezTo>
                            <a:pt x="30068" y="22159"/>
                            <a:pt x="29900" y="22452"/>
                            <a:pt x="29691" y="22682"/>
                          </a:cubicBezTo>
                          <a:cubicBezTo>
                            <a:pt x="29377" y="23059"/>
                            <a:pt x="29084" y="23435"/>
                            <a:pt x="28561" y="23540"/>
                          </a:cubicBezTo>
                          <a:cubicBezTo>
                            <a:pt x="28457" y="23582"/>
                            <a:pt x="28352" y="23644"/>
                            <a:pt x="28247" y="23728"/>
                          </a:cubicBezTo>
                          <a:cubicBezTo>
                            <a:pt x="27557" y="24230"/>
                            <a:pt x="26887" y="24732"/>
                            <a:pt x="26176" y="25193"/>
                          </a:cubicBezTo>
                          <a:cubicBezTo>
                            <a:pt x="25925" y="25381"/>
                            <a:pt x="25611" y="25507"/>
                            <a:pt x="25297" y="25653"/>
                          </a:cubicBezTo>
                          <a:cubicBezTo>
                            <a:pt x="24816" y="25820"/>
                            <a:pt x="24356" y="26030"/>
                            <a:pt x="23854" y="26197"/>
                          </a:cubicBezTo>
                          <a:cubicBezTo>
                            <a:pt x="23561" y="26302"/>
                            <a:pt x="23268" y="26323"/>
                            <a:pt x="22996" y="26385"/>
                          </a:cubicBezTo>
                          <a:cubicBezTo>
                            <a:pt x="22786" y="26406"/>
                            <a:pt x="22577" y="26406"/>
                            <a:pt x="22368" y="26490"/>
                          </a:cubicBezTo>
                          <a:cubicBezTo>
                            <a:pt x="21175" y="26846"/>
                            <a:pt x="19983" y="26762"/>
                            <a:pt x="18769" y="26636"/>
                          </a:cubicBezTo>
                          <a:cubicBezTo>
                            <a:pt x="18518" y="26616"/>
                            <a:pt x="18246" y="26553"/>
                            <a:pt x="17974" y="26636"/>
                          </a:cubicBezTo>
                          <a:cubicBezTo>
                            <a:pt x="17032" y="26929"/>
                            <a:pt x="16049" y="26971"/>
                            <a:pt x="15087" y="26908"/>
                          </a:cubicBezTo>
                          <a:cubicBezTo>
                            <a:pt x="14208" y="26825"/>
                            <a:pt x="13287" y="26929"/>
                            <a:pt x="12387" y="26636"/>
                          </a:cubicBezTo>
                          <a:cubicBezTo>
                            <a:pt x="12325" y="26616"/>
                            <a:pt x="12220" y="26636"/>
                            <a:pt x="12136" y="26657"/>
                          </a:cubicBezTo>
                          <a:cubicBezTo>
                            <a:pt x="10965" y="26846"/>
                            <a:pt x="9814" y="26720"/>
                            <a:pt x="8663" y="26344"/>
                          </a:cubicBezTo>
                          <a:cubicBezTo>
                            <a:pt x="7261" y="25904"/>
                            <a:pt x="5964" y="25339"/>
                            <a:pt x="4750" y="24502"/>
                          </a:cubicBezTo>
                          <a:cubicBezTo>
                            <a:pt x="4060" y="24021"/>
                            <a:pt x="3390" y="23498"/>
                            <a:pt x="2804" y="22891"/>
                          </a:cubicBezTo>
                          <a:cubicBezTo>
                            <a:pt x="1884" y="22012"/>
                            <a:pt x="1026" y="21092"/>
                            <a:pt x="335" y="20004"/>
                          </a:cubicBezTo>
                          <a:cubicBezTo>
                            <a:pt x="231" y="19836"/>
                            <a:pt x="147" y="19711"/>
                            <a:pt x="1" y="19439"/>
                          </a:cubicBezTo>
                          <a:close/>
                          <a:moveTo>
                            <a:pt x="18037" y="24983"/>
                          </a:moveTo>
                          <a:lnTo>
                            <a:pt x="18037" y="25046"/>
                          </a:lnTo>
                          <a:cubicBezTo>
                            <a:pt x="18727" y="24963"/>
                            <a:pt x="19418" y="24921"/>
                            <a:pt x="20108" y="24816"/>
                          </a:cubicBezTo>
                          <a:cubicBezTo>
                            <a:pt x="21238" y="24628"/>
                            <a:pt x="22263" y="24188"/>
                            <a:pt x="23142" y="23477"/>
                          </a:cubicBezTo>
                          <a:cubicBezTo>
                            <a:pt x="23309" y="23351"/>
                            <a:pt x="23477" y="23205"/>
                            <a:pt x="23665" y="23142"/>
                          </a:cubicBezTo>
                          <a:cubicBezTo>
                            <a:pt x="24188" y="22849"/>
                            <a:pt x="24544" y="22431"/>
                            <a:pt x="24837" y="21908"/>
                          </a:cubicBezTo>
                          <a:cubicBezTo>
                            <a:pt x="25234" y="21196"/>
                            <a:pt x="25569" y="20464"/>
                            <a:pt x="25506" y="19606"/>
                          </a:cubicBezTo>
                          <a:cubicBezTo>
                            <a:pt x="25465" y="19397"/>
                            <a:pt x="25527" y="19188"/>
                            <a:pt x="25569" y="18978"/>
                          </a:cubicBezTo>
                          <a:cubicBezTo>
                            <a:pt x="25883" y="18037"/>
                            <a:pt x="25695" y="17074"/>
                            <a:pt x="25695" y="16091"/>
                          </a:cubicBezTo>
                          <a:cubicBezTo>
                            <a:pt x="25695" y="16049"/>
                            <a:pt x="25674" y="15965"/>
                            <a:pt x="25632" y="15944"/>
                          </a:cubicBezTo>
                          <a:cubicBezTo>
                            <a:pt x="25548" y="15861"/>
                            <a:pt x="25423" y="15756"/>
                            <a:pt x="25339" y="15777"/>
                          </a:cubicBezTo>
                          <a:cubicBezTo>
                            <a:pt x="24900" y="15861"/>
                            <a:pt x="24418" y="15882"/>
                            <a:pt x="24021" y="16070"/>
                          </a:cubicBezTo>
                          <a:cubicBezTo>
                            <a:pt x="23351" y="16384"/>
                            <a:pt x="22661" y="16677"/>
                            <a:pt x="21929" y="16865"/>
                          </a:cubicBezTo>
                          <a:cubicBezTo>
                            <a:pt x="21594" y="16970"/>
                            <a:pt x="21259" y="17033"/>
                            <a:pt x="20882" y="17033"/>
                          </a:cubicBezTo>
                          <a:cubicBezTo>
                            <a:pt x="20569" y="17033"/>
                            <a:pt x="20296" y="17012"/>
                            <a:pt x="19983" y="17033"/>
                          </a:cubicBezTo>
                          <a:cubicBezTo>
                            <a:pt x="19564" y="17074"/>
                            <a:pt x="19083" y="17074"/>
                            <a:pt x="18748" y="17242"/>
                          </a:cubicBezTo>
                          <a:cubicBezTo>
                            <a:pt x="18162" y="17535"/>
                            <a:pt x="17597" y="17556"/>
                            <a:pt x="16991" y="17597"/>
                          </a:cubicBezTo>
                          <a:cubicBezTo>
                            <a:pt x="16363" y="17618"/>
                            <a:pt x="15714" y="17618"/>
                            <a:pt x="15087" y="17639"/>
                          </a:cubicBezTo>
                          <a:cubicBezTo>
                            <a:pt x="14856" y="17639"/>
                            <a:pt x="14605" y="17618"/>
                            <a:pt x="14375" y="17556"/>
                          </a:cubicBezTo>
                          <a:cubicBezTo>
                            <a:pt x="13768" y="17430"/>
                            <a:pt x="13517" y="17597"/>
                            <a:pt x="13434" y="18162"/>
                          </a:cubicBezTo>
                          <a:cubicBezTo>
                            <a:pt x="13413" y="18434"/>
                            <a:pt x="13496" y="18748"/>
                            <a:pt x="13392" y="18978"/>
                          </a:cubicBezTo>
                          <a:cubicBezTo>
                            <a:pt x="13099" y="19627"/>
                            <a:pt x="13141" y="20276"/>
                            <a:pt x="13224" y="20945"/>
                          </a:cubicBezTo>
                          <a:cubicBezTo>
                            <a:pt x="13308" y="21887"/>
                            <a:pt x="13559" y="22766"/>
                            <a:pt x="14354" y="23414"/>
                          </a:cubicBezTo>
                          <a:cubicBezTo>
                            <a:pt x="14605" y="23665"/>
                            <a:pt x="14877" y="23916"/>
                            <a:pt x="15107" y="24188"/>
                          </a:cubicBezTo>
                          <a:cubicBezTo>
                            <a:pt x="15589" y="24732"/>
                            <a:pt x="16216" y="24921"/>
                            <a:pt x="16886" y="24963"/>
                          </a:cubicBezTo>
                          <a:cubicBezTo>
                            <a:pt x="17263" y="25025"/>
                            <a:pt x="17660" y="24983"/>
                            <a:pt x="18037" y="24983"/>
                          </a:cubicBezTo>
                          <a:close/>
                          <a:moveTo>
                            <a:pt x="14668" y="13622"/>
                          </a:moveTo>
                          <a:cubicBezTo>
                            <a:pt x="14668" y="13120"/>
                            <a:pt x="14270" y="12722"/>
                            <a:pt x="13831" y="12743"/>
                          </a:cubicBezTo>
                          <a:cubicBezTo>
                            <a:pt x="13434" y="12785"/>
                            <a:pt x="13120" y="13141"/>
                            <a:pt x="13141" y="13643"/>
                          </a:cubicBezTo>
                          <a:cubicBezTo>
                            <a:pt x="13141" y="14187"/>
                            <a:pt x="13350" y="14375"/>
                            <a:pt x="13936" y="14375"/>
                          </a:cubicBezTo>
                          <a:cubicBezTo>
                            <a:pt x="14480" y="14375"/>
                            <a:pt x="14668" y="14166"/>
                            <a:pt x="14668" y="13622"/>
                          </a:cubicBezTo>
                          <a:close/>
                          <a:moveTo>
                            <a:pt x="26699" y="10902"/>
                          </a:moveTo>
                          <a:cubicBezTo>
                            <a:pt x="26678" y="10734"/>
                            <a:pt x="26678" y="10588"/>
                            <a:pt x="26615" y="10442"/>
                          </a:cubicBezTo>
                          <a:cubicBezTo>
                            <a:pt x="26511" y="10128"/>
                            <a:pt x="26239" y="10002"/>
                            <a:pt x="25883" y="10107"/>
                          </a:cubicBezTo>
                          <a:cubicBezTo>
                            <a:pt x="25506" y="10232"/>
                            <a:pt x="25339" y="10504"/>
                            <a:pt x="25360" y="10839"/>
                          </a:cubicBezTo>
                          <a:cubicBezTo>
                            <a:pt x="25423" y="11195"/>
                            <a:pt x="25820" y="11592"/>
                            <a:pt x="26155" y="11571"/>
                          </a:cubicBezTo>
                          <a:cubicBezTo>
                            <a:pt x="26302" y="11571"/>
                            <a:pt x="26469" y="11446"/>
                            <a:pt x="26574" y="11299"/>
                          </a:cubicBezTo>
                          <a:cubicBezTo>
                            <a:pt x="26678" y="11195"/>
                            <a:pt x="26678" y="11027"/>
                            <a:pt x="26699" y="10902"/>
                          </a:cubicBezTo>
                          <a:close/>
                        </a:path>
                      </a:pathLst>
                    </a:custGeom>
                    <a:solidFill>
                      <a:srgbClr val="FFFFFF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31" name="Google Shape;131;p13"/>
                    <p:cNvSpPr/>
                    <p:nvPr/>
                  </p:nvSpPr>
                  <p:spPr>
                    <a:xfrm>
                      <a:off x="-2180800" y="3167275"/>
                      <a:ext cx="912825" cy="6450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6513" h="25800" extrusionOk="0">
                          <a:moveTo>
                            <a:pt x="11676" y="16781"/>
                          </a:moveTo>
                          <a:cubicBezTo>
                            <a:pt x="11237" y="17702"/>
                            <a:pt x="10860" y="18602"/>
                            <a:pt x="10337" y="19397"/>
                          </a:cubicBezTo>
                          <a:cubicBezTo>
                            <a:pt x="9918" y="20025"/>
                            <a:pt x="9353" y="20548"/>
                            <a:pt x="8768" y="21029"/>
                          </a:cubicBezTo>
                          <a:cubicBezTo>
                            <a:pt x="8433" y="21280"/>
                            <a:pt x="7952" y="21385"/>
                            <a:pt x="7491" y="21552"/>
                          </a:cubicBezTo>
                          <a:lnTo>
                            <a:pt x="7094" y="21071"/>
                          </a:lnTo>
                          <a:cubicBezTo>
                            <a:pt x="6905" y="20882"/>
                            <a:pt x="6696" y="20820"/>
                            <a:pt x="6445" y="20820"/>
                          </a:cubicBezTo>
                          <a:cubicBezTo>
                            <a:pt x="6110" y="20820"/>
                            <a:pt x="5859" y="21029"/>
                            <a:pt x="5838" y="21364"/>
                          </a:cubicBezTo>
                          <a:cubicBezTo>
                            <a:pt x="5817" y="21699"/>
                            <a:pt x="5922" y="22033"/>
                            <a:pt x="6131" y="22305"/>
                          </a:cubicBezTo>
                          <a:cubicBezTo>
                            <a:pt x="6571" y="22828"/>
                            <a:pt x="6424" y="23289"/>
                            <a:pt x="6048" y="23770"/>
                          </a:cubicBezTo>
                          <a:cubicBezTo>
                            <a:pt x="5692" y="24230"/>
                            <a:pt x="5273" y="24691"/>
                            <a:pt x="4667" y="24921"/>
                          </a:cubicBezTo>
                          <a:cubicBezTo>
                            <a:pt x="4353" y="25046"/>
                            <a:pt x="4060" y="25214"/>
                            <a:pt x="3767" y="25360"/>
                          </a:cubicBezTo>
                          <a:cubicBezTo>
                            <a:pt x="3181" y="25674"/>
                            <a:pt x="2511" y="25800"/>
                            <a:pt x="1821" y="25758"/>
                          </a:cubicBezTo>
                          <a:cubicBezTo>
                            <a:pt x="1570" y="25423"/>
                            <a:pt x="1465" y="25004"/>
                            <a:pt x="1298" y="24628"/>
                          </a:cubicBezTo>
                          <a:cubicBezTo>
                            <a:pt x="566" y="23247"/>
                            <a:pt x="294" y="21699"/>
                            <a:pt x="147" y="20192"/>
                          </a:cubicBezTo>
                          <a:cubicBezTo>
                            <a:pt x="1" y="18958"/>
                            <a:pt x="147" y="17702"/>
                            <a:pt x="147" y="16468"/>
                          </a:cubicBezTo>
                          <a:cubicBezTo>
                            <a:pt x="147" y="15108"/>
                            <a:pt x="482" y="13852"/>
                            <a:pt x="1047" y="12618"/>
                          </a:cubicBezTo>
                          <a:cubicBezTo>
                            <a:pt x="1340" y="11990"/>
                            <a:pt x="1654" y="11362"/>
                            <a:pt x="1821" y="10714"/>
                          </a:cubicBezTo>
                          <a:cubicBezTo>
                            <a:pt x="1926" y="10295"/>
                            <a:pt x="2156" y="9960"/>
                            <a:pt x="2407" y="9626"/>
                          </a:cubicBezTo>
                          <a:cubicBezTo>
                            <a:pt x="2721" y="9228"/>
                            <a:pt x="3035" y="8810"/>
                            <a:pt x="3348" y="8391"/>
                          </a:cubicBezTo>
                          <a:cubicBezTo>
                            <a:pt x="3537" y="8119"/>
                            <a:pt x="3537" y="8119"/>
                            <a:pt x="3411" y="7638"/>
                          </a:cubicBezTo>
                          <a:cubicBezTo>
                            <a:pt x="3537" y="7450"/>
                            <a:pt x="3704" y="7261"/>
                            <a:pt x="3809" y="7052"/>
                          </a:cubicBezTo>
                          <a:cubicBezTo>
                            <a:pt x="4039" y="6696"/>
                            <a:pt x="4332" y="6403"/>
                            <a:pt x="4708" y="6194"/>
                          </a:cubicBezTo>
                          <a:cubicBezTo>
                            <a:pt x="5001" y="6027"/>
                            <a:pt x="5294" y="5859"/>
                            <a:pt x="5504" y="5587"/>
                          </a:cubicBezTo>
                          <a:cubicBezTo>
                            <a:pt x="5587" y="5483"/>
                            <a:pt x="5650" y="5399"/>
                            <a:pt x="5755" y="5357"/>
                          </a:cubicBezTo>
                          <a:cubicBezTo>
                            <a:pt x="7491" y="4227"/>
                            <a:pt x="8998" y="2825"/>
                            <a:pt x="10818" y="1842"/>
                          </a:cubicBezTo>
                          <a:cubicBezTo>
                            <a:pt x="11446" y="1507"/>
                            <a:pt x="12074" y="1152"/>
                            <a:pt x="12701" y="775"/>
                          </a:cubicBezTo>
                          <a:cubicBezTo>
                            <a:pt x="13350" y="377"/>
                            <a:pt x="14103" y="252"/>
                            <a:pt x="14815" y="43"/>
                          </a:cubicBezTo>
                          <a:cubicBezTo>
                            <a:pt x="15024" y="1"/>
                            <a:pt x="15233" y="22"/>
                            <a:pt x="15442" y="22"/>
                          </a:cubicBezTo>
                          <a:lnTo>
                            <a:pt x="19711" y="22"/>
                          </a:lnTo>
                          <a:cubicBezTo>
                            <a:pt x="20087" y="22"/>
                            <a:pt x="20485" y="63"/>
                            <a:pt x="20882" y="126"/>
                          </a:cubicBezTo>
                          <a:cubicBezTo>
                            <a:pt x="21405" y="168"/>
                            <a:pt x="21908" y="231"/>
                            <a:pt x="22431" y="273"/>
                          </a:cubicBezTo>
                          <a:cubicBezTo>
                            <a:pt x="22786" y="336"/>
                            <a:pt x="23121" y="377"/>
                            <a:pt x="23498" y="440"/>
                          </a:cubicBezTo>
                          <a:cubicBezTo>
                            <a:pt x="23686" y="461"/>
                            <a:pt x="23854" y="545"/>
                            <a:pt x="24021" y="545"/>
                          </a:cubicBezTo>
                          <a:cubicBezTo>
                            <a:pt x="24690" y="482"/>
                            <a:pt x="25318" y="754"/>
                            <a:pt x="25946" y="963"/>
                          </a:cubicBezTo>
                          <a:cubicBezTo>
                            <a:pt x="26448" y="1110"/>
                            <a:pt x="26887" y="1361"/>
                            <a:pt x="27411" y="1424"/>
                          </a:cubicBezTo>
                          <a:cubicBezTo>
                            <a:pt x="27620" y="1465"/>
                            <a:pt x="27871" y="1633"/>
                            <a:pt x="28017" y="1800"/>
                          </a:cubicBezTo>
                          <a:cubicBezTo>
                            <a:pt x="28352" y="2135"/>
                            <a:pt x="28750" y="2344"/>
                            <a:pt x="29168" y="2512"/>
                          </a:cubicBezTo>
                          <a:cubicBezTo>
                            <a:pt x="29545" y="2637"/>
                            <a:pt x="29817" y="2784"/>
                            <a:pt x="30089" y="3056"/>
                          </a:cubicBezTo>
                          <a:cubicBezTo>
                            <a:pt x="30214" y="3181"/>
                            <a:pt x="30382" y="3286"/>
                            <a:pt x="30528" y="3369"/>
                          </a:cubicBezTo>
                          <a:cubicBezTo>
                            <a:pt x="30926" y="3558"/>
                            <a:pt x="31260" y="3767"/>
                            <a:pt x="31491" y="4144"/>
                          </a:cubicBezTo>
                          <a:cubicBezTo>
                            <a:pt x="31574" y="4311"/>
                            <a:pt x="31763" y="4395"/>
                            <a:pt x="31909" y="4499"/>
                          </a:cubicBezTo>
                          <a:cubicBezTo>
                            <a:pt x="32495" y="4939"/>
                            <a:pt x="33039" y="5399"/>
                            <a:pt x="33353" y="6089"/>
                          </a:cubicBezTo>
                          <a:cubicBezTo>
                            <a:pt x="33416" y="6194"/>
                            <a:pt x="33457" y="6320"/>
                            <a:pt x="33541" y="6403"/>
                          </a:cubicBezTo>
                          <a:cubicBezTo>
                            <a:pt x="34211" y="7031"/>
                            <a:pt x="34566" y="7889"/>
                            <a:pt x="35048" y="8642"/>
                          </a:cubicBezTo>
                          <a:cubicBezTo>
                            <a:pt x="35257" y="8935"/>
                            <a:pt x="35362" y="9312"/>
                            <a:pt x="35508" y="9647"/>
                          </a:cubicBezTo>
                          <a:cubicBezTo>
                            <a:pt x="35654" y="10107"/>
                            <a:pt x="35864" y="10525"/>
                            <a:pt x="36178" y="10923"/>
                          </a:cubicBezTo>
                          <a:cubicBezTo>
                            <a:pt x="36345" y="11111"/>
                            <a:pt x="36387" y="11341"/>
                            <a:pt x="36512" y="11551"/>
                          </a:cubicBezTo>
                          <a:cubicBezTo>
                            <a:pt x="36052" y="11990"/>
                            <a:pt x="35550" y="12262"/>
                            <a:pt x="34943" y="12262"/>
                          </a:cubicBezTo>
                          <a:cubicBezTo>
                            <a:pt x="34504" y="12262"/>
                            <a:pt x="34064" y="12346"/>
                            <a:pt x="33583" y="12388"/>
                          </a:cubicBezTo>
                          <a:cubicBezTo>
                            <a:pt x="33457" y="12388"/>
                            <a:pt x="33332" y="12450"/>
                            <a:pt x="33227" y="12408"/>
                          </a:cubicBezTo>
                          <a:cubicBezTo>
                            <a:pt x="32056" y="12136"/>
                            <a:pt x="30905" y="11823"/>
                            <a:pt x="30005" y="10902"/>
                          </a:cubicBezTo>
                          <a:cubicBezTo>
                            <a:pt x="29294" y="10191"/>
                            <a:pt x="28750" y="9354"/>
                            <a:pt x="28101" y="8621"/>
                          </a:cubicBezTo>
                          <a:cubicBezTo>
                            <a:pt x="27996" y="8517"/>
                            <a:pt x="27913" y="8370"/>
                            <a:pt x="27808" y="8286"/>
                          </a:cubicBezTo>
                          <a:cubicBezTo>
                            <a:pt x="27452" y="7994"/>
                            <a:pt x="26929" y="8182"/>
                            <a:pt x="26825" y="8621"/>
                          </a:cubicBezTo>
                          <a:cubicBezTo>
                            <a:pt x="26783" y="8726"/>
                            <a:pt x="26783" y="8851"/>
                            <a:pt x="26783" y="8998"/>
                          </a:cubicBezTo>
                          <a:cubicBezTo>
                            <a:pt x="26783" y="9144"/>
                            <a:pt x="26783" y="9312"/>
                            <a:pt x="26762" y="9437"/>
                          </a:cubicBezTo>
                          <a:cubicBezTo>
                            <a:pt x="26678" y="9877"/>
                            <a:pt x="26406" y="10316"/>
                            <a:pt x="25778" y="10274"/>
                          </a:cubicBezTo>
                          <a:cubicBezTo>
                            <a:pt x="25109" y="10211"/>
                            <a:pt x="24523" y="10044"/>
                            <a:pt x="23958" y="9730"/>
                          </a:cubicBezTo>
                          <a:cubicBezTo>
                            <a:pt x="23163" y="9249"/>
                            <a:pt x="22368" y="8726"/>
                            <a:pt x="21719" y="8056"/>
                          </a:cubicBezTo>
                          <a:cubicBezTo>
                            <a:pt x="21531" y="7868"/>
                            <a:pt x="21385" y="7638"/>
                            <a:pt x="21238" y="7387"/>
                          </a:cubicBezTo>
                          <a:cubicBezTo>
                            <a:pt x="20924" y="6906"/>
                            <a:pt x="20589" y="6382"/>
                            <a:pt x="20297" y="5859"/>
                          </a:cubicBezTo>
                          <a:cubicBezTo>
                            <a:pt x="20087" y="5504"/>
                            <a:pt x="19941" y="5169"/>
                            <a:pt x="19732" y="4834"/>
                          </a:cubicBezTo>
                          <a:cubicBezTo>
                            <a:pt x="19606" y="4604"/>
                            <a:pt x="19313" y="4562"/>
                            <a:pt x="19125" y="4771"/>
                          </a:cubicBezTo>
                          <a:cubicBezTo>
                            <a:pt x="18916" y="5043"/>
                            <a:pt x="18895" y="5336"/>
                            <a:pt x="19041" y="5608"/>
                          </a:cubicBezTo>
                          <a:cubicBezTo>
                            <a:pt x="19229" y="5922"/>
                            <a:pt x="19418" y="6236"/>
                            <a:pt x="19564" y="6508"/>
                          </a:cubicBezTo>
                          <a:cubicBezTo>
                            <a:pt x="19501" y="6843"/>
                            <a:pt x="19334" y="7136"/>
                            <a:pt x="19355" y="7429"/>
                          </a:cubicBezTo>
                          <a:cubicBezTo>
                            <a:pt x="19439" y="8642"/>
                            <a:pt x="18978" y="9730"/>
                            <a:pt x="18476" y="10797"/>
                          </a:cubicBezTo>
                          <a:cubicBezTo>
                            <a:pt x="18413" y="10923"/>
                            <a:pt x="18351" y="11048"/>
                            <a:pt x="18267" y="11195"/>
                          </a:cubicBezTo>
                          <a:cubicBezTo>
                            <a:pt x="17095" y="13308"/>
                            <a:pt x="17095" y="13308"/>
                            <a:pt x="15317" y="14919"/>
                          </a:cubicBezTo>
                          <a:cubicBezTo>
                            <a:pt x="14835" y="15380"/>
                            <a:pt x="14229" y="15589"/>
                            <a:pt x="13664" y="15840"/>
                          </a:cubicBezTo>
                          <a:cubicBezTo>
                            <a:pt x="13434" y="15945"/>
                            <a:pt x="13141" y="15945"/>
                            <a:pt x="12827" y="15819"/>
                          </a:cubicBezTo>
                          <a:cubicBezTo>
                            <a:pt x="12743" y="15191"/>
                            <a:pt x="12659" y="14543"/>
                            <a:pt x="12555" y="13873"/>
                          </a:cubicBezTo>
                          <a:cubicBezTo>
                            <a:pt x="12492" y="13434"/>
                            <a:pt x="12346" y="12994"/>
                            <a:pt x="12199" y="12576"/>
                          </a:cubicBezTo>
                          <a:cubicBezTo>
                            <a:pt x="12032" y="12178"/>
                            <a:pt x="11258" y="12053"/>
                            <a:pt x="10944" y="12367"/>
                          </a:cubicBezTo>
                          <a:cubicBezTo>
                            <a:pt x="10839" y="12471"/>
                            <a:pt x="10755" y="12618"/>
                            <a:pt x="10755" y="12764"/>
                          </a:cubicBezTo>
                          <a:cubicBezTo>
                            <a:pt x="10734" y="13434"/>
                            <a:pt x="10713" y="14145"/>
                            <a:pt x="10755" y="14815"/>
                          </a:cubicBezTo>
                          <a:cubicBezTo>
                            <a:pt x="10839" y="15463"/>
                            <a:pt x="11048" y="16154"/>
                            <a:pt x="11676" y="16781"/>
                          </a:cubicBezTo>
                          <a:close/>
                        </a:path>
                      </a:pathLst>
                    </a:custGeom>
                    <a:solidFill>
                      <a:srgbClr val="FB6A2E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32" name="Google Shape;132;p13"/>
                    <p:cNvSpPr/>
                    <p:nvPr/>
                  </p:nvSpPr>
                  <p:spPr>
                    <a:xfrm>
                      <a:off x="-1988300" y="4020975"/>
                      <a:ext cx="536725" cy="5079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1469" h="20317" extrusionOk="0">
                          <a:moveTo>
                            <a:pt x="21405" y="19250"/>
                          </a:moveTo>
                          <a:cubicBezTo>
                            <a:pt x="20715" y="19417"/>
                            <a:pt x="20045" y="19585"/>
                            <a:pt x="19376" y="19710"/>
                          </a:cubicBezTo>
                          <a:cubicBezTo>
                            <a:pt x="18246" y="19919"/>
                            <a:pt x="17095" y="20087"/>
                            <a:pt x="15986" y="20275"/>
                          </a:cubicBezTo>
                          <a:cubicBezTo>
                            <a:pt x="15651" y="20317"/>
                            <a:pt x="15317" y="20296"/>
                            <a:pt x="14982" y="20296"/>
                          </a:cubicBezTo>
                          <a:lnTo>
                            <a:pt x="12806" y="20296"/>
                          </a:lnTo>
                          <a:cubicBezTo>
                            <a:pt x="11864" y="20296"/>
                            <a:pt x="10964" y="20275"/>
                            <a:pt x="10023" y="20170"/>
                          </a:cubicBezTo>
                          <a:cubicBezTo>
                            <a:pt x="9102" y="20045"/>
                            <a:pt x="8161" y="20003"/>
                            <a:pt x="7219" y="20045"/>
                          </a:cubicBezTo>
                          <a:cubicBezTo>
                            <a:pt x="5001" y="20087"/>
                            <a:pt x="2825" y="19794"/>
                            <a:pt x="628" y="19480"/>
                          </a:cubicBezTo>
                          <a:cubicBezTo>
                            <a:pt x="545" y="19459"/>
                            <a:pt x="440" y="19459"/>
                            <a:pt x="356" y="19438"/>
                          </a:cubicBezTo>
                          <a:cubicBezTo>
                            <a:pt x="126" y="19354"/>
                            <a:pt x="0" y="19187"/>
                            <a:pt x="42" y="18957"/>
                          </a:cubicBezTo>
                          <a:cubicBezTo>
                            <a:pt x="147" y="18413"/>
                            <a:pt x="210" y="17806"/>
                            <a:pt x="440" y="17283"/>
                          </a:cubicBezTo>
                          <a:cubicBezTo>
                            <a:pt x="963" y="16174"/>
                            <a:pt x="1402" y="15002"/>
                            <a:pt x="1800" y="13831"/>
                          </a:cubicBezTo>
                          <a:cubicBezTo>
                            <a:pt x="1905" y="13517"/>
                            <a:pt x="2030" y="13203"/>
                            <a:pt x="2197" y="12910"/>
                          </a:cubicBezTo>
                          <a:cubicBezTo>
                            <a:pt x="4060" y="9290"/>
                            <a:pt x="5545" y="5482"/>
                            <a:pt x="6947" y="1674"/>
                          </a:cubicBezTo>
                          <a:cubicBezTo>
                            <a:pt x="7010" y="1548"/>
                            <a:pt x="7094" y="1402"/>
                            <a:pt x="7135" y="1276"/>
                          </a:cubicBezTo>
                          <a:cubicBezTo>
                            <a:pt x="7240" y="1255"/>
                            <a:pt x="7324" y="1193"/>
                            <a:pt x="7428" y="1193"/>
                          </a:cubicBezTo>
                          <a:cubicBezTo>
                            <a:pt x="8558" y="1235"/>
                            <a:pt x="9646" y="1255"/>
                            <a:pt x="10797" y="1276"/>
                          </a:cubicBezTo>
                          <a:cubicBezTo>
                            <a:pt x="11027" y="1674"/>
                            <a:pt x="11278" y="2030"/>
                            <a:pt x="11488" y="2427"/>
                          </a:cubicBezTo>
                          <a:cubicBezTo>
                            <a:pt x="11864" y="3139"/>
                            <a:pt x="12534" y="3536"/>
                            <a:pt x="13182" y="3871"/>
                          </a:cubicBezTo>
                          <a:cubicBezTo>
                            <a:pt x="13622" y="4101"/>
                            <a:pt x="14166" y="4080"/>
                            <a:pt x="14626" y="3683"/>
                          </a:cubicBezTo>
                          <a:cubicBezTo>
                            <a:pt x="15086" y="3264"/>
                            <a:pt x="15505" y="2804"/>
                            <a:pt x="16028" y="2427"/>
                          </a:cubicBezTo>
                          <a:cubicBezTo>
                            <a:pt x="16342" y="2197"/>
                            <a:pt x="16467" y="1716"/>
                            <a:pt x="16446" y="1276"/>
                          </a:cubicBezTo>
                          <a:cubicBezTo>
                            <a:pt x="16446" y="1067"/>
                            <a:pt x="16363" y="858"/>
                            <a:pt x="16342" y="649"/>
                          </a:cubicBezTo>
                          <a:cubicBezTo>
                            <a:pt x="17158" y="147"/>
                            <a:pt x="18120" y="356"/>
                            <a:pt x="18978" y="0"/>
                          </a:cubicBezTo>
                          <a:cubicBezTo>
                            <a:pt x="19062" y="105"/>
                            <a:pt x="19167" y="147"/>
                            <a:pt x="19167" y="230"/>
                          </a:cubicBezTo>
                          <a:cubicBezTo>
                            <a:pt x="19250" y="1779"/>
                            <a:pt x="19711" y="3264"/>
                            <a:pt x="20024" y="4750"/>
                          </a:cubicBezTo>
                          <a:cubicBezTo>
                            <a:pt x="20338" y="6403"/>
                            <a:pt x="20736" y="8077"/>
                            <a:pt x="20694" y="9771"/>
                          </a:cubicBezTo>
                          <a:lnTo>
                            <a:pt x="20694" y="9960"/>
                          </a:lnTo>
                          <a:cubicBezTo>
                            <a:pt x="21008" y="11822"/>
                            <a:pt x="20903" y="13705"/>
                            <a:pt x="21112" y="15567"/>
                          </a:cubicBezTo>
                          <a:cubicBezTo>
                            <a:pt x="21175" y="16132"/>
                            <a:pt x="21175" y="16718"/>
                            <a:pt x="21175" y="17283"/>
                          </a:cubicBezTo>
                          <a:cubicBezTo>
                            <a:pt x="21217" y="17764"/>
                            <a:pt x="21154" y="18266"/>
                            <a:pt x="21384" y="18706"/>
                          </a:cubicBezTo>
                          <a:cubicBezTo>
                            <a:pt x="21468" y="18810"/>
                            <a:pt x="21405" y="19020"/>
                            <a:pt x="21405" y="19250"/>
                          </a:cubicBezTo>
                          <a:close/>
                        </a:path>
                      </a:pathLst>
                    </a:custGeom>
                    <a:solidFill>
                      <a:srgbClr val="FFBF4A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33" name="Google Shape;133;p13"/>
                    <p:cNvSpPr/>
                    <p:nvPr/>
                  </p:nvSpPr>
                  <p:spPr>
                    <a:xfrm>
                      <a:off x="-1090675" y="3486900"/>
                      <a:ext cx="504800" cy="6078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0192" h="24314" extrusionOk="0">
                          <a:moveTo>
                            <a:pt x="3369" y="16320"/>
                          </a:moveTo>
                          <a:cubicBezTo>
                            <a:pt x="3725" y="16237"/>
                            <a:pt x="4039" y="16153"/>
                            <a:pt x="4353" y="16090"/>
                          </a:cubicBezTo>
                          <a:cubicBezTo>
                            <a:pt x="4394" y="16048"/>
                            <a:pt x="4499" y="15944"/>
                            <a:pt x="4478" y="15881"/>
                          </a:cubicBezTo>
                          <a:cubicBezTo>
                            <a:pt x="4457" y="15776"/>
                            <a:pt x="4394" y="15630"/>
                            <a:pt x="4290" y="15588"/>
                          </a:cubicBezTo>
                          <a:cubicBezTo>
                            <a:pt x="4143" y="15504"/>
                            <a:pt x="3955" y="15504"/>
                            <a:pt x="3767" y="15484"/>
                          </a:cubicBezTo>
                          <a:cubicBezTo>
                            <a:pt x="3516" y="15463"/>
                            <a:pt x="3244" y="15463"/>
                            <a:pt x="2909" y="15421"/>
                          </a:cubicBezTo>
                          <a:cubicBezTo>
                            <a:pt x="2992" y="15274"/>
                            <a:pt x="3013" y="15149"/>
                            <a:pt x="3055" y="15065"/>
                          </a:cubicBezTo>
                          <a:cubicBezTo>
                            <a:pt x="3202" y="14898"/>
                            <a:pt x="3348" y="14751"/>
                            <a:pt x="3474" y="14584"/>
                          </a:cubicBezTo>
                          <a:cubicBezTo>
                            <a:pt x="3578" y="14458"/>
                            <a:pt x="3746" y="14312"/>
                            <a:pt x="3578" y="14123"/>
                          </a:cubicBezTo>
                          <a:cubicBezTo>
                            <a:pt x="3453" y="13998"/>
                            <a:pt x="3327" y="14123"/>
                            <a:pt x="3202" y="14165"/>
                          </a:cubicBezTo>
                          <a:lnTo>
                            <a:pt x="2888" y="14333"/>
                          </a:lnTo>
                          <a:cubicBezTo>
                            <a:pt x="2616" y="14228"/>
                            <a:pt x="2428" y="14103"/>
                            <a:pt x="2386" y="13831"/>
                          </a:cubicBezTo>
                          <a:cubicBezTo>
                            <a:pt x="2365" y="13747"/>
                            <a:pt x="2365" y="13642"/>
                            <a:pt x="2302" y="13579"/>
                          </a:cubicBezTo>
                          <a:cubicBezTo>
                            <a:pt x="2009" y="12952"/>
                            <a:pt x="2093" y="12387"/>
                            <a:pt x="2595" y="11927"/>
                          </a:cubicBezTo>
                          <a:cubicBezTo>
                            <a:pt x="2637" y="11864"/>
                            <a:pt x="2720" y="11801"/>
                            <a:pt x="2741" y="11717"/>
                          </a:cubicBezTo>
                          <a:cubicBezTo>
                            <a:pt x="2783" y="11592"/>
                            <a:pt x="2804" y="11403"/>
                            <a:pt x="2741" y="11299"/>
                          </a:cubicBezTo>
                          <a:cubicBezTo>
                            <a:pt x="2679" y="11194"/>
                            <a:pt x="2490" y="11110"/>
                            <a:pt x="2386" y="11131"/>
                          </a:cubicBezTo>
                          <a:cubicBezTo>
                            <a:pt x="2156" y="11173"/>
                            <a:pt x="1946" y="11236"/>
                            <a:pt x="1653" y="11320"/>
                          </a:cubicBezTo>
                          <a:cubicBezTo>
                            <a:pt x="858" y="9625"/>
                            <a:pt x="649" y="7763"/>
                            <a:pt x="0" y="5984"/>
                          </a:cubicBezTo>
                          <a:lnTo>
                            <a:pt x="628" y="5524"/>
                          </a:lnTo>
                          <a:cubicBezTo>
                            <a:pt x="1068" y="5168"/>
                            <a:pt x="1528" y="4750"/>
                            <a:pt x="1988" y="4478"/>
                          </a:cubicBezTo>
                          <a:cubicBezTo>
                            <a:pt x="2469" y="4206"/>
                            <a:pt x="3013" y="4101"/>
                            <a:pt x="3474" y="3871"/>
                          </a:cubicBezTo>
                          <a:cubicBezTo>
                            <a:pt x="4101" y="3578"/>
                            <a:pt x="4708" y="3243"/>
                            <a:pt x="5420" y="3118"/>
                          </a:cubicBezTo>
                          <a:cubicBezTo>
                            <a:pt x="5650" y="3076"/>
                            <a:pt x="5880" y="2929"/>
                            <a:pt x="6047" y="2762"/>
                          </a:cubicBezTo>
                          <a:cubicBezTo>
                            <a:pt x="6361" y="2448"/>
                            <a:pt x="6717" y="2281"/>
                            <a:pt x="7114" y="2113"/>
                          </a:cubicBezTo>
                          <a:cubicBezTo>
                            <a:pt x="7951" y="1716"/>
                            <a:pt x="8809" y="1339"/>
                            <a:pt x="9646" y="942"/>
                          </a:cubicBezTo>
                          <a:cubicBezTo>
                            <a:pt x="9855" y="837"/>
                            <a:pt x="10107" y="753"/>
                            <a:pt x="10337" y="711"/>
                          </a:cubicBezTo>
                          <a:cubicBezTo>
                            <a:pt x="10881" y="544"/>
                            <a:pt x="11425" y="398"/>
                            <a:pt x="11990" y="209"/>
                          </a:cubicBezTo>
                          <a:cubicBezTo>
                            <a:pt x="12534" y="0"/>
                            <a:pt x="13099" y="0"/>
                            <a:pt x="13664" y="42"/>
                          </a:cubicBezTo>
                          <a:cubicBezTo>
                            <a:pt x="14563" y="1193"/>
                            <a:pt x="15044" y="2511"/>
                            <a:pt x="15379" y="3850"/>
                          </a:cubicBezTo>
                          <a:cubicBezTo>
                            <a:pt x="15693" y="5147"/>
                            <a:pt x="16070" y="6403"/>
                            <a:pt x="16656" y="7616"/>
                          </a:cubicBezTo>
                          <a:cubicBezTo>
                            <a:pt x="16844" y="8621"/>
                            <a:pt x="17367" y="9520"/>
                            <a:pt x="17660" y="10504"/>
                          </a:cubicBezTo>
                          <a:cubicBezTo>
                            <a:pt x="17765" y="10859"/>
                            <a:pt x="17869" y="11215"/>
                            <a:pt x="18057" y="11529"/>
                          </a:cubicBezTo>
                          <a:cubicBezTo>
                            <a:pt x="18288" y="12010"/>
                            <a:pt x="18434" y="12471"/>
                            <a:pt x="18518" y="12994"/>
                          </a:cubicBezTo>
                          <a:cubicBezTo>
                            <a:pt x="18706" y="13935"/>
                            <a:pt x="18936" y="14877"/>
                            <a:pt x="19313" y="15776"/>
                          </a:cubicBezTo>
                          <a:cubicBezTo>
                            <a:pt x="19752" y="16823"/>
                            <a:pt x="19857" y="17911"/>
                            <a:pt x="20192" y="19041"/>
                          </a:cubicBezTo>
                          <a:cubicBezTo>
                            <a:pt x="19899" y="19187"/>
                            <a:pt x="19669" y="19396"/>
                            <a:pt x="19418" y="19501"/>
                          </a:cubicBezTo>
                          <a:cubicBezTo>
                            <a:pt x="18706" y="19773"/>
                            <a:pt x="17995" y="20024"/>
                            <a:pt x="17262" y="20233"/>
                          </a:cubicBezTo>
                          <a:cubicBezTo>
                            <a:pt x="15819" y="20652"/>
                            <a:pt x="14354" y="21070"/>
                            <a:pt x="12889" y="21468"/>
                          </a:cubicBezTo>
                          <a:cubicBezTo>
                            <a:pt x="12471" y="21572"/>
                            <a:pt x="12115" y="21761"/>
                            <a:pt x="11739" y="21970"/>
                          </a:cubicBezTo>
                          <a:cubicBezTo>
                            <a:pt x="11174" y="22284"/>
                            <a:pt x="10567" y="22577"/>
                            <a:pt x="9960" y="22849"/>
                          </a:cubicBezTo>
                          <a:cubicBezTo>
                            <a:pt x="9730" y="22995"/>
                            <a:pt x="9437" y="23058"/>
                            <a:pt x="9228" y="23225"/>
                          </a:cubicBezTo>
                          <a:cubicBezTo>
                            <a:pt x="8809" y="23539"/>
                            <a:pt x="8328" y="23686"/>
                            <a:pt x="7847" y="23853"/>
                          </a:cubicBezTo>
                          <a:cubicBezTo>
                            <a:pt x="7449" y="23979"/>
                            <a:pt x="7031" y="24083"/>
                            <a:pt x="6612" y="24062"/>
                          </a:cubicBezTo>
                          <a:cubicBezTo>
                            <a:pt x="6194" y="24041"/>
                            <a:pt x="5775" y="24083"/>
                            <a:pt x="5357" y="24313"/>
                          </a:cubicBezTo>
                          <a:cubicBezTo>
                            <a:pt x="4917" y="23686"/>
                            <a:pt x="4604" y="23100"/>
                            <a:pt x="4687" y="22305"/>
                          </a:cubicBezTo>
                          <a:cubicBezTo>
                            <a:pt x="4708" y="22054"/>
                            <a:pt x="4687" y="21761"/>
                            <a:pt x="4583" y="21530"/>
                          </a:cubicBezTo>
                          <a:cubicBezTo>
                            <a:pt x="4248" y="20756"/>
                            <a:pt x="4081" y="19982"/>
                            <a:pt x="3934" y="19166"/>
                          </a:cubicBezTo>
                          <a:cubicBezTo>
                            <a:pt x="3746" y="18308"/>
                            <a:pt x="3557" y="17471"/>
                            <a:pt x="3369" y="16613"/>
                          </a:cubicBezTo>
                          <a:cubicBezTo>
                            <a:pt x="3348" y="16509"/>
                            <a:pt x="3369" y="16404"/>
                            <a:pt x="3369" y="16320"/>
                          </a:cubicBezTo>
                          <a:close/>
                          <a:moveTo>
                            <a:pt x="3285" y="6800"/>
                          </a:moveTo>
                          <a:cubicBezTo>
                            <a:pt x="3139" y="6800"/>
                            <a:pt x="2951" y="6779"/>
                            <a:pt x="2867" y="6821"/>
                          </a:cubicBezTo>
                          <a:cubicBezTo>
                            <a:pt x="2762" y="6926"/>
                            <a:pt x="2679" y="7135"/>
                            <a:pt x="2679" y="7302"/>
                          </a:cubicBezTo>
                          <a:cubicBezTo>
                            <a:pt x="2679" y="7721"/>
                            <a:pt x="2741" y="8181"/>
                            <a:pt x="3055" y="8474"/>
                          </a:cubicBezTo>
                          <a:cubicBezTo>
                            <a:pt x="3432" y="8830"/>
                            <a:pt x="3474" y="9248"/>
                            <a:pt x="3453" y="9709"/>
                          </a:cubicBezTo>
                          <a:cubicBezTo>
                            <a:pt x="3453" y="9834"/>
                            <a:pt x="3453" y="9939"/>
                            <a:pt x="3474" y="10064"/>
                          </a:cubicBezTo>
                          <a:cubicBezTo>
                            <a:pt x="3516" y="10274"/>
                            <a:pt x="3641" y="10399"/>
                            <a:pt x="3809" y="10441"/>
                          </a:cubicBezTo>
                          <a:cubicBezTo>
                            <a:pt x="3997" y="10462"/>
                            <a:pt x="4185" y="10483"/>
                            <a:pt x="4373" y="10441"/>
                          </a:cubicBezTo>
                          <a:cubicBezTo>
                            <a:pt x="5022" y="10232"/>
                            <a:pt x="5754" y="10274"/>
                            <a:pt x="6382" y="9918"/>
                          </a:cubicBezTo>
                          <a:cubicBezTo>
                            <a:pt x="6591" y="9813"/>
                            <a:pt x="6822" y="9750"/>
                            <a:pt x="7073" y="9667"/>
                          </a:cubicBezTo>
                          <a:cubicBezTo>
                            <a:pt x="8140" y="9290"/>
                            <a:pt x="9207" y="8893"/>
                            <a:pt x="10316" y="8516"/>
                          </a:cubicBezTo>
                          <a:cubicBezTo>
                            <a:pt x="10588" y="8411"/>
                            <a:pt x="10881" y="8369"/>
                            <a:pt x="11174" y="8286"/>
                          </a:cubicBezTo>
                          <a:cubicBezTo>
                            <a:pt x="11843" y="8139"/>
                            <a:pt x="12513" y="7972"/>
                            <a:pt x="13057" y="7553"/>
                          </a:cubicBezTo>
                          <a:cubicBezTo>
                            <a:pt x="13161" y="7198"/>
                            <a:pt x="13140" y="6905"/>
                            <a:pt x="12973" y="6570"/>
                          </a:cubicBezTo>
                          <a:cubicBezTo>
                            <a:pt x="12785" y="6214"/>
                            <a:pt x="12617" y="5838"/>
                            <a:pt x="12617" y="5461"/>
                          </a:cubicBezTo>
                          <a:cubicBezTo>
                            <a:pt x="12617" y="4938"/>
                            <a:pt x="12345" y="4478"/>
                            <a:pt x="12304" y="3976"/>
                          </a:cubicBezTo>
                          <a:cubicBezTo>
                            <a:pt x="12241" y="3641"/>
                            <a:pt x="12052" y="3536"/>
                            <a:pt x="11718" y="3536"/>
                          </a:cubicBezTo>
                          <a:cubicBezTo>
                            <a:pt x="11487" y="3536"/>
                            <a:pt x="11320" y="3599"/>
                            <a:pt x="11153" y="3724"/>
                          </a:cubicBezTo>
                          <a:cubicBezTo>
                            <a:pt x="10881" y="3934"/>
                            <a:pt x="10567" y="4080"/>
                            <a:pt x="10232" y="4080"/>
                          </a:cubicBezTo>
                          <a:cubicBezTo>
                            <a:pt x="10065" y="4080"/>
                            <a:pt x="9939" y="4122"/>
                            <a:pt x="9772" y="4185"/>
                          </a:cubicBezTo>
                          <a:cubicBezTo>
                            <a:pt x="8558" y="4603"/>
                            <a:pt x="7324" y="5043"/>
                            <a:pt x="6089" y="5461"/>
                          </a:cubicBezTo>
                          <a:cubicBezTo>
                            <a:pt x="5733" y="5587"/>
                            <a:pt x="5357" y="5712"/>
                            <a:pt x="5001" y="5880"/>
                          </a:cubicBezTo>
                          <a:cubicBezTo>
                            <a:pt x="4583" y="6068"/>
                            <a:pt x="4206" y="6298"/>
                            <a:pt x="3704" y="6298"/>
                          </a:cubicBezTo>
                          <a:cubicBezTo>
                            <a:pt x="3411" y="6298"/>
                            <a:pt x="3285" y="6528"/>
                            <a:pt x="3285" y="6800"/>
                          </a:cubicBezTo>
                          <a:close/>
                        </a:path>
                      </a:pathLst>
                    </a:custGeom>
                    <a:solidFill>
                      <a:srgbClr val="2AA1B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34" name="Google Shape;134;p13"/>
                    <p:cNvSpPr/>
                    <p:nvPr/>
                  </p:nvSpPr>
                  <p:spPr>
                    <a:xfrm>
                      <a:off x="-2641650" y="3214350"/>
                      <a:ext cx="476050" cy="4525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9042" h="18100" extrusionOk="0">
                          <a:moveTo>
                            <a:pt x="1" y="16551"/>
                          </a:moveTo>
                          <a:cubicBezTo>
                            <a:pt x="587" y="16279"/>
                            <a:pt x="1110" y="16028"/>
                            <a:pt x="1633" y="15819"/>
                          </a:cubicBezTo>
                          <a:cubicBezTo>
                            <a:pt x="2072" y="15610"/>
                            <a:pt x="2428" y="15317"/>
                            <a:pt x="2721" y="14898"/>
                          </a:cubicBezTo>
                          <a:cubicBezTo>
                            <a:pt x="3160" y="14250"/>
                            <a:pt x="3600" y="13601"/>
                            <a:pt x="4060" y="12973"/>
                          </a:cubicBezTo>
                          <a:cubicBezTo>
                            <a:pt x="4269" y="12660"/>
                            <a:pt x="4353" y="12346"/>
                            <a:pt x="4374" y="11948"/>
                          </a:cubicBezTo>
                          <a:cubicBezTo>
                            <a:pt x="4416" y="11090"/>
                            <a:pt x="4290" y="10274"/>
                            <a:pt x="3893" y="9479"/>
                          </a:cubicBezTo>
                          <a:cubicBezTo>
                            <a:pt x="3663" y="9019"/>
                            <a:pt x="3516" y="8475"/>
                            <a:pt x="3349" y="7973"/>
                          </a:cubicBezTo>
                          <a:cubicBezTo>
                            <a:pt x="3223" y="7492"/>
                            <a:pt x="3244" y="7031"/>
                            <a:pt x="3432" y="6550"/>
                          </a:cubicBezTo>
                          <a:cubicBezTo>
                            <a:pt x="3663" y="5901"/>
                            <a:pt x="4039" y="5295"/>
                            <a:pt x="4499" y="4771"/>
                          </a:cubicBezTo>
                          <a:cubicBezTo>
                            <a:pt x="4834" y="4395"/>
                            <a:pt x="5190" y="4018"/>
                            <a:pt x="5504" y="3600"/>
                          </a:cubicBezTo>
                          <a:cubicBezTo>
                            <a:pt x="5734" y="3307"/>
                            <a:pt x="5985" y="3077"/>
                            <a:pt x="6299" y="2888"/>
                          </a:cubicBezTo>
                          <a:cubicBezTo>
                            <a:pt x="6885" y="2512"/>
                            <a:pt x="7429" y="2093"/>
                            <a:pt x="8015" y="1696"/>
                          </a:cubicBezTo>
                          <a:cubicBezTo>
                            <a:pt x="8287" y="1486"/>
                            <a:pt x="8601" y="1277"/>
                            <a:pt x="8914" y="1089"/>
                          </a:cubicBezTo>
                          <a:cubicBezTo>
                            <a:pt x="10358" y="315"/>
                            <a:pt x="11927" y="64"/>
                            <a:pt x="13559" y="22"/>
                          </a:cubicBezTo>
                          <a:cubicBezTo>
                            <a:pt x="13873" y="1"/>
                            <a:pt x="14208" y="64"/>
                            <a:pt x="14543" y="147"/>
                          </a:cubicBezTo>
                          <a:cubicBezTo>
                            <a:pt x="14940" y="231"/>
                            <a:pt x="15296" y="357"/>
                            <a:pt x="15694" y="377"/>
                          </a:cubicBezTo>
                          <a:cubicBezTo>
                            <a:pt x="16823" y="482"/>
                            <a:pt x="17660" y="1152"/>
                            <a:pt x="18497" y="1779"/>
                          </a:cubicBezTo>
                          <a:cubicBezTo>
                            <a:pt x="19000" y="2135"/>
                            <a:pt x="19041" y="2407"/>
                            <a:pt x="18748" y="2951"/>
                          </a:cubicBezTo>
                          <a:cubicBezTo>
                            <a:pt x="18581" y="3307"/>
                            <a:pt x="18393" y="3704"/>
                            <a:pt x="18100" y="4018"/>
                          </a:cubicBezTo>
                          <a:cubicBezTo>
                            <a:pt x="17556" y="4667"/>
                            <a:pt x="17347" y="5462"/>
                            <a:pt x="17137" y="6236"/>
                          </a:cubicBezTo>
                          <a:cubicBezTo>
                            <a:pt x="16761" y="7638"/>
                            <a:pt x="16489" y="9061"/>
                            <a:pt x="15819" y="10358"/>
                          </a:cubicBezTo>
                          <a:cubicBezTo>
                            <a:pt x="15171" y="11655"/>
                            <a:pt x="14438" y="12890"/>
                            <a:pt x="13580" y="14062"/>
                          </a:cubicBezTo>
                          <a:cubicBezTo>
                            <a:pt x="13015" y="14794"/>
                            <a:pt x="12534" y="15526"/>
                            <a:pt x="11844" y="16154"/>
                          </a:cubicBezTo>
                          <a:cubicBezTo>
                            <a:pt x="11237" y="16740"/>
                            <a:pt x="10588" y="17200"/>
                            <a:pt x="9919" y="17639"/>
                          </a:cubicBezTo>
                          <a:cubicBezTo>
                            <a:pt x="9479" y="17932"/>
                            <a:pt x="8977" y="18058"/>
                            <a:pt x="8454" y="18058"/>
                          </a:cubicBezTo>
                          <a:cubicBezTo>
                            <a:pt x="7303" y="18100"/>
                            <a:pt x="6152" y="18058"/>
                            <a:pt x="5002" y="18058"/>
                          </a:cubicBezTo>
                          <a:cubicBezTo>
                            <a:pt x="4834" y="18058"/>
                            <a:pt x="4688" y="18058"/>
                            <a:pt x="4562" y="18016"/>
                          </a:cubicBezTo>
                          <a:cubicBezTo>
                            <a:pt x="3139" y="17702"/>
                            <a:pt x="1758" y="17284"/>
                            <a:pt x="398" y="16782"/>
                          </a:cubicBezTo>
                          <a:cubicBezTo>
                            <a:pt x="231" y="16761"/>
                            <a:pt x="168" y="16677"/>
                            <a:pt x="1" y="16551"/>
                          </a:cubicBezTo>
                          <a:close/>
                        </a:path>
                      </a:pathLst>
                    </a:custGeom>
                    <a:solidFill>
                      <a:srgbClr val="FB6A2E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35" name="Google Shape;135;p13"/>
                    <p:cNvSpPr/>
                    <p:nvPr/>
                  </p:nvSpPr>
                  <p:spPr>
                    <a:xfrm>
                      <a:off x="-2045850" y="4526275"/>
                      <a:ext cx="636625" cy="1302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5465" h="5211" extrusionOk="0">
                          <a:moveTo>
                            <a:pt x="24461" y="84"/>
                          </a:moveTo>
                          <a:cubicBezTo>
                            <a:pt x="24795" y="712"/>
                            <a:pt x="25109" y="1339"/>
                            <a:pt x="25465" y="2051"/>
                          </a:cubicBezTo>
                          <a:lnTo>
                            <a:pt x="25465" y="4394"/>
                          </a:lnTo>
                          <a:cubicBezTo>
                            <a:pt x="24816" y="4645"/>
                            <a:pt x="24272" y="4583"/>
                            <a:pt x="23791" y="4080"/>
                          </a:cubicBezTo>
                          <a:cubicBezTo>
                            <a:pt x="23456" y="3725"/>
                            <a:pt x="23121" y="3411"/>
                            <a:pt x="22640" y="3243"/>
                          </a:cubicBezTo>
                          <a:cubicBezTo>
                            <a:pt x="22326" y="3139"/>
                            <a:pt x="22054" y="3139"/>
                            <a:pt x="21803" y="3369"/>
                          </a:cubicBezTo>
                          <a:cubicBezTo>
                            <a:pt x="21552" y="3620"/>
                            <a:pt x="21322" y="3892"/>
                            <a:pt x="21071" y="4185"/>
                          </a:cubicBezTo>
                          <a:cubicBezTo>
                            <a:pt x="20820" y="4499"/>
                            <a:pt x="20715" y="4520"/>
                            <a:pt x="20297" y="4394"/>
                          </a:cubicBezTo>
                          <a:cubicBezTo>
                            <a:pt x="20129" y="4352"/>
                            <a:pt x="19962" y="4290"/>
                            <a:pt x="19774" y="4248"/>
                          </a:cubicBezTo>
                          <a:cubicBezTo>
                            <a:pt x="19146" y="4039"/>
                            <a:pt x="18518" y="3850"/>
                            <a:pt x="18079" y="3264"/>
                          </a:cubicBezTo>
                          <a:cubicBezTo>
                            <a:pt x="17765" y="2846"/>
                            <a:pt x="17347" y="2825"/>
                            <a:pt x="16865" y="3055"/>
                          </a:cubicBezTo>
                          <a:cubicBezTo>
                            <a:pt x="16238" y="3348"/>
                            <a:pt x="15777" y="3787"/>
                            <a:pt x="15401" y="4352"/>
                          </a:cubicBezTo>
                          <a:cubicBezTo>
                            <a:pt x="14857" y="5147"/>
                            <a:pt x="14668" y="5210"/>
                            <a:pt x="13769" y="4792"/>
                          </a:cubicBezTo>
                          <a:cubicBezTo>
                            <a:pt x="13246" y="4520"/>
                            <a:pt x="12785" y="4206"/>
                            <a:pt x="12492" y="3683"/>
                          </a:cubicBezTo>
                          <a:cubicBezTo>
                            <a:pt x="12388" y="3474"/>
                            <a:pt x="12262" y="3264"/>
                            <a:pt x="12137" y="3055"/>
                          </a:cubicBezTo>
                          <a:cubicBezTo>
                            <a:pt x="11823" y="2595"/>
                            <a:pt x="11300" y="2469"/>
                            <a:pt x="10777" y="2699"/>
                          </a:cubicBezTo>
                          <a:cubicBezTo>
                            <a:pt x="10442" y="2846"/>
                            <a:pt x="10107" y="2992"/>
                            <a:pt x="9793" y="3160"/>
                          </a:cubicBezTo>
                          <a:cubicBezTo>
                            <a:pt x="9647" y="3243"/>
                            <a:pt x="9458" y="3348"/>
                            <a:pt x="9375" y="3515"/>
                          </a:cubicBezTo>
                          <a:cubicBezTo>
                            <a:pt x="9124" y="3997"/>
                            <a:pt x="8601" y="4248"/>
                            <a:pt x="8203" y="4603"/>
                          </a:cubicBezTo>
                          <a:cubicBezTo>
                            <a:pt x="7889" y="4896"/>
                            <a:pt x="7533" y="4980"/>
                            <a:pt x="7136" y="5001"/>
                          </a:cubicBezTo>
                          <a:cubicBezTo>
                            <a:pt x="6655" y="5022"/>
                            <a:pt x="6424" y="4834"/>
                            <a:pt x="6299" y="4373"/>
                          </a:cubicBezTo>
                          <a:cubicBezTo>
                            <a:pt x="6111" y="3725"/>
                            <a:pt x="5964" y="3034"/>
                            <a:pt x="5755" y="2365"/>
                          </a:cubicBezTo>
                          <a:cubicBezTo>
                            <a:pt x="5588" y="1758"/>
                            <a:pt x="5148" y="1570"/>
                            <a:pt x="4667" y="1946"/>
                          </a:cubicBezTo>
                          <a:cubicBezTo>
                            <a:pt x="4102" y="2386"/>
                            <a:pt x="3474" y="2720"/>
                            <a:pt x="2826" y="3055"/>
                          </a:cubicBezTo>
                          <a:cubicBezTo>
                            <a:pt x="2554" y="3202"/>
                            <a:pt x="2323" y="3411"/>
                            <a:pt x="2093" y="3578"/>
                          </a:cubicBezTo>
                          <a:lnTo>
                            <a:pt x="168" y="3578"/>
                          </a:lnTo>
                          <a:cubicBezTo>
                            <a:pt x="1" y="3160"/>
                            <a:pt x="43" y="2804"/>
                            <a:pt x="252" y="2427"/>
                          </a:cubicBezTo>
                          <a:cubicBezTo>
                            <a:pt x="691" y="1590"/>
                            <a:pt x="1173" y="816"/>
                            <a:pt x="1842" y="189"/>
                          </a:cubicBezTo>
                          <a:cubicBezTo>
                            <a:pt x="3600" y="398"/>
                            <a:pt x="5357" y="607"/>
                            <a:pt x="7073" y="816"/>
                          </a:cubicBezTo>
                          <a:cubicBezTo>
                            <a:pt x="7471" y="858"/>
                            <a:pt x="7868" y="858"/>
                            <a:pt x="8266" y="858"/>
                          </a:cubicBezTo>
                          <a:cubicBezTo>
                            <a:pt x="9835" y="900"/>
                            <a:pt x="11404" y="795"/>
                            <a:pt x="12974" y="1067"/>
                          </a:cubicBezTo>
                          <a:cubicBezTo>
                            <a:pt x="13287" y="1130"/>
                            <a:pt x="13622" y="1130"/>
                            <a:pt x="13957" y="1130"/>
                          </a:cubicBezTo>
                          <a:cubicBezTo>
                            <a:pt x="14564" y="1130"/>
                            <a:pt x="15171" y="1109"/>
                            <a:pt x="15756" y="1130"/>
                          </a:cubicBezTo>
                          <a:cubicBezTo>
                            <a:pt x="18225" y="1235"/>
                            <a:pt x="20632" y="837"/>
                            <a:pt x="23038" y="293"/>
                          </a:cubicBezTo>
                          <a:cubicBezTo>
                            <a:pt x="23477" y="189"/>
                            <a:pt x="23917" y="105"/>
                            <a:pt x="24377" y="0"/>
                          </a:cubicBezTo>
                          <a:cubicBezTo>
                            <a:pt x="24377" y="63"/>
                            <a:pt x="24398" y="84"/>
                            <a:pt x="24461" y="84"/>
                          </a:cubicBezTo>
                          <a:close/>
                        </a:path>
                      </a:pathLst>
                    </a:custGeom>
                    <a:solidFill>
                      <a:srgbClr val="FB6A2E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36" name="Google Shape;136;p13"/>
                    <p:cNvSpPr/>
                    <p:nvPr/>
                  </p:nvSpPr>
                  <p:spPr>
                    <a:xfrm>
                      <a:off x="-2194925" y="3244175"/>
                      <a:ext cx="177875" cy="2029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7115" h="8119" extrusionOk="0">
                          <a:moveTo>
                            <a:pt x="7115" y="691"/>
                          </a:moveTo>
                          <a:cubicBezTo>
                            <a:pt x="6215" y="1172"/>
                            <a:pt x="5525" y="1946"/>
                            <a:pt x="4604" y="2386"/>
                          </a:cubicBezTo>
                          <a:cubicBezTo>
                            <a:pt x="3432" y="2930"/>
                            <a:pt x="2532" y="3830"/>
                            <a:pt x="1988" y="5022"/>
                          </a:cubicBezTo>
                          <a:cubicBezTo>
                            <a:pt x="1947" y="5106"/>
                            <a:pt x="1926" y="5190"/>
                            <a:pt x="1905" y="5294"/>
                          </a:cubicBezTo>
                          <a:lnTo>
                            <a:pt x="1905" y="5399"/>
                          </a:lnTo>
                          <a:cubicBezTo>
                            <a:pt x="2093" y="5545"/>
                            <a:pt x="2302" y="5713"/>
                            <a:pt x="2532" y="5880"/>
                          </a:cubicBezTo>
                          <a:cubicBezTo>
                            <a:pt x="1905" y="6466"/>
                            <a:pt x="1675" y="7219"/>
                            <a:pt x="1319" y="7910"/>
                          </a:cubicBezTo>
                          <a:cubicBezTo>
                            <a:pt x="942" y="8119"/>
                            <a:pt x="670" y="7931"/>
                            <a:pt x="419" y="7721"/>
                          </a:cubicBezTo>
                          <a:cubicBezTo>
                            <a:pt x="168" y="7533"/>
                            <a:pt x="105" y="7303"/>
                            <a:pt x="63" y="7010"/>
                          </a:cubicBezTo>
                          <a:cubicBezTo>
                            <a:pt x="1" y="5985"/>
                            <a:pt x="315" y="5043"/>
                            <a:pt x="566" y="4081"/>
                          </a:cubicBezTo>
                          <a:cubicBezTo>
                            <a:pt x="587" y="3955"/>
                            <a:pt x="733" y="3830"/>
                            <a:pt x="796" y="3683"/>
                          </a:cubicBezTo>
                          <a:cubicBezTo>
                            <a:pt x="1110" y="3160"/>
                            <a:pt x="1423" y="2679"/>
                            <a:pt x="1737" y="2156"/>
                          </a:cubicBezTo>
                          <a:cubicBezTo>
                            <a:pt x="1842" y="1967"/>
                            <a:pt x="1988" y="1779"/>
                            <a:pt x="2114" y="1653"/>
                          </a:cubicBezTo>
                          <a:cubicBezTo>
                            <a:pt x="2323" y="1444"/>
                            <a:pt x="2532" y="1235"/>
                            <a:pt x="2763" y="1026"/>
                          </a:cubicBezTo>
                          <a:cubicBezTo>
                            <a:pt x="3369" y="482"/>
                            <a:pt x="3997" y="0"/>
                            <a:pt x="4918" y="84"/>
                          </a:cubicBezTo>
                          <a:cubicBezTo>
                            <a:pt x="5441" y="105"/>
                            <a:pt x="5985" y="0"/>
                            <a:pt x="6529" y="105"/>
                          </a:cubicBezTo>
                          <a:cubicBezTo>
                            <a:pt x="6801" y="210"/>
                            <a:pt x="6989" y="335"/>
                            <a:pt x="7115" y="691"/>
                          </a:cubicBezTo>
                          <a:close/>
                        </a:path>
                      </a:pathLst>
                    </a:custGeom>
                    <a:solidFill>
                      <a:srgbClr val="FFBF4A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37" name="Google Shape;137;p13"/>
                    <p:cNvSpPr/>
                    <p:nvPr/>
                  </p:nvSpPr>
                  <p:spPr>
                    <a:xfrm>
                      <a:off x="-2217425" y="3823750"/>
                      <a:ext cx="135000" cy="1161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5400" h="4646" extrusionOk="0">
                          <a:moveTo>
                            <a:pt x="1110" y="1"/>
                          </a:moveTo>
                          <a:cubicBezTo>
                            <a:pt x="1424" y="315"/>
                            <a:pt x="1779" y="545"/>
                            <a:pt x="2240" y="649"/>
                          </a:cubicBezTo>
                          <a:cubicBezTo>
                            <a:pt x="2470" y="691"/>
                            <a:pt x="2658" y="880"/>
                            <a:pt x="2784" y="1089"/>
                          </a:cubicBezTo>
                          <a:cubicBezTo>
                            <a:pt x="2993" y="1403"/>
                            <a:pt x="3202" y="1696"/>
                            <a:pt x="3412" y="1989"/>
                          </a:cubicBezTo>
                          <a:cubicBezTo>
                            <a:pt x="3935" y="2742"/>
                            <a:pt x="4458" y="3516"/>
                            <a:pt x="5190" y="4144"/>
                          </a:cubicBezTo>
                          <a:cubicBezTo>
                            <a:pt x="5274" y="4227"/>
                            <a:pt x="5316" y="4332"/>
                            <a:pt x="5399" y="4437"/>
                          </a:cubicBezTo>
                          <a:cubicBezTo>
                            <a:pt x="4751" y="4625"/>
                            <a:pt x="4541" y="4646"/>
                            <a:pt x="3976" y="4437"/>
                          </a:cubicBezTo>
                          <a:cubicBezTo>
                            <a:pt x="3244" y="4186"/>
                            <a:pt x="2512" y="3914"/>
                            <a:pt x="1779" y="3621"/>
                          </a:cubicBezTo>
                          <a:cubicBezTo>
                            <a:pt x="1298" y="3432"/>
                            <a:pt x="943" y="3035"/>
                            <a:pt x="671" y="2616"/>
                          </a:cubicBezTo>
                          <a:cubicBezTo>
                            <a:pt x="419" y="2240"/>
                            <a:pt x="273" y="1800"/>
                            <a:pt x="168" y="1361"/>
                          </a:cubicBezTo>
                          <a:cubicBezTo>
                            <a:pt x="1" y="712"/>
                            <a:pt x="273" y="377"/>
                            <a:pt x="1110" y="1"/>
                          </a:cubicBezTo>
                          <a:close/>
                        </a:path>
                      </a:pathLst>
                    </a:custGeom>
                    <a:solidFill>
                      <a:srgbClr val="FFFFFF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38" name="Google Shape;138;p13"/>
                    <p:cNvSpPr/>
                    <p:nvPr/>
                  </p:nvSpPr>
                  <p:spPr>
                    <a:xfrm>
                      <a:off x="-1581325" y="4840125"/>
                      <a:ext cx="161125" cy="659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445" h="2637" extrusionOk="0">
                          <a:moveTo>
                            <a:pt x="6445" y="1779"/>
                          </a:moveTo>
                          <a:cubicBezTo>
                            <a:pt x="6131" y="1946"/>
                            <a:pt x="5942" y="2156"/>
                            <a:pt x="5712" y="2156"/>
                          </a:cubicBezTo>
                          <a:cubicBezTo>
                            <a:pt x="4666" y="2218"/>
                            <a:pt x="3641" y="2637"/>
                            <a:pt x="2574" y="2511"/>
                          </a:cubicBezTo>
                          <a:cubicBezTo>
                            <a:pt x="2113" y="2469"/>
                            <a:pt x="1695" y="2365"/>
                            <a:pt x="1339" y="2030"/>
                          </a:cubicBezTo>
                          <a:cubicBezTo>
                            <a:pt x="1151" y="1842"/>
                            <a:pt x="900" y="1695"/>
                            <a:pt x="670" y="1549"/>
                          </a:cubicBezTo>
                          <a:cubicBezTo>
                            <a:pt x="105" y="1193"/>
                            <a:pt x="63" y="1088"/>
                            <a:pt x="0" y="252"/>
                          </a:cubicBezTo>
                          <a:lnTo>
                            <a:pt x="921" y="252"/>
                          </a:lnTo>
                          <a:cubicBezTo>
                            <a:pt x="1381" y="252"/>
                            <a:pt x="1841" y="272"/>
                            <a:pt x="2260" y="84"/>
                          </a:cubicBezTo>
                          <a:cubicBezTo>
                            <a:pt x="2385" y="21"/>
                            <a:pt x="2553" y="0"/>
                            <a:pt x="2699" y="0"/>
                          </a:cubicBezTo>
                          <a:cubicBezTo>
                            <a:pt x="3620" y="105"/>
                            <a:pt x="4561" y="147"/>
                            <a:pt x="5357" y="796"/>
                          </a:cubicBezTo>
                          <a:cubicBezTo>
                            <a:pt x="5587" y="984"/>
                            <a:pt x="5817" y="1151"/>
                            <a:pt x="6047" y="1360"/>
                          </a:cubicBezTo>
                          <a:cubicBezTo>
                            <a:pt x="6173" y="1465"/>
                            <a:pt x="6256" y="1570"/>
                            <a:pt x="6445" y="1779"/>
                          </a:cubicBezTo>
                          <a:close/>
                        </a:path>
                      </a:pathLst>
                    </a:custGeom>
                    <a:solidFill>
                      <a:srgbClr val="FB8897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39" name="Google Shape;139;p13"/>
                    <p:cNvSpPr/>
                    <p:nvPr/>
                  </p:nvSpPr>
                  <p:spPr>
                    <a:xfrm>
                      <a:off x="-1245000" y="3450275"/>
                      <a:ext cx="70125" cy="1438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805" h="5755" extrusionOk="0">
                          <a:moveTo>
                            <a:pt x="963" y="5754"/>
                          </a:moveTo>
                          <a:cubicBezTo>
                            <a:pt x="859" y="5294"/>
                            <a:pt x="775" y="5001"/>
                            <a:pt x="733" y="4666"/>
                          </a:cubicBezTo>
                          <a:cubicBezTo>
                            <a:pt x="608" y="3767"/>
                            <a:pt x="503" y="2825"/>
                            <a:pt x="189" y="1925"/>
                          </a:cubicBezTo>
                          <a:cubicBezTo>
                            <a:pt x="1" y="1402"/>
                            <a:pt x="210" y="858"/>
                            <a:pt x="294" y="335"/>
                          </a:cubicBezTo>
                          <a:cubicBezTo>
                            <a:pt x="315" y="126"/>
                            <a:pt x="545" y="0"/>
                            <a:pt x="775" y="0"/>
                          </a:cubicBezTo>
                          <a:cubicBezTo>
                            <a:pt x="1068" y="0"/>
                            <a:pt x="1382" y="0"/>
                            <a:pt x="1675" y="63"/>
                          </a:cubicBezTo>
                          <a:cubicBezTo>
                            <a:pt x="1863" y="126"/>
                            <a:pt x="2093" y="231"/>
                            <a:pt x="2198" y="398"/>
                          </a:cubicBezTo>
                          <a:cubicBezTo>
                            <a:pt x="2491" y="816"/>
                            <a:pt x="2721" y="1256"/>
                            <a:pt x="2742" y="1800"/>
                          </a:cubicBezTo>
                          <a:cubicBezTo>
                            <a:pt x="2805" y="2679"/>
                            <a:pt x="2658" y="3536"/>
                            <a:pt x="2093" y="4248"/>
                          </a:cubicBezTo>
                          <a:cubicBezTo>
                            <a:pt x="1738" y="4729"/>
                            <a:pt x="1382" y="5169"/>
                            <a:pt x="963" y="5754"/>
                          </a:cubicBezTo>
                          <a:close/>
                        </a:path>
                      </a:pathLst>
                    </a:custGeom>
                    <a:solidFill>
                      <a:srgbClr val="FFFFFF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40" name="Google Shape;140;p13"/>
                    <p:cNvSpPr/>
                    <p:nvPr/>
                  </p:nvSpPr>
                  <p:spPr>
                    <a:xfrm>
                      <a:off x="-2069900" y="4841700"/>
                      <a:ext cx="150150" cy="497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006" h="1988" extrusionOk="0">
                          <a:moveTo>
                            <a:pt x="6005" y="84"/>
                          </a:moveTo>
                          <a:cubicBezTo>
                            <a:pt x="5964" y="209"/>
                            <a:pt x="5964" y="293"/>
                            <a:pt x="5922" y="335"/>
                          </a:cubicBezTo>
                          <a:cubicBezTo>
                            <a:pt x="4938" y="1235"/>
                            <a:pt x="3871" y="1988"/>
                            <a:pt x="2428" y="1925"/>
                          </a:cubicBezTo>
                          <a:cubicBezTo>
                            <a:pt x="1946" y="1904"/>
                            <a:pt x="1465" y="1925"/>
                            <a:pt x="984" y="1925"/>
                          </a:cubicBezTo>
                          <a:cubicBezTo>
                            <a:pt x="544" y="1925"/>
                            <a:pt x="168" y="1758"/>
                            <a:pt x="0" y="1256"/>
                          </a:cubicBezTo>
                          <a:cubicBezTo>
                            <a:pt x="335" y="963"/>
                            <a:pt x="691" y="816"/>
                            <a:pt x="1109" y="733"/>
                          </a:cubicBezTo>
                          <a:cubicBezTo>
                            <a:pt x="2030" y="544"/>
                            <a:pt x="2930" y="335"/>
                            <a:pt x="3829" y="189"/>
                          </a:cubicBezTo>
                          <a:cubicBezTo>
                            <a:pt x="4457" y="84"/>
                            <a:pt x="5085" y="21"/>
                            <a:pt x="5713" y="21"/>
                          </a:cubicBezTo>
                          <a:cubicBezTo>
                            <a:pt x="5775" y="0"/>
                            <a:pt x="5859" y="21"/>
                            <a:pt x="6005" y="84"/>
                          </a:cubicBezTo>
                          <a:close/>
                        </a:path>
                      </a:pathLst>
                    </a:custGeom>
                    <a:solidFill>
                      <a:srgbClr val="FB8897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41" name="Google Shape;141;p13"/>
                    <p:cNvSpPr/>
                    <p:nvPr/>
                  </p:nvSpPr>
                  <p:spPr>
                    <a:xfrm>
                      <a:off x="-1689100" y="4037175"/>
                      <a:ext cx="95225" cy="586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809" h="2345" extrusionOk="0">
                          <a:moveTo>
                            <a:pt x="3809" y="1"/>
                          </a:moveTo>
                          <a:cubicBezTo>
                            <a:pt x="3453" y="942"/>
                            <a:pt x="2721" y="1549"/>
                            <a:pt x="2072" y="2177"/>
                          </a:cubicBezTo>
                          <a:cubicBezTo>
                            <a:pt x="1926" y="2344"/>
                            <a:pt x="1717" y="2344"/>
                            <a:pt x="1507" y="2240"/>
                          </a:cubicBezTo>
                          <a:cubicBezTo>
                            <a:pt x="796" y="1884"/>
                            <a:pt x="252" y="1423"/>
                            <a:pt x="1" y="670"/>
                          </a:cubicBezTo>
                          <a:cubicBezTo>
                            <a:pt x="64" y="607"/>
                            <a:pt x="84" y="566"/>
                            <a:pt x="126" y="524"/>
                          </a:cubicBezTo>
                          <a:cubicBezTo>
                            <a:pt x="921" y="315"/>
                            <a:pt x="1675" y="84"/>
                            <a:pt x="2512" y="84"/>
                          </a:cubicBezTo>
                          <a:cubicBezTo>
                            <a:pt x="2888" y="105"/>
                            <a:pt x="3307" y="22"/>
                            <a:pt x="3809" y="1"/>
                          </a:cubicBezTo>
                          <a:close/>
                        </a:path>
                      </a:pathLst>
                    </a:custGeom>
                    <a:solidFill>
                      <a:srgbClr val="FFFFFF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42" name="Google Shape;142;p13"/>
                    <p:cNvSpPr/>
                    <p:nvPr/>
                  </p:nvSpPr>
                  <p:spPr>
                    <a:xfrm>
                      <a:off x="-1762850" y="3769350"/>
                      <a:ext cx="269950" cy="1831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798" h="7325" extrusionOk="0">
                          <a:moveTo>
                            <a:pt x="10651" y="126"/>
                          </a:moveTo>
                          <a:cubicBezTo>
                            <a:pt x="10693" y="754"/>
                            <a:pt x="10797" y="1403"/>
                            <a:pt x="10525" y="2072"/>
                          </a:cubicBezTo>
                          <a:cubicBezTo>
                            <a:pt x="10462" y="2177"/>
                            <a:pt x="10421" y="2302"/>
                            <a:pt x="10421" y="2407"/>
                          </a:cubicBezTo>
                          <a:cubicBezTo>
                            <a:pt x="10483" y="3118"/>
                            <a:pt x="10128" y="3683"/>
                            <a:pt x="9918" y="4311"/>
                          </a:cubicBezTo>
                          <a:cubicBezTo>
                            <a:pt x="9730" y="4834"/>
                            <a:pt x="9416" y="5274"/>
                            <a:pt x="8914" y="5566"/>
                          </a:cubicBezTo>
                          <a:cubicBezTo>
                            <a:pt x="8747" y="5671"/>
                            <a:pt x="8558" y="5776"/>
                            <a:pt x="8391" y="5901"/>
                          </a:cubicBezTo>
                          <a:cubicBezTo>
                            <a:pt x="7554" y="6550"/>
                            <a:pt x="6592" y="7010"/>
                            <a:pt x="5524" y="7157"/>
                          </a:cubicBezTo>
                          <a:cubicBezTo>
                            <a:pt x="5211" y="7219"/>
                            <a:pt x="4876" y="7261"/>
                            <a:pt x="4520" y="7282"/>
                          </a:cubicBezTo>
                          <a:cubicBezTo>
                            <a:pt x="3997" y="7324"/>
                            <a:pt x="3516" y="7261"/>
                            <a:pt x="2993" y="7282"/>
                          </a:cubicBezTo>
                          <a:cubicBezTo>
                            <a:pt x="2323" y="7324"/>
                            <a:pt x="1800" y="7136"/>
                            <a:pt x="1361" y="6634"/>
                          </a:cubicBezTo>
                          <a:cubicBezTo>
                            <a:pt x="1068" y="6320"/>
                            <a:pt x="754" y="6027"/>
                            <a:pt x="482" y="5755"/>
                          </a:cubicBezTo>
                          <a:cubicBezTo>
                            <a:pt x="231" y="5504"/>
                            <a:pt x="126" y="5253"/>
                            <a:pt x="126" y="4939"/>
                          </a:cubicBezTo>
                          <a:cubicBezTo>
                            <a:pt x="126" y="4604"/>
                            <a:pt x="105" y="4290"/>
                            <a:pt x="84" y="3934"/>
                          </a:cubicBezTo>
                          <a:cubicBezTo>
                            <a:pt x="63" y="3579"/>
                            <a:pt x="1" y="3202"/>
                            <a:pt x="1" y="2867"/>
                          </a:cubicBezTo>
                          <a:cubicBezTo>
                            <a:pt x="21" y="2470"/>
                            <a:pt x="105" y="2114"/>
                            <a:pt x="189" y="1675"/>
                          </a:cubicBezTo>
                          <a:cubicBezTo>
                            <a:pt x="377" y="1633"/>
                            <a:pt x="545" y="1612"/>
                            <a:pt x="712" y="1612"/>
                          </a:cubicBezTo>
                          <a:cubicBezTo>
                            <a:pt x="1361" y="1612"/>
                            <a:pt x="2051" y="1633"/>
                            <a:pt x="2700" y="1675"/>
                          </a:cubicBezTo>
                          <a:cubicBezTo>
                            <a:pt x="3474" y="1717"/>
                            <a:pt x="4269" y="1612"/>
                            <a:pt x="5022" y="1361"/>
                          </a:cubicBezTo>
                          <a:cubicBezTo>
                            <a:pt x="5608" y="1152"/>
                            <a:pt x="6194" y="1047"/>
                            <a:pt x="6801" y="1110"/>
                          </a:cubicBezTo>
                          <a:cubicBezTo>
                            <a:pt x="7512" y="1193"/>
                            <a:pt x="8077" y="838"/>
                            <a:pt x="8705" y="670"/>
                          </a:cubicBezTo>
                          <a:cubicBezTo>
                            <a:pt x="9123" y="566"/>
                            <a:pt x="9542" y="336"/>
                            <a:pt x="9960" y="147"/>
                          </a:cubicBezTo>
                          <a:cubicBezTo>
                            <a:pt x="10232" y="43"/>
                            <a:pt x="10421" y="1"/>
                            <a:pt x="10651" y="126"/>
                          </a:cubicBezTo>
                          <a:close/>
                        </a:path>
                      </a:pathLst>
                    </a:custGeom>
                    <a:solidFill>
                      <a:srgbClr val="FB8897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43" name="Google Shape;143;p13"/>
                    <p:cNvSpPr/>
                    <p:nvPr/>
                  </p:nvSpPr>
                  <p:spPr>
                    <a:xfrm>
                      <a:off x="-1010125" y="3598825"/>
                      <a:ext cx="223400" cy="1313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936" h="5253" extrusionOk="0">
                          <a:moveTo>
                            <a:pt x="43" y="2323"/>
                          </a:moveTo>
                          <a:cubicBezTo>
                            <a:pt x="733" y="2470"/>
                            <a:pt x="1340" y="2365"/>
                            <a:pt x="1967" y="2093"/>
                          </a:cubicBezTo>
                          <a:cubicBezTo>
                            <a:pt x="2658" y="1737"/>
                            <a:pt x="3432" y="1528"/>
                            <a:pt x="4164" y="1277"/>
                          </a:cubicBezTo>
                          <a:cubicBezTo>
                            <a:pt x="5001" y="984"/>
                            <a:pt x="5796" y="691"/>
                            <a:pt x="6633" y="419"/>
                          </a:cubicBezTo>
                          <a:cubicBezTo>
                            <a:pt x="7157" y="252"/>
                            <a:pt x="7680" y="147"/>
                            <a:pt x="8203" y="1"/>
                          </a:cubicBezTo>
                          <a:cubicBezTo>
                            <a:pt x="8454" y="105"/>
                            <a:pt x="8558" y="335"/>
                            <a:pt x="8579" y="566"/>
                          </a:cubicBezTo>
                          <a:cubicBezTo>
                            <a:pt x="8600" y="1089"/>
                            <a:pt x="8726" y="1591"/>
                            <a:pt x="8893" y="2051"/>
                          </a:cubicBezTo>
                          <a:cubicBezTo>
                            <a:pt x="8935" y="2240"/>
                            <a:pt x="8914" y="2470"/>
                            <a:pt x="8935" y="2742"/>
                          </a:cubicBezTo>
                          <a:cubicBezTo>
                            <a:pt x="8475" y="2867"/>
                            <a:pt x="8035" y="3035"/>
                            <a:pt x="7554" y="3160"/>
                          </a:cubicBezTo>
                          <a:cubicBezTo>
                            <a:pt x="7345" y="3202"/>
                            <a:pt x="7136" y="3265"/>
                            <a:pt x="6947" y="3348"/>
                          </a:cubicBezTo>
                          <a:cubicBezTo>
                            <a:pt x="5671" y="3788"/>
                            <a:pt x="4395" y="4206"/>
                            <a:pt x="3139" y="4729"/>
                          </a:cubicBezTo>
                          <a:cubicBezTo>
                            <a:pt x="2449" y="4981"/>
                            <a:pt x="1758" y="5064"/>
                            <a:pt x="1068" y="5253"/>
                          </a:cubicBezTo>
                          <a:cubicBezTo>
                            <a:pt x="1026" y="5169"/>
                            <a:pt x="963" y="5127"/>
                            <a:pt x="963" y="5064"/>
                          </a:cubicBezTo>
                          <a:cubicBezTo>
                            <a:pt x="963" y="4499"/>
                            <a:pt x="838" y="4018"/>
                            <a:pt x="419" y="3600"/>
                          </a:cubicBezTo>
                          <a:cubicBezTo>
                            <a:pt x="126" y="3265"/>
                            <a:pt x="1" y="2784"/>
                            <a:pt x="43" y="2323"/>
                          </a:cubicBezTo>
                          <a:cubicBezTo>
                            <a:pt x="63" y="2323"/>
                            <a:pt x="43" y="2323"/>
                            <a:pt x="43" y="2323"/>
                          </a:cubicBezTo>
                          <a:close/>
                        </a:path>
                      </a:pathLst>
                    </a:custGeom>
                    <a:solidFill>
                      <a:srgbClr val="C2F2FF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44" name="Google Shape;144;p13"/>
                    <p:cNvSpPr/>
                    <p:nvPr/>
                  </p:nvSpPr>
                  <p:spPr>
                    <a:xfrm>
                      <a:off x="-1069750" y="3418875"/>
                      <a:ext cx="313350" cy="1836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534" h="7346" extrusionOk="0">
                          <a:moveTo>
                            <a:pt x="12303" y="963"/>
                          </a:moveTo>
                          <a:cubicBezTo>
                            <a:pt x="12220" y="901"/>
                            <a:pt x="12136" y="880"/>
                            <a:pt x="12052" y="880"/>
                          </a:cubicBezTo>
                          <a:cubicBezTo>
                            <a:pt x="12094" y="838"/>
                            <a:pt x="12136" y="775"/>
                            <a:pt x="12157" y="733"/>
                          </a:cubicBezTo>
                          <a:cubicBezTo>
                            <a:pt x="12366" y="336"/>
                            <a:pt x="12031" y="1"/>
                            <a:pt x="11634" y="43"/>
                          </a:cubicBezTo>
                          <a:cubicBezTo>
                            <a:pt x="10943" y="147"/>
                            <a:pt x="10169" y="608"/>
                            <a:pt x="9542" y="943"/>
                          </a:cubicBezTo>
                          <a:cubicBezTo>
                            <a:pt x="9437" y="984"/>
                            <a:pt x="9332" y="1047"/>
                            <a:pt x="9228" y="1131"/>
                          </a:cubicBezTo>
                          <a:cubicBezTo>
                            <a:pt x="9270" y="1089"/>
                            <a:pt x="9270" y="1068"/>
                            <a:pt x="9290" y="1047"/>
                          </a:cubicBezTo>
                          <a:cubicBezTo>
                            <a:pt x="9437" y="733"/>
                            <a:pt x="9207" y="419"/>
                            <a:pt x="8851" y="461"/>
                          </a:cubicBezTo>
                          <a:cubicBezTo>
                            <a:pt x="7847" y="629"/>
                            <a:pt x="6842" y="1403"/>
                            <a:pt x="5985" y="1905"/>
                          </a:cubicBezTo>
                          <a:cubicBezTo>
                            <a:pt x="4896" y="2533"/>
                            <a:pt x="3641" y="3160"/>
                            <a:pt x="2720" y="4060"/>
                          </a:cubicBezTo>
                          <a:cubicBezTo>
                            <a:pt x="2009" y="4751"/>
                            <a:pt x="1047" y="5337"/>
                            <a:pt x="440" y="6111"/>
                          </a:cubicBezTo>
                          <a:cubicBezTo>
                            <a:pt x="147" y="6487"/>
                            <a:pt x="0" y="7199"/>
                            <a:pt x="628" y="7303"/>
                          </a:cubicBezTo>
                          <a:cubicBezTo>
                            <a:pt x="963" y="7345"/>
                            <a:pt x="1214" y="7115"/>
                            <a:pt x="1172" y="6843"/>
                          </a:cubicBezTo>
                          <a:cubicBezTo>
                            <a:pt x="1214" y="6822"/>
                            <a:pt x="1256" y="6738"/>
                            <a:pt x="1319" y="6697"/>
                          </a:cubicBezTo>
                          <a:lnTo>
                            <a:pt x="1339" y="6655"/>
                          </a:lnTo>
                          <a:cubicBezTo>
                            <a:pt x="1883" y="6613"/>
                            <a:pt x="2428" y="6404"/>
                            <a:pt x="2951" y="6194"/>
                          </a:cubicBezTo>
                          <a:cubicBezTo>
                            <a:pt x="3055" y="6215"/>
                            <a:pt x="3202" y="6194"/>
                            <a:pt x="3264" y="6090"/>
                          </a:cubicBezTo>
                          <a:lnTo>
                            <a:pt x="3327" y="6027"/>
                          </a:lnTo>
                          <a:cubicBezTo>
                            <a:pt x="4415" y="5567"/>
                            <a:pt x="5503" y="4960"/>
                            <a:pt x="6570" y="4437"/>
                          </a:cubicBezTo>
                          <a:cubicBezTo>
                            <a:pt x="7617" y="3914"/>
                            <a:pt x="8642" y="3391"/>
                            <a:pt x="9625" y="2826"/>
                          </a:cubicBezTo>
                          <a:cubicBezTo>
                            <a:pt x="10462" y="2344"/>
                            <a:pt x="11676" y="2303"/>
                            <a:pt x="12366" y="1570"/>
                          </a:cubicBezTo>
                          <a:cubicBezTo>
                            <a:pt x="12534" y="1382"/>
                            <a:pt x="12513" y="1089"/>
                            <a:pt x="12303" y="963"/>
                          </a:cubicBezTo>
                          <a:close/>
                        </a:path>
                      </a:pathLst>
                    </a:custGeom>
                    <a:solidFill>
                      <a:srgbClr val="EEEEEE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45" name="Google Shape;145;p13"/>
                    <p:cNvSpPr/>
                    <p:nvPr/>
                  </p:nvSpPr>
                  <p:spPr>
                    <a:xfrm>
                      <a:off x="-1499200" y="3660625"/>
                      <a:ext cx="245350" cy="1861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814" h="7447" extrusionOk="0">
                          <a:moveTo>
                            <a:pt x="5235" y="0"/>
                          </a:moveTo>
                          <a:cubicBezTo>
                            <a:pt x="4342" y="0"/>
                            <a:pt x="3421" y="248"/>
                            <a:pt x="2699" y="584"/>
                          </a:cubicBezTo>
                          <a:cubicBezTo>
                            <a:pt x="628" y="1462"/>
                            <a:pt x="0" y="3827"/>
                            <a:pt x="1276" y="5626"/>
                          </a:cubicBezTo>
                          <a:cubicBezTo>
                            <a:pt x="1548" y="5982"/>
                            <a:pt x="1800" y="6275"/>
                            <a:pt x="2113" y="6505"/>
                          </a:cubicBezTo>
                          <a:cubicBezTo>
                            <a:pt x="2601" y="7169"/>
                            <a:pt x="3404" y="7446"/>
                            <a:pt x="4211" y="7446"/>
                          </a:cubicBezTo>
                          <a:cubicBezTo>
                            <a:pt x="4650" y="7446"/>
                            <a:pt x="5091" y="7364"/>
                            <a:pt x="5482" y="7216"/>
                          </a:cubicBezTo>
                          <a:cubicBezTo>
                            <a:pt x="5629" y="7174"/>
                            <a:pt x="5754" y="7112"/>
                            <a:pt x="5880" y="7028"/>
                          </a:cubicBezTo>
                          <a:cubicBezTo>
                            <a:pt x="6277" y="6923"/>
                            <a:pt x="6675" y="6777"/>
                            <a:pt x="7030" y="6589"/>
                          </a:cubicBezTo>
                          <a:cubicBezTo>
                            <a:pt x="8997" y="5626"/>
                            <a:pt x="9813" y="2822"/>
                            <a:pt x="8202" y="1107"/>
                          </a:cubicBezTo>
                          <a:cubicBezTo>
                            <a:pt x="7867" y="730"/>
                            <a:pt x="7428" y="500"/>
                            <a:pt x="6947" y="395"/>
                          </a:cubicBezTo>
                          <a:cubicBezTo>
                            <a:pt x="6438" y="115"/>
                            <a:pt x="5843" y="0"/>
                            <a:pt x="5235" y="0"/>
                          </a:cubicBezTo>
                          <a:close/>
                        </a:path>
                      </a:pathLst>
                    </a:custGeom>
                    <a:solidFill>
                      <a:srgbClr val="FB8897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46" name="Google Shape;146;p13"/>
                    <p:cNvSpPr/>
                    <p:nvPr/>
                  </p:nvSpPr>
                  <p:spPr>
                    <a:xfrm>
                      <a:off x="-2042700" y="3748600"/>
                      <a:ext cx="232800" cy="2134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312" h="8537" extrusionOk="0">
                          <a:moveTo>
                            <a:pt x="4998" y="0"/>
                          </a:moveTo>
                          <a:cubicBezTo>
                            <a:pt x="4420" y="0"/>
                            <a:pt x="3868" y="166"/>
                            <a:pt x="3453" y="559"/>
                          </a:cubicBezTo>
                          <a:cubicBezTo>
                            <a:pt x="3181" y="810"/>
                            <a:pt x="3013" y="1061"/>
                            <a:pt x="2888" y="1354"/>
                          </a:cubicBezTo>
                          <a:cubicBezTo>
                            <a:pt x="2386" y="1563"/>
                            <a:pt x="1925" y="1877"/>
                            <a:pt x="1591" y="2275"/>
                          </a:cubicBezTo>
                          <a:cubicBezTo>
                            <a:pt x="628" y="3070"/>
                            <a:pt x="0" y="4220"/>
                            <a:pt x="84" y="5643"/>
                          </a:cubicBezTo>
                          <a:cubicBezTo>
                            <a:pt x="168" y="6815"/>
                            <a:pt x="900" y="7861"/>
                            <a:pt x="1988" y="8280"/>
                          </a:cubicBezTo>
                          <a:cubicBezTo>
                            <a:pt x="2422" y="8457"/>
                            <a:pt x="2860" y="8537"/>
                            <a:pt x="3289" y="8537"/>
                          </a:cubicBezTo>
                          <a:cubicBezTo>
                            <a:pt x="3772" y="8537"/>
                            <a:pt x="4244" y="8436"/>
                            <a:pt x="4687" y="8259"/>
                          </a:cubicBezTo>
                          <a:cubicBezTo>
                            <a:pt x="4774" y="8266"/>
                            <a:pt x="4860" y="8270"/>
                            <a:pt x="4945" y="8270"/>
                          </a:cubicBezTo>
                          <a:cubicBezTo>
                            <a:pt x="6254" y="8270"/>
                            <a:pt x="7501" y="7393"/>
                            <a:pt x="8286" y="6313"/>
                          </a:cubicBezTo>
                          <a:cubicBezTo>
                            <a:pt x="8600" y="5894"/>
                            <a:pt x="8788" y="5434"/>
                            <a:pt x="8872" y="4932"/>
                          </a:cubicBezTo>
                          <a:cubicBezTo>
                            <a:pt x="8914" y="4785"/>
                            <a:pt x="8998" y="4639"/>
                            <a:pt x="9019" y="4492"/>
                          </a:cubicBezTo>
                          <a:cubicBezTo>
                            <a:pt x="9311" y="3425"/>
                            <a:pt x="8872" y="2107"/>
                            <a:pt x="7889" y="1459"/>
                          </a:cubicBezTo>
                          <a:cubicBezTo>
                            <a:pt x="7826" y="1354"/>
                            <a:pt x="7742" y="1270"/>
                            <a:pt x="7658" y="1166"/>
                          </a:cubicBezTo>
                          <a:cubicBezTo>
                            <a:pt x="7063" y="491"/>
                            <a:pt x="5991" y="0"/>
                            <a:pt x="4998" y="0"/>
                          </a:cubicBezTo>
                          <a:close/>
                        </a:path>
                      </a:pathLst>
                    </a:custGeom>
                    <a:solidFill>
                      <a:srgbClr val="FB8897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47" name="Google Shape;147;p13"/>
                    <p:cNvSpPr/>
                    <p:nvPr/>
                  </p:nvSpPr>
                  <p:spPr>
                    <a:xfrm>
                      <a:off x="-2749400" y="3146350"/>
                      <a:ext cx="2194400" cy="17863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7776" h="71455" extrusionOk="0">
                          <a:moveTo>
                            <a:pt x="59005" y="10797"/>
                          </a:moveTo>
                          <a:cubicBezTo>
                            <a:pt x="59507" y="10986"/>
                            <a:pt x="59821" y="11320"/>
                            <a:pt x="59926" y="11927"/>
                          </a:cubicBezTo>
                          <a:cubicBezTo>
                            <a:pt x="60407" y="11404"/>
                            <a:pt x="61014" y="11404"/>
                            <a:pt x="61621" y="11404"/>
                          </a:cubicBezTo>
                          <a:cubicBezTo>
                            <a:pt x="62332" y="11404"/>
                            <a:pt x="62897" y="11676"/>
                            <a:pt x="63274" y="12304"/>
                          </a:cubicBezTo>
                          <a:cubicBezTo>
                            <a:pt x="63608" y="12890"/>
                            <a:pt x="63818" y="13497"/>
                            <a:pt x="63818" y="14187"/>
                          </a:cubicBezTo>
                          <a:cubicBezTo>
                            <a:pt x="63818" y="15108"/>
                            <a:pt x="63755" y="15965"/>
                            <a:pt x="63169" y="16761"/>
                          </a:cubicBezTo>
                          <a:cubicBezTo>
                            <a:pt x="62688" y="17388"/>
                            <a:pt x="62353" y="18100"/>
                            <a:pt x="61914" y="18748"/>
                          </a:cubicBezTo>
                          <a:cubicBezTo>
                            <a:pt x="61746" y="18978"/>
                            <a:pt x="61432" y="19104"/>
                            <a:pt x="61139" y="19313"/>
                          </a:cubicBezTo>
                          <a:cubicBezTo>
                            <a:pt x="61014" y="19606"/>
                            <a:pt x="61098" y="19983"/>
                            <a:pt x="61098" y="20339"/>
                          </a:cubicBezTo>
                          <a:cubicBezTo>
                            <a:pt x="61098" y="20841"/>
                            <a:pt x="61035" y="21301"/>
                            <a:pt x="60930" y="21782"/>
                          </a:cubicBezTo>
                          <a:cubicBezTo>
                            <a:pt x="60574" y="23540"/>
                            <a:pt x="60030" y="25214"/>
                            <a:pt x="59110" y="26783"/>
                          </a:cubicBezTo>
                          <a:cubicBezTo>
                            <a:pt x="58378" y="28038"/>
                            <a:pt x="57687" y="29315"/>
                            <a:pt x="56997" y="30570"/>
                          </a:cubicBezTo>
                          <a:cubicBezTo>
                            <a:pt x="56913" y="30696"/>
                            <a:pt x="56829" y="30863"/>
                            <a:pt x="56725" y="30926"/>
                          </a:cubicBezTo>
                          <a:cubicBezTo>
                            <a:pt x="55846" y="31533"/>
                            <a:pt x="55072" y="32370"/>
                            <a:pt x="53984" y="32663"/>
                          </a:cubicBezTo>
                          <a:cubicBezTo>
                            <a:pt x="53816" y="32683"/>
                            <a:pt x="53691" y="32767"/>
                            <a:pt x="53565" y="32851"/>
                          </a:cubicBezTo>
                          <a:cubicBezTo>
                            <a:pt x="52644" y="33541"/>
                            <a:pt x="51598" y="34023"/>
                            <a:pt x="50573" y="34525"/>
                          </a:cubicBezTo>
                          <a:cubicBezTo>
                            <a:pt x="50531" y="34546"/>
                            <a:pt x="50510" y="34629"/>
                            <a:pt x="50447" y="34692"/>
                          </a:cubicBezTo>
                          <a:cubicBezTo>
                            <a:pt x="51033" y="34901"/>
                            <a:pt x="51598" y="35090"/>
                            <a:pt x="52142" y="35362"/>
                          </a:cubicBezTo>
                          <a:cubicBezTo>
                            <a:pt x="52665" y="35613"/>
                            <a:pt x="53147" y="35927"/>
                            <a:pt x="53691" y="36094"/>
                          </a:cubicBezTo>
                          <a:cubicBezTo>
                            <a:pt x="54193" y="36220"/>
                            <a:pt x="54653" y="36429"/>
                            <a:pt x="55155" y="36575"/>
                          </a:cubicBezTo>
                          <a:cubicBezTo>
                            <a:pt x="55992" y="36847"/>
                            <a:pt x="56829" y="36847"/>
                            <a:pt x="57666" y="36680"/>
                          </a:cubicBezTo>
                          <a:cubicBezTo>
                            <a:pt x="57959" y="36638"/>
                            <a:pt x="58273" y="36554"/>
                            <a:pt x="58566" y="36512"/>
                          </a:cubicBezTo>
                          <a:cubicBezTo>
                            <a:pt x="59528" y="36408"/>
                            <a:pt x="60302" y="35906"/>
                            <a:pt x="61077" y="35362"/>
                          </a:cubicBezTo>
                          <a:cubicBezTo>
                            <a:pt x="61411" y="35090"/>
                            <a:pt x="61746" y="34860"/>
                            <a:pt x="62060" y="34567"/>
                          </a:cubicBezTo>
                          <a:cubicBezTo>
                            <a:pt x="63023" y="33625"/>
                            <a:pt x="63985" y="32663"/>
                            <a:pt x="64927" y="31700"/>
                          </a:cubicBezTo>
                          <a:cubicBezTo>
                            <a:pt x="65492" y="31114"/>
                            <a:pt x="65952" y="30507"/>
                            <a:pt x="66475" y="29880"/>
                          </a:cubicBezTo>
                          <a:cubicBezTo>
                            <a:pt x="66056" y="28373"/>
                            <a:pt x="66642" y="27013"/>
                            <a:pt x="67375" y="25674"/>
                          </a:cubicBezTo>
                          <a:cubicBezTo>
                            <a:pt x="67165" y="25004"/>
                            <a:pt x="66956" y="24314"/>
                            <a:pt x="66705" y="23603"/>
                          </a:cubicBezTo>
                          <a:cubicBezTo>
                            <a:pt x="66663" y="23456"/>
                            <a:pt x="66559" y="23268"/>
                            <a:pt x="66454" y="23142"/>
                          </a:cubicBezTo>
                          <a:cubicBezTo>
                            <a:pt x="66036" y="22619"/>
                            <a:pt x="65701" y="22096"/>
                            <a:pt x="65492" y="21406"/>
                          </a:cubicBezTo>
                          <a:cubicBezTo>
                            <a:pt x="65387" y="21029"/>
                            <a:pt x="65303" y="20652"/>
                            <a:pt x="65324" y="20255"/>
                          </a:cubicBezTo>
                          <a:cubicBezTo>
                            <a:pt x="65324" y="20192"/>
                            <a:pt x="65345" y="20087"/>
                            <a:pt x="65345" y="20004"/>
                          </a:cubicBezTo>
                          <a:cubicBezTo>
                            <a:pt x="65450" y="19481"/>
                            <a:pt x="65199" y="18874"/>
                            <a:pt x="65701" y="18455"/>
                          </a:cubicBezTo>
                          <a:cubicBezTo>
                            <a:pt x="66077" y="18121"/>
                            <a:pt x="66224" y="17577"/>
                            <a:pt x="66705" y="17305"/>
                          </a:cubicBezTo>
                          <a:cubicBezTo>
                            <a:pt x="66893" y="17200"/>
                            <a:pt x="66998" y="16991"/>
                            <a:pt x="67124" y="16844"/>
                          </a:cubicBezTo>
                          <a:cubicBezTo>
                            <a:pt x="68379" y="15170"/>
                            <a:pt x="69948" y="13852"/>
                            <a:pt x="71664" y="12680"/>
                          </a:cubicBezTo>
                          <a:lnTo>
                            <a:pt x="72041" y="12450"/>
                          </a:lnTo>
                          <a:cubicBezTo>
                            <a:pt x="73087" y="11927"/>
                            <a:pt x="74133" y="11362"/>
                            <a:pt x="75221" y="10839"/>
                          </a:cubicBezTo>
                          <a:cubicBezTo>
                            <a:pt x="75598" y="10630"/>
                            <a:pt x="75995" y="10630"/>
                            <a:pt x="76372" y="10944"/>
                          </a:cubicBezTo>
                          <a:cubicBezTo>
                            <a:pt x="76309" y="11028"/>
                            <a:pt x="76309" y="11111"/>
                            <a:pt x="76267" y="11111"/>
                          </a:cubicBezTo>
                          <a:cubicBezTo>
                            <a:pt x="75765" y="11237"/>
                            <a:pt x="75326" y="11509"/>
                            <a:pt x="74865" y="11760"/>
                          </a:cubicBezTo>
                          <a:cubicBezTo>
                            <a:pt x="74196" y="12157"/>
                            <a:pt x="73505" y="12513"/>
                            <a:pt x="72815" y="12911"/>
                          </a:cubicBezTo>
                          <a:cubicBezTo>
                            <a:pt x="71706" y="13517"/>
                            <a:pt x="70764" y="14292"/>
                            <a:pt x="69823" y="15129"/>
                          </a:cubicBezTo>
                          <a:cubicBezTo>
                            <a:pt x="69718" y="15233"/>
                            <a:pt x="69634" y="15338"/>
                            <a:pt x="69488" y="15526"/>
                          </a:cubicBezTo>
                          <a:cubicBezTo>
                            <a:pt x="69927" y="15526"/>
                            <a:pt x="70158" y="15338"/>
                            <a:pt x="70367" y="15129"/>
                          </a:cubicBezTo>
                          <a:cubicBezTo>
                            <a:pt x="70869" y="14564"/>
                            <a:pt x="71518" y="14271"/>
                            <a:pt x="72187" y="13936"/>
                          </a:cubicBezTo>
                          <a:cubicBezTo>
                            <a:pt x="73359" y="13308"/>
                            <a:pt x="74510" y="12660"/>
                            <a:pt x="75681" y="12053"/>
                          </a:cubicBezTo>
                          <a:cubicBezTo>
                            <a:pt x="76204" y="11760"/>
                            <a:pt x="76748" y="11530"/>
                            <a:pt x="77313" y="11258"/>
                          </a:cubicBezTo>
                          <a:cubicBezTo>
                            <a:pt x="77439" y="11216"/>
                            <a:pt x="77606" y="11237"/>
                            <a:pt x="77899" y="11216"/>
                          </a:cubicBezTo>
                          <a:cubicBezTo>
                            <a:pt x="77585" y="11467"/>
                            <a:pt x="77439" y="11655"/>
                            <a:pt x="77251" y="11781"/>
                          </a:cubicBezTo>
                          <a:cubicBezTo>
                            <a:pt x="76539" y="12241"/>
                            <a:pt x="75807" y="12701"/>
                            <a:pt x="75075" y="13120"/>
                          </a:cubicBezTo>
                          <a:cubicBezTo>
                            <a:pt x="74091" y="13706"/>
                            <a:pt x="73066" y="14229"/>
                            <a:pt x="72082" y="14794"/>
                          </a:cubicBezTo>
                          <a:cubicBezTo>
                            <a:pt x="71831" y="14919"/>
                            <a:pt x="71580" y="15024"/>
                            <a:pt x="71371" y="15212"/>
                          </a:cubicBezTo>
                          <a:cubicBezTo>
                            <a:pt x="71162" y="15380"/>
                            <a:pt x="70974" y="15610"/>
                            <a:pt x="70681" y="15924"/>
                          </a:cubicBezTo>
                          <a:cubicBezTo>
                            <a:pt x="70953" y="15840"/>
                            <a:pt x="71078" y="15840"/>
                            <a:pt x="71204" y="15798"/>
                          </a:cubicBezTo>
                          <a:cubicBezTo>
                            <a:pt x="72334" y="15275"/>
                            <a:pt x="73463" y="14773"/>
                            <a:pt x="74593" y="14229"/>
                          </a:cubicBezTo>
                          <a:cubicBezTo>
                            <a:pt x="74949" y="14061"/>
                            <a:pt x="75284" y="13852"/>
                            <a:pt x="75640" y="13664"/>
                          </a:cubicBezTo>
                          <a:cubicBezTo>
                            <a:pt x="76602" y="13078"/>
                            <a:pt x="77564" y="12471"/>
                            <a:pt x="78569" y="11844"/>
                          </a:cubicBezTo>
                          <a:cubicBezTo>
                            <a:pt x="78820" y="11676"/>
                            <a:pt x="79050" y="11509"/>
                            <a:pt x="79469" y="11613"/>
                          </a:cubicBezTo>
                          <a:cubicBezTo>
                            <a:pt x="79029" y="12053"/>
                            <a:pt x="78506" y="12304"/>
                            <a:pt x="78150" y="12785"/>
                          </a:cubicBezTo>
                          <a:cubicBezTo>
                            <a:pt x="78820" y="12764"/>
                            <a:pt x="79448" y="12722"/>
                            <a:pt x="80075" y="12701"/>
                          </a:cubicBezTo>
                          <a:cubicBezTo>
                            <a:pt x="80557" y="12680"/>
                            <a:pt x="80829" y="12890"/>
                            <a:pt x="81080" y="13308"/>
                          </a:cubicBezTo>
                          <a:cubicBezTo>
                            <a:pt x="81728" y="14396"/>
                            <a:pt x="82147" y="15610"/>
                            <a:pt x="82691" y="16740"/>
                          </a:cubicBezTo>
                          <a:cubicBezTo>
                            <a:pt x="82754" y="16844"/>
                            <a:pt x="82774" y="16970"/>
                            <a:pt x="82774" y="17074"/>
                          </a:cubicBezTo>
                          <a:cubicBezTo>
                            <a:pt x="82774" y="17681"/>
                            <a:pt x="82984" y="18204"/>
                            <a:pt x="83214" y="18727"/>
                          </a:cubicBezTo>
                          <a:cubicBezTo>
                            <a:pt x="83611" y="19690"/>
                            <a:pt x="83904" y="20652"/>
                            <a:pt x="84051" y="21678"/>
                          </a:cubicBezTo>
                          <a:cubicBezTo>
                            <a:pt x="84072" y="21824"/>
                            <a:pt x="84114" y="21971"/>
                            <a:pt x="84155" y="22117"/>
                          </a:cubicBezTo>
                          <a:cubicBezTo>
                            <a:pt x="84532" y="23080"/>
                            <a:pt x="84888" y="24021"/>
                            <a:pt x="85264" y="25004"/>
                          </a:cubicBezTo>
                          <a:cubicBezTo>
                            <a:pt x="85411" y="25381"/>
                            <a:pt x="85578" y="25779"/>
                            <a:pt x="85641" y="26197"/>
                          </a:cubicBezTo>
                          <a:cubicBezTo>
                            <a:pt x="85913" y="27369"/>
                            <a:pt x="86227" y="28562"/>
                            <a:pt x="86666" y="29670"/>
                          </a:cubicBezTo>
                          <a:cubicBezTo>
                            <a:pt x="86875" y="30173"/>
                            <a:pt x="86980" y="30696"/>
                            <a:pt x="87106" y="31240"/>
                          </a:cubicBezTo>
                          <a:cubicBezTo>
                            <a:pt x="87210" y="31658"/>
                            <a:pt x="87357" y="32056"/>
                            <a:pt x="87566" y="32432"/>
                          </a:cubicBezTo>
                          <a:cubicBezTo>
                            <a:pt x="87775" y="32767"/>
                            <a:pt x="87775" y="33102"/>
                            <a:pt x="87712" y="33479"/>
                          </a:cubicBezTo>
                          <a:cubicBezTo>
                            <a:pt x="87671" y="33751"/>
                            <a:pt x="87503" y="33918"/>
                            <a:pt x="87231" y="33855"/>
                          </a:cubicBezTo>
                          <a:cubicBezTo>
                            <a:pt x="86938" y="33792"/>
                            <a:pt x="86708" y="33918"/>
                            <a:pt x="86457" y="34002"/>
                          </a:cubicBezTo>
                          <a:cubicBezTo>
                            <a:pt x="85139" y="34462"/>
                            <a:pt x="83779" y="34901"/>
                            <a:pt x="82440" y="35320"/>
                          </a:cubicBezTo>
                          <a:cubicBezTo>
                            <a:pt x="81477" y="35634"/>
                            <a:pt x="80452" y="35843"/>
                            <a:pt x="79448" y="36136"/>
                          </a:cubicBezTo>
                          <a:cubicBezTo>
                            <a:pt x="79217" y="36199"/>
                            <a:pt x="79008" y="36303"/>
                            <a:pt x="78799" y="36429"/>
                          </a:cubicBezTo>
                          <a:cubicBezTo>
                            <a:pt x="78150" y="36847"/>
                            <a:pt x="77439" y="37203"/>
                            <a:pt x="76707" y="37475"/>
                          </a:cubicBezTo>
                          <a:cubicBezTo>
                            <a:pt x="76560" y="37517"/>
                            <a:pt x="76372" y="37601"/>
                            <a:pt x="76204" y="37705"/>
                          </a:cubicBezTo>
                          <a:cubicBezTo>
                            <a:pt x="75619" y="38186"/>
                            <a:pt x="74907" y="38333"/>
                            <a:pt x="74217" y="38563"/>
                          </a:cubicBezTo>
                          <a:cubicBezTo>
                            <a:pt x="73945" y="38668"/>
                            <a:pt x="73631" y="38709"/>
                            <a:pt x="73338" y="38709"/>
                          </a:cubicBezTo>
                          <a:cubicBezTo>
                            <a:pt x="72961" y="38730"/>
                            <a:pt x="72627" y="38709"/>
                            <a:pt x="72292" y="38877"/>
                          </a:cubicBezTo>
                          <a:cubicBezTo>
                            <a:pt x="71999" y="39044"/>
                            <a:pt x="71748" y="38919"/>
                            <a:pt x="71476" y="38709"/>
                          </a:cubicBezTo>
                          <a:cubicBezTo>
                            <a:pt x="70953" y="38291"/>
                            <a:pt x="70743" y="37684"/>
                            <a:pt x="70450" y="37140"/>
                          </a:cubicBezTo>
                          <a:cubicBezTo>
                            <a:pt x="70325" y="36889"/>
                            <a:pt x="70430" y="36533"/>
                            <a:pt x="70409" y="36240"/>
                          </a:cubicBezTo>
                          <a:cubicBezTo>
                            <a:pt x="70388" y="35989"/>
                            <a:pt x="70409" y="35676"/>
                            <a:pt x="70304" y="35466"/>
                          </a:cubicBezTo>
                          <a:cubicBezTo>
                            <a:pt x="69865" y="34546"/>
                            <a:pt x="69697" y="33541"/>
                            <a:pt x="69509" y="32579"/>
                          </a:cubicBezTo>
                          <a:cubicBezTo>
                            <a:pt x="69362" y="31826"/>
                            <a:pt x="69195" y="31030"/>
                            <a:pt x="68860" y="30298"/>
                          </a:cubicBezTo>
                          <a:cubicBezTo>
                            <a:pt x="68525" y="30256"/>
                            <a:pt x="68212" y="30173"/>
                            <a:pt x="67877" y="30131"/>
                          </a:cubicBezTo>
                          <a:cubicBezTo>
                            <a:pt x="67312" y="30570"/>
                            <a:pt x="66893" y="31114"/>
                            <a:pt x="66454" y="31637"/>
                          </a:cubicBezTo>
                          <a:cubicBezTo>
                            <a:pt x="65157" y="33290"/>
                            <a:pt x="63692" y="34755"/>
                            <a:pt x="62060" y="36052"/>
                          </a:cubicBezTo>
                          <a:cubicBezTo>
                            <a:pt x="61537" y="36471"/>
                            <a:pt x="60972" y="36784"/>
                            <a:pt x="60386" y="37161"/>
                          </a:cubicBezTo>
                          <a:cubicBezTo>
                            <a:pt x="60240" y="37266"/>
                            <a:pt x="60072" y="37349"/>
                            <a:pt x="59884" y="37370"/>
                          </a:cubicBezTo>
                          <a:cubicBezTo>
                            <a:pt x="59005" y="37559"/>
                            <a:pt x="58106" y="37747"/>
                            <a:pt x="57227" y="37893"/>
                          </a:cubicBezTo>
                          <a:cubicBezTo>
                            <a:pt x="56306" y="38019"/>
                            <a:pt x="55427" y="37852"/>
                            <a:pt x="54548" y="37496"/>
                          </a:cubicBezTo>
                          <a:cubicBezTo>
                            <a:pt x="53649" y="37140"/>
                            <a:pt x="52665" y="36847"/>
                            <a:pt x="51870" y="36240"/>
                          </a:cubicBezTo>
                          <a:cubicBezTo>
                            <a:pt x="51515" y="36010"/>
                            <a:pt x="51138" y="35906"/>
                            <a:pt x="50636" y="35780"/>
                          </a:cubicBezTo>
                          <a:cubicBezTo>
                            <a:pt x="50657" y="36010"/>
                            <a:pt x="50678" y="36199"/>
                            <a:pt x="50719" y="36366"/>
                          </a:cubicBezTo>
                          <a:cubicBezTo>
                            <a:pt x="50845" y="36868"/>
                            <a:pt x="50971" y="37370"/>
                            <a:pt x="51138" y="37873"/>
                          </a:cubicBezTo>
                          <a:cubicBezTo>
                            <a:pt x="51661" y="39588"/>
                            <a:pt x="51933" y="41346"/>
                            <a:pt x="52226" y="43103"/>
                          </a:cubicBezTo>
                          <a:cubicBezTo>
                            <a:pt x="52226" y="43145"/>
                            <a:pt x="52247" y="43229"/>
                            <a:pt x="52247" y="43271"/>
                          </a:cubicBezTo>
                          <a:cubicBezTo>
                            <a:pt x="52142" y="44840"/>
                            <a:pt x="52561" y="46388"/>
                            <a:pt x="52540" y="47979"/>
                          </a:cubicBezTo>
                          <a:cubicBezTo>
                            <a:pt x="52540" y="48606"/>
                            <a:pt x="52644" y="49234"/>
                            <a:pt x="52665" y="49904"/>
                          </a:cubicBezTo>
                          <a:cubicBezTo>
                            <a:pt x="52728" y="50761"/>
                            <a:pt x="52770" y="51640"/>
                            <a:pt x="52833" y="52519"/>
                          </a:cubicBezTo>
                          <a:cubicBezTo>
                            <a:pt x="52833" y="52686"/>
                            <a:pt x="52875" y="52854"/>
                            <a:pt x="52916" y="53063"/>
                          </a:cubicBezTo>
                          <a:lnTo>
                            <a:pt x="53481" y="53063"/>
                          </a:lnTo>
                          <a:cubicBezTo>
                            <a:pt x="53816" y="53607"/>
                            <a:pt x="53460" y="54088"/>
                            <a:pt x="53272" y="54528"/>
                          </a:cubicBezTo>
                          <a:cubicBezTo>
                            <a:pt x="53481" y="54967"/>
                            <a:pt x="53649" y="55344"/>
                            <a:pt x="53816" y="55720"/>
                          </a:cubicBezTo>
                          <a:cubicBezTo>
                            <a:pt x="53900" y="55909"/>
                            <a:pt x="53984" y="56139"/>
                            <a:pt x="54109" y="56285"/>
                          </a:cubicBezTo>
                          <a:cubicBezTo>
                            <a:pt x="54590" y="56725"/>
                            <a:pt x="54632" y="57269"/>
                            <a:pt x="54611" y="57855"/>
                          </a:cubicBezTo>
                          <a:cubicBezTo>
                            <a:pt x="54590" y="58440"/>
                            <a:pt x="54632" y="59047"/>
                            <a:pt x="54611" y="59654"/>
                          </a:cubicBezTo>
                          <a:cubicBezTo>
                            <a:pt x="54590" y="60324"/>
                            <a:pt x="54297" y="60637"/>
                            <a:pt x="53607" y="60700"/>
                          </a:cubicBezTo>
                          <a:cubicBezTo>
                            <a:pt x="53398" y="60721"/>
                            <a:pt x="53188" y="60700"/>
                            <a:pt x="52979" y="60700"/>
                          </a:cubicBezTo>
                          <a:cubicBezTo>
                            <a:pt x="52393" y="60721"/>
                            <a:pt x="51870" y="60491"/>
                            <a:pt x="51452" y="60072"/>
                          </a:cubicBezTo>
                          <a:cubicBezTo>
                            <a:pt x="51180" y="59842"/>
                            <a:pt x="50971" y="59487"/>
                            <a:pt x="50531" y="59424"/>
                          </a:cubicBezTo>
                          <a:cubicBezTo>
                            <a:pt x="50427" y="59549"/>
                            <a:pt x="50238" y="59675"/>
                            <a:pt x="50134" y="59842"/>
                          </a:cubicBezTo>
                          <a:cubicBezTo>
                            <a:pt x="49527" y="60700"/>
                            <a:pt x="49046" y="60888"/>
                            <a:pt x="48062" y="60533"/>
                          </a:cubicBezTo>
                          <a:cubicBezTo>
                            <a:pt x="47727" y="60407"/>
                            <a:pt x="47393" y="60303"/>
                            <a:pt x="47058" y="60198"/>
                          </a:cubicBezTo>
                          <a:cubicBezTo>
                            <a:pt x="46911" y="60177"/>
                            <a:pt x="46765" y="60198"/>
                            <a:pt x="46639" y="60198"/>
                          </a:cubicBezTo>
                          <a:cubicBezTo>
                            <a:pt x="46577" y="60282"/>
                            <a:pt x="46535" y="60324"/>
                            <a:pt x="46493" y="60386"/>
                          </a:cubicBezTo>
                          <a:cubicBezTo>
                            <a:pt x="46451" y="61119"/>
                            <a:pt x="46346" y="61830"/>
                            <a:pt x="46179" y="62521"/>
                          </a:cubicBezTo>
                          <a:cubicBezTo>
                            <a:pt x="46158" y="62625"/>
                            <a:pt x="46158" y="62772"/>
                            <a:pt x="46158" y="62897"/>
                          </a:cubicBezTo>
                          <a:cubicBezTo>
                            <a:pt x="46179" y="64132"/>
                            <a:pt x="46221" y="65387"/>
                            <a:pt x="46242" y="66601"/>
                          </a:cubicBezTo>
                          <a:cubicBezTo>
                            <a:pt x="46242" y="66747"/>
                            <a:pt x="46284" y="66894"/>
                            <a:pt x="46326" y="67082"/>
                          </a:cubicBezTo>
                          <a:cubicBezTo>
                            <a:pt x="47204" y="67103"/>
                            <a:pt x="48020" y="67207"/>
                            <a:pt x="48857" y="66956"/>
                          </a:cubicBezTo>
                          <a:cubicBezTo>
                            <a:pt x="49380" y="66768"/>
                            <a:pt x="49924" y="66768"/>
                            <a:pt x="50447" y="66956"/>
                          </a:cubicBezTo>
                          <a:cubicBezTo>
                            <a:pt x="50636" y="66998"/>
                            <a:pt x="50782" y="67103"/>
                            <a:pt x="50971" y="67103"/>
                          </a:cubicBezTo>
                          <a:cubicBezTo>
                            <a:pt x="51724" y="67082"/>
                            <a:pt x="52310" y="67479"/>
                            <a:pt x="52833" y="67919"/>
                          </a:cubicBezTo>
                          <a:cubicBezTo>
                            <a:pt x="53251" y="68254"/>
                            <a:pt x="53670" y="68630"/>
                            <a:pt x="54025" y="68986"/>
                          </a:cubicBezTo>
                          <a:cubicBezTo>
                            <a:pt x="54528" y="69488"/>
                            <a:pt x="54486" y="70032"/>
                            <a:pt x="53879" y="70430"/>
                          </a:cubicBezTo>
                          <a:cubicBezTo>
                            <a:pt x="53335" y="70785"/>
                            <a:pt x="52749" y="71162"/>
                            <a:pt x="52038" y="71099"/>
                          </a:cubicBezTo>
                          <a:cubicBezTo>
                            <a:pt x="51912" y="71099"/>
                            <a:pt x="51787" y="71099"/>
                            <a:pt x="51682" y="71141"/>
                          </a:cubicBezTo>
                          <a:cubicBezTo>
                            <a:pt x="50929" y="71455"/>
                            <a:pt x="50134" y="71371"/>
                            <a:pt x="49359" y="71350"/>
                          </a:cubicBezTo>
                          <a:cubicBezTo>
                            <a:pt x="48648" y="71350"/>
                            <a:pt x="48020" y="71141"/>
                            <a:pt x="47476" y="70618"/>
                          </a:cubicBezTo>
                          <a:cubicBezTo>
                            <a:pt x="46953" y="70116"/>
                            <a:pt x="46346" y="69718"/>
                            <a:pt x="45802" y="69258"/>
                          </a:cubicBezTo>
                          <a:cubicBezTo>
                            <a:pt x="45656" y="69153"/>
                            <a:pt x="45551" y="68965"/>
                            <a:pt x="45551" y="68798"/>
                          </a:cubicBezTo>
                          <a:cubicBezTo>
                            <a:pt x="45530" y="68421"/>
                            <a:pt x="45530" y="68023"/>
                            <a:pt x="45300" y="67689"/>
                          </a:cubicBezTo>
                          <a:cubicBezTo>
                            <a:pt x="45196" y="67542"/>
                            <a:pt x="45217" y="67333"/>
                            <a:pt x="45217" y="67166"/>
                          </a:cubicBezTo>
                          <a:cubicBezTo>
                            <a:pt x="45217" y="65659"/>
                            <a:pt x="45237" y="64194"/>
                            <a:pt x="45279" y="62709"/>
                          </a:cubicBezTo>
                          <a:cubicBezTo>
                            <a:pt x="45279" y="62500"/>
                            <a:pt x="45321" y="62290"/>
                            <a:pt x="45342" y="62081"/>
                          </a:cubicBezTo>
                          <a:cubicBezTo>
                            <a:pt x="45489" y="61328"/>
                            <a:pt x="45635" y="60533"/>
                            <a:pt x="45802" y="59780"/>
                          </a:cubicBezTo>
                          <a:cubicBezTo>
                            <a:pt x="45823" y="59675"/>
                            <a:pt x="45844" y="59528"/>
                            <a:pt x="45802" y="59445"/>
                          </a:cubicBezTo>
                          <a:cubicBezTo>
                            <a:pt x="45761" y="59361"/>
                            <a:pt x="45614" y="59236"/>
                            <a:pt x="45530" y="59256"/>
                          </a:cubicBezTo>
                          <a:cubicBezTo>
                            <a:pt x="45321" y="59319"/>
                            <a:pt x="45112" y="59382"/>
                            <a:pt x="44965" y="59528"/>
                          </a:cubicBezTo>
                          <a:cubicBezTo>
                            <a:pt x="44756" y="59696"/>
                            <a:pt x="44589" y="59905"/>
                            <a:pt x="44401" y="60114"/>
                          </a:cubicBezTo>
                          <a:cubicBezTo>
                            <a:pt x="44296" y="60261"/>
                            <a:pt x="44233" y="60428"/>
                            <a:pt x="44129" y="60596"/>
                          </a:cubicBezTo>
                          <a:cubicBezTo>
                            <a:pt x="43564" y="61328"/>
                            <a:pt x="42915" y="61558"/>
                            <a:pt x="41869" y="61140"/>
                          </a:cubicBezTo>
                          <a:cubicBezTo>
                            <a:pt x="41095" y="60826"/>
                            <a:pt x="40362" y="60386"/>
                            <a:pt x="39944" y="59570"/>
                          </a:cubicBezTo>
                          <a:cubicBezTo>
                            <a:pt x="39797" y="59340"/>
                            <a:pt x="39630" y="59131"/>
                            <a:pt x="39442" y="58901"/>
                          </a:cubicBezTo>
                          <a:cubicBezTo>
                            <a:pt x="39211" y="59005"/>
                            <a:pt x="38960" y="59110"/>
                            <a:pt x="38730" y="59173"/>
                          </a:cubicBezTo>
                          <a:cubicBezTo>
                            <a:pt x="38437" y="59277"/>
                            <a:pt x="38207" y="59445"/>
                            <a:pt x="38061" y="59738"/>
                          </a:cubicBezTo>
                          <a:cubicBezTo>
                            <a:pt x="37977" y="59884"/>
                            <a:pt x="37851" y="60052"/>
                            <a:pt x="37705" y="60156"/>
                          </a:cubicBezTo>
                          <a:cubicBezTo>
                            <a:pt x="37224" y="60512"/>
                            <a:pt x="36701" y="60888"/>
                            <a:pt x="36115" y="61265"/>
                          </a:cubicBezTo>
                          <a:cubicBezTo>
                            <a:pt x="36136" y="62458"/>
                            <a:pt x="35759" y="63671"/>
                            <a:pt x="35864" y="64906"/>
                          </a:cubicBezTo>
                          <a:cubicBezTo>
                            <a:pt x="35885" y="65094"/>
                            <a:pt x="35906" y="65303"/>
                            <a:pt x="35822" y="65450"/>
                          </a:cubicBezTo>
                          <a:cubicBezTo>
                            <a:pt x="35592" y="66036"/>
                            <a:pt x="35592" y="66642"/>
                            <a:pt x="35571" y="67228"/>
                          </a:cubicBezTo>
                          <a:cubicBezTo>
                            <a:pt x="35550" y="67647"/>
                            <a:pt x="35362" y="67814"/>
                            <a:pt x="34943" y="67856"/>
                          </a:cubicBezTo>
                          <a:cubicBezTo>
                            <a:pt x="34734" y="67898"/>
                            <a:pt x="34525" y="67856"/>
                            <a:pt x="34253" y="67856"/>
                          </a:cubicBezTo>
                          <a:cubicBezTo>
                            <a:pt x="34232" y="68128"/>
                            <a:pt x="34253" y="68358"/>
                            <a:pt x="34148" y="68567"/>
                          </a:cubicBezTo>
                          <a:cubicBezTo>
                            <a:pt x="34085" y="68777"/>
                            <a:pt x="33897" y="68986"/>
                            <a:pt x="33730" y="69153"/>
                          </a:cubicBezTo>
                          <a:cubicBezTo>
                            <a:pt x="33562" y="69300"/>
                            <a:pt x="33353" y="69425"/>
                            <a:pt x="33165" y="69572"/>
                          </a:cubicBezTo>
                          <a:cubicBezTo>
                            <a:pt x="33081" y="69614"/>
                            <a:pt x="32997" y="69635"/>
                            <a:pt x="32934" y="69718"/>
                          </a:cubicBezTo>
                          <a:cubicBezTo>
                            <a:pt x="31951" y="70639"/>
                            <a:pt x="30779" y="70869"/>
                            <a:pt x="29503" y="70869"/>
                          </a:cubicBezTo>
                          <a:lnTo>
                            <a:pt x="28059" y="70869"/>
                          </a:lnTo>
                          <a:cubicBezTo>
                            <a:pt x="27306" y="70869"/>
                            <a:pt x="26720" y="70472"/>
                            <a:pt x="26302" y="69907"/>
                          </a:cubicBezTo>
                          <a:cubicBezTo>
                            <a:pt x="25779" y="69195"/>
                            <a:pt x="26134" y="68170"/>
                            <a:pt x="26929" y="67898"/>
                          </a:cubicBezTo>
                          <a:cubicBezTo>
                            <a:pt x="28080" y="67500"/>
                            <a:pt x="29231" y="67166"/>
                            <a:pt x="30444" y="67061"/>
                          </a:cubicBezTo>
                          <a:lnTo>
                            <a:pt x="30528" y="67061"/>
                          </a:lnTo>
                          <a:cubicBezTo>
                            <a:pt x="31574" y="66663"/>
                            <a:pt x="32662" y="66810"/>
                            <a:pt x="33771" y="66789"/>
                          </a:cubicBezTo>
                          <a:lnTo>
                            <a:pt x="34441" y="66789"/>
                          </a:lnTo>
                          <a:cubicBezTo>
                            <a:pt x="34504" y="66580"/>
                            <a:pt x="34525" y="66433"/>
                            <a:pt x="34566" y="66266"/>
                          </a:cubicBezTo>
                          <a:lnTo>
                            <a:pt x="34734" y="65554"/>
                          </a:lnTo>
                          <a:cubicBezTo>
                            <a:pt x="34776" y="65324"/>
                            <a:pt x="34859" y="65094"/>
                            <a:pt x="34859" y="64864"/>
                          </a:cubicBezTo>
                          <a:cubicBezTo>
                            <a:pt x="34859" y="64069"/>
                            <a:pt x="34985" y="63295"/>
                            <a:pt x="35131" y="62521"/>
                          </a:cubicBezTo>
                          <a:cubicBezTo>
                            <a:pt x="35173" y="62186"/>
                            <a:pt x="35194" y="61830"/>
                            <a:pt x="35236" y="61433"/>
                          </a:cubicBezTo>
                          <a:cubicBezTo>
                            <a:pt x="34943" y="61328"/>
                            <a:pt x="34671" y="61244"/>
                            <a:pt x="34441" y="61119"/>
                          </a:cubicBezTo>
                          <a:cubicBezTo>
                            <a:pt x="33981" y="60847"/>
                            <a:pt x="33520" y="60575"/>
                            <a:pt x="33499" y="59884"/>
                          </a:cubicBezTo>
                          <a:cubicBezTo>
                            <a:pt x="33478" y="59382"/>
                            <a:pt x="33269" y="58901"/>
                            <a:pt x="33102" y="58378"/>
                          </a:cubicBezTo>
                          <a:cubicBezTo>
                            <a:pt x="32976" y="58420"/>
                            <a:pt x="32851" y="58440"/>
                            <a:pt x="32725" y="58524"/>
                          </a:cubicBezTo>
                          <a:cubicBezTo>
                            <a:pt x="32411" y="58692"/>
                            <a:pt x="32097" y="58901"/>
                            <a:pt x="31784" y="59047"/>
                          </a:cubicBezTo>
                          <a:cubicBezTo>
                            <a:pt x="31616" y="59131"/>
                            <a:pt x="31407" y="59173"/>
                            <a:pt x="31302" y="59319"/>
                          </a:cubicBezTo>
                          <a:cubicBezTo>
                            <a:pt x="30842" y="59905"/>
                            <a:pt x="30172" y="59905"/>
                            <a:pt x="29503" y="59905"/>
                          </a:cubicBezTo>
                          <a:lnTo>
                            <a:pt x="28499" y="59905"/>
                          </a:lnTo>
                          <a:cubicBezTo>
                            <a:pt x="28185" y="59905"/>
                            <a:pt x="27913" y="59842"/>
                            <a:pt x="27662" y="59633"/>
                          </a:cubicBezTo>
                          <a:cubicBezTo>
                            <a:pt x="27515" y="59487"/>
                            <a:pt x="27348" y="59319"/>
                            <a:pt x="27327" y="59131"/>
                          </a:cubicBezTo>
                          <a:cubicBezTo>
                            <a:pt x="27243" y="58587"/>
                            <a:pt x="27243" y="58064"/>
                            <a:pt x="27515" y="57541"/>
                          </a:cubicBezTo>
                          <a:cubicBezTo>
                            <a:pt x="27934" y="56725"/>
                            <a:pt x="28436" y="55971"/>
                            <a:pt x="29105" y="55365"/>
                          </a:cubicBezTo>
                          <a:lnTo>
                            <a:pt x="29440" y="55030"/>
                          </a:lnTo>
                          <a:cubicBezTo>
                            <a:pt x="29315" y="54235"/>
                            <a:pt x="29336" y="53461"/>
                            <a:pt x="29545" y="52686"/>
                          </a:cubicBezTo>
                          <a:cubicBezTo>
                            <a:pt x="29649" y="52352"/>
                            <a:pt x="29754" y="52017"/>
                            <a:pt x="29900" y="51682"/>
                          </a:cubicBezTo>
                          <a:cubicBezTo>
                            <a:pt x="30235" y="50845"/>
                            <a:pt x="30591" y="50008"/>
                            <a:pt x="30905" y="49171"/>
                          </a:cubicBezTo>
                          <a:cubicBezTo>
                            <a:pt x="31177" y="48439"/>
                            <a:pt x="31470" y="47707"/>
                            <a:pt x="31825" y="46995"/>
                          </a:cubicBezTo>
                          <a:cubicBezTo>
                            <a:pt x="33311" y="44212"/>
                            <a:pt x="34441" y="41262"/>
                            <a:pt x="35675" y="38396"/>
                          </a:cubicBezTo>
                          <a:cubicBezTo>
                            <a:pt x="35487" y="38207"/>
                            <a:pt x="35382" y="38354"/>
                            <a:pt x="35257" y="38417"/>
                          </a:cubicBezTo>
                          <a:cubicBezTo>
                            <a:pt x="34022" y="38981"/>
                            <a:pt x="32788" y="39588"/>
                            <a:pt x="31574" y="40174"/>
                          </a:cubicBezTo>
                          <a:cubicBezTo>
                            <a:pt x="31428" y="40216"/>
                            <a:pt x="31281" y="40300"/>
                            <a:pt x="31156" y="40321"/>
                          </a:cubicBezTo>
                          <a:cubicBezTo>
                            <a:pt x="29817" y="40593"/>
                            <a:pt x="28478" y="40906"/>
                            <a:pt x="27118" y="40948"/>
                          </a:cubicBezTo>
                          <a:cubicBezTo>
                            <a:pt x="26511" y="40969"/>
                            <a:pt x="25925" y="40927"/>
                            <a:pt x="25318" y="40948"/>
                          </a:cubicBezTo>
                          <a:cubicBezTo>
                            <a:pt x="24251" y="41011"/>
                            <a:pt x="23310" y="40593"/>
                            <a:pt x="22431" y="40007"/>
                          </a:cubicBezTo>
                          <a:cubicBezTo>
                            <a:pt x="22263" y="39902"/>
                            <a:pt x="22096" y="39777"/>
                            <a:pt x="21908" y="39672"/>
                          </a:cubicBezTo>
                          <a:cubicBezTo>
                            <a:pt x="21887" y="39672"/>
                            <a:pt x="21866" y="39672"/>
                            <a:pt x="21761" y="39693"/>
                          </a:cubicBezTo>
                          <a:cubicBezTo>
                            <a:pt x="21740" y="39881"/>
                            <a:pt x="21698" y="40070"/>
                            <a:pt x="21698" y="40279"/>
                          </a:cubicBezTo>
                          <a:lnTo>
                            <a:pt x="21698" y="43794"/>
                          </a:lnTo>
                          <a:cubicBezTo>
                            <a:pt x="21698" y="44171"/>
                            <a:pt x="21678" y="44505"/>
                            <a:pt x="21489" y="44840"/>
                          </a:cubicBezTo>
                          <a:cubicBezTo>
                            <a:pt x="21322" y="45196"/>
                            <a:pt x="21259" y="45572"/>
                            <a:pt x="21154" y="45949"/>
                          </a:cubicBezTo>
                          <a:cubicBezTo>
                            <a:pt x="21113" y="46137"/>
                            <a:pt x="21050" y="46305"/>
                            <a:pt x="20945" y="46451"/>
                          </a:cubicBezTo>
                          <a:cubicBezTo>
                            <a:pt x="20422" y="46974"/>
                            <a:pt x="20108" y="47623"/>
                            <a:pt x="19794" y="48272"/>
                          </a:cubicBezTo>
                          <a:cubicBezTo>
                            <a:pt x="19606" y="48606"/>
                            <a:pt x="19355" y="48753"/>
                            <a:pt x="18978" y="48711"/>
                          </a:cubicBezTo>
                          <a:cubicBezTo>
                            <a:pt x="18727" y="48711"/>
                            <a:pt x="18518" y="48606"/>
                            <a:pt x="18392" y="48376"/>
                          </a:cubicBezTo>
                          <a:cubicBezTo>
                            <a:pt x="18330" y="48292"/>
                            <a:pt x="18309" y="48230"/>
                            <a:pt x="18288" y="48146"/>
                          </a:cubicBezTo>
                          <a:cubicBezTo>
                            <a:pt x="17995" y="47414"/>
                            <a:pt x="17681" y="46702"/>
                            <a:pt x="17200" y="46054"/>
                          </a:cubicBezTo>
                          <a:cubicBezTo>
                            <a:pt x="17095" y="45928"/>
                            <a:pt x="17032" y="45719"/>
                            <a:pt x="17032" y="45551"/>
                          </a:cubicBezTo>
                          <a:cubicBezTo>
                            <a:pt x="17032" y="45154"/>
                            <a:pt x="16844" y="44882"/>
                            <a:pt x="16530" y="44610"/>
                          </a:cubicBezTo>
                          <a:cubicBezTo>
                            <a:pt x="16781" y="43773"/>
                            <a:pt x="16719" y="42936"/>
                            <a:pt x="16509" y="42099"/>
                          </a:cubicBezTo>
                          <a:cubicBezTo>
                            <a:pt x="16447" y="41911"/>
                            <a:pt x="16405" y="41743"/>
                            <a:pt x="16426" y="41576"/>
                          </a:cubicBezTo>
                          <a:cubicBezTo>
                            <a:pt x="16447" y="41053"/>
                            <a:pt x="16363" y="40551"/>
                            <a:pt x="16007" y="40132"/>
                          </a:cubicBezTo>
                          <a:cubicBezTo>
                            <a:pt x="16049" y="40007"/>
                            <a:pt x="16091" y="39881"/>
                            <a:pt x="16133" y="39797"/>
                          </a:cubicBezTo>
                          <a:cubicBezTo>
                            <a:pt x="16509" y="39400"/>
                            <a:pt x="16468" y="38981"/>
                            <a:pt x="16258" y="38542"/>
                          </a:cubicBezTo>
                          <a:cubicBezTo>
                            <a:pt x="16216" y="38417"/>
                            <a:pt x="16154" y="38228"/>
                            <a:pt x="16216" y="38124"/>
                          </a:cubicBezTo>
                          <a:cubicBezTo>
                            <a:pt x="16363" y="37789"/>
                            <a:pt x="16258" y="37475"/>
                            <a:pt x="16237" y="37161"/>
                          </a:cubicBezTo>
                          <a:cubicBezTo>
                            <a:pt x="16196" y="36826"/>
                            <a:pt x="16154" y="36512"/>
                            <a:pt x="16196" y="36157"/>
                          </a:cubicBezTo>
                          <a:cubicBezTo>
                            <a:pt x="16196" y="34964"/>
                            <a:pt x="16216" y="33751"/>
                            <a:pt x="16216" y="32537"/>
                          </a:cubicBezTo>
                          <a:cubicBezTo>
                            <a:pt x="16216" y="32286"/>
                            <a:pt x="16216" y="32056"/>
                            <a:pt x="16091" y="31847"/>
                          </a:cubicBezTo>
                          <a:cubicBezTo>
                            <a:pt x="15903" y="31533"/>
                            <a:pt x="15986" y="31344"/>
                            <a:pt x="16258" y="31177"/>
                          </a:cubicBezTo>
                          <a:cubicBezTo>
                            <a:pt x="16865" y="30800"/>
                            <a:pt x="17493" y="30549"/>
                            <a:pt x="18204" y="30507"/>
                          </a:cubicBezTo>
                          <a:cubicBezTo>
                            <a:pt x="18748" y="30486"/>
                            <a:pt x="19292" y="30507"/>
                            <a:pt x="19815" y="30486"/>
                          </a:cubicBezTo>
                          <a:cubicBezTo>
                            <a:pt x="20338" y="30466"/>
                            <a:pt x="20694" y="30696"/>
                            <a:pt x="20861" y="31177"/>
                          </a:cubicBezTo>
                          <a:cubicBezTo>
                            <a:pt x="21113" y="31826"/>
                            <a:pt x="21531" y="32432"/>
                            <a:pt x="21426" y="33165"/>
                          </a:cubicBezTo>
                          <a:cubicBezTo>
                            <a:pt x="21866" y="34483"/>
                            <a:pt x="21657" y="35843"/>
                            <a:pt x="21698" y="37203"/>
                          </a:cubicBezTo>
                          <a:lnTo>
                            <a:pt x="21698" y="37977"/>
                          </a:lnTo>
                          <a:cubicBezTo>
                            <a:pt x="22117" y="38312"/>
                            <a:pt x="22514" y="38668"/>
                            <a:pt x="22933" y="39023"/>
                          </a:cubicBezTo>
                          <a:cubicBezTo>
                            <a:pt x="23665" y="39588"/>
                            <a:pt x="24502" y="39860"/>
                            <a:pt x="25444" y="39881"/>
                          </a:cubicBezTo>
                          <a:cubicBezTo>
                            <a:pt x="27118" y="39902"/>
                            <a:pt x="28771" y="39756"/>
                            <a:pt x="30382" y="39442"/>
                          </a:cubicBezTo>
                          <a:cubicBezTo>
                            <a:pt x="30696" y="39379"/>
                            <a:pt x="31051" y="39274"/>
                            <a:pt x="31323" y="39149"/>
                          </a:cubicBezTo>
                          <a:lnTo>
                            <a:pt x="34462" y="37726"/>
                          </a:lnTo>
                          <a:cubicBezTo>
                            <a:pt x="35173" y="37391"/>
                            <a:pt x="35822" y="36973"/>
                            <a:pt x="36303" y="36345"/>
                          </a:cubicBezTo>
                          <a:cubicBezTo>
                            <a:pt x="36240" y="36115"/>
                            <a:pt x="36073" y="36136"/>
                            <a:pt x="35926" y="36157"/>
                          </a:cubicBezTo>
                          <a:cubicBezTo>
                            <a:pt x="35027" y="36220"/>
                            <a:pt x="34148" y="35927"/>
                            <a:pt x="33290" y="35676"/>
                          </a:cubicBezTo>
                          <a:cubicBezTo>
                            <a:pt x="31909" y="35278"/>
                            <a:pt x="30654" y="34671"/>
                            <a:pt x="29482" y="33834"/>
                          </a:cubicBezTo>
                          <a:cubicBezTo>
                            <a:pt x="29168" y="33604"/>
                            <a:pt x="28792" y="33416"/>
                            <a:pt x="28478" y="33207"/>
                          </a:cubicBezTo>
                          <a:cubicBezTo>
                            <a:pt x="28164" y="32976"/>
                            <a:pt x="27871" y="32704"/>
                            <a:pt x="27536" y="32453"/>
                          </a:cubicBezTo>
                          <a:cubicBezTo>
                            <a:pt x="26699" y="32997"/>
                            <a:pt x="25779" y="32914"/>
                            <a:pt x="24879" y="32600"/>
                          </a:cubicBezTo>
                          <a:cubicBezTo>
                            <a:pt x="24105" y="32349"/>
                            <a:pt x="23351" y="32035"/>
                            <a:pt x="22577" y="31742"/>
                          </a:cubicBezTo>
                          <a:cubicBezTo>
                            <a:pt x="22473" y="31700"/>
                            <a:pt x="22326" y="31658"/>
                            <a:pt x="22263" y="31595"/>
                          </a:cubicBezTo>
                          <a:cubicBezTo>
                            <a:pt x="21050" y="30654"/>
                            <a:pt x="20317" y="29461"/>
                            <a:pt x="20422" y="27871"/>
                          </a:cubicBezTo>
                          <a:cubicBezTo>
                            <a:pt x="20443" y="27557"/>
                            <a:pt x="20548" y="27306"/>
                            <a:pt x="20799" y="27055"/>
                          </a:cubicBezTo>
                          <a:cubicBezTo>
                            <a:pt x="21154" y="26678"/>
                            <a:pt x="21594" y="26365"/>
                            <a:pt x="22075" y="26176"/>
                          </a:cubicBezTo>
                          <a:cubicBezTo>
                            <a:pt x="22096" y="25360"/>
                            <a:pt x="22180" y="24628"/>
                            <a:pt x="22117" y="23875"/>
                          </a:cubicBezTo>
                          <a:cubicBezTo>
                            <a:pt x="22096" y="23268"/>
                            <a:pt x="21950" y="22661"/>
                            <a:pt x="21866" y="22075"/>
                          </a:cubicBezTo>
                          <a:cubicBezTo>
                            <a:pt x="21782" y="21510"/>
                            <a:pt x="21740" y="20987"/>
                            <a:pt x="21698" y="20443"/>
                          </a:cubicBezTo>
                          <a:cubicBezTo>
                            <a:pt x="21698" y="19146"/>
                            <a:pt x="21678" y="17849"/>
                            <a:pt x="21887" y="16551"/>
                          </a:cubicBezTo>
                          <a:cubicBezTo>
                            <a:pt x="22012" y="15756"/>
                            <a:pt x="22117" y="15003"/>
                            <a:pt x="22494" y="14271"/>
                          </a:cubicBezTo>
                          <a:cubicBezTo>
                            <a:pt x="22703" y="13873"/>
                            <a:pt x="22849" y="13434"/>
                            <a:pt x="23038" y="12994"/>
                          </a:cubicBezTo>
                          <a:cubicBezTo>
                            <a:pt x="22535" y="12764"/>
                            <a:pt x="22096" y="12576"/>
                            <a:pt x="21573" y="12346"/>
                          </a:cubicBezTo>
                          <a:cubicBezTo>
                            <a:pt x="21468" y="12576"/>
                            <a:pt x="21343" y="12806"/>
                            <a:pt x="21238" y="13036"/>
                          </a:cubicBezTo>
                          <a:cubicBezTo>
                            <a:pt x="20589" y="14585"/>
                            <a:pt x="19753" y="16007"/>
                            <a:pt x="18748" y="17367"/>
                          </a:cubicBezTo>
                          <a:cubicBezTo>
                            <a:pt x="18204" y="18121"/>
                            <a:pt x="17681" y="18874"/>
                            <a:pt x="16991" y="19564"/>
                          </a:cubicBezTo>
                          <a:cubicBezTo>
                            <a:pt x="16363" y="20150"/>
                            <a:pt x="15693" y="20715"/>
                            <a:pt x="14961" y="21196"/>
                          </a:cubicBezTo>
                          <a:cubicBezTo>
                            <a:pt x="14229" y="21699"/>
                            <a:pt x="13434" y="21908"/>
                            <a:pt x="12576" y="21929"/>
                          </a:cubicBezTo>
                          <a:cubicBezTo>
                            <a:pt x="11530" y="21971"/>
                            <a:pt x="10462" y="21971"/>
                            <a:pt x="9416" y="21929"/>
                          </a:cubicBezTo>
                          <a:cubicBezTo>
                            <a:pt x="9081" y="21929"/>
                            <a:pt x="8768" y="21887"/>
                            <a:pt x="8412" y="21803"/>
                          </a:cubicBezTo>
                          <a:cubicBezTo>
                            <a:pt x="6780" y="21447"/>
                            <a:pt x="5148" y="20945"/>
                            <a:pt x="3579" y="20255"/>
                          </a:cubicBezTo>
                          <a:cubicBezTo>
                            <a:pt x="3223" y="20108"/>
                            <a:pt x="2846" y="20004"/>
                            <a:pt x="2428" y="20025"/>
                          </a:cubicBezTo>
                          <a:cubicBezTo>
                            <a:pt x="1967" y="20046"/>
                            <a:pt x="1465" y="20025"/>
                            <a:pt x="984" y="20025"/>
                          </a:cubicBezTo>
                          <a:cubicBezTo>
                            <a:pt x="817" y="20025"/>
                            <a:pt x="628" y="20004"/>
                            <a:pt x="440" y="19983"/>
                          </a:cubicBezTo>
                          <a:cubicBezTo>
                            <a:pt x="231" y="19941"/>
                            <a:pt x="126" y="19815"/>
                            <a:pt x="84" y="19627"/>
                          </a:cubicBezTo>
                          <a:cubicBezTo>
                            <a:pt x="1" y="19397"/>
                            <a:pt x="84" y="19209"/>
                            <a:pt x="252" y="19083"/>
                          </a:cubicBezTo>
                          <a:cubicBezTo>
                            <a:pt x="545" y="18874"/>
                            <a:pt x="879" y="18727"/>
                            <a:pt x="1277" y="18727"/>
                          </a:cubicBezTo>
                          <a:cubicBezTo>
                            <a:pt x="1612" y="18727"/>
                            <a:pt x="1967" y="18665"/>
                            <a:pt x="2281" y="18748"/>
                          </a:cubicBezTo>
                          <a:cubicBezTo>
                            <a:pt x="2721" y="18832"/>
                            <a:pt x="3076" y="18686"/>
                            <a:pt x="3474" y="18518"/>
                          </a:cubicBezTo>
                          <a:cubicBezTo>
                            <a:pt x="4081" y="18225"/>
                            <a:pt x="4688" y="17995"/>
                            <a:pt x="5315" y="17723"/>
                          </a:cubicBezTo>
                          <a:cubicBezTo>
                            <a:pt x="5671" y="17577"/>
                            <a:pt x="5985" y="17326"/>
                            <a:pt x="6194" y="16991"/>
                          </a:cubicBezTo>
                          <a:cubicBezTo>
                            <a:pt x="6508" y="16551"/>
                            <a:pt x="6801" y="16070"/>
                            <a:pt x="7136" y="15652"/>
                          </a:cubicBezTo>
                          <a:cubicBezTo>
                            <a:pt x="7742" y="14877"/>
                            <a:pt x="7680" y="14041"/>
                            <a:pt x="7366" y="13183"/>
                          </a:cubicBezTo>
                          <a:cubicBezTo>
                            <a:pt x="7094" y="12450"/>
                            <a:pt x="6738" y="11739"/>
                            <a:pt x="6592" y="10944"/>
                          </a:cubicBezTo>
                          <a:cubicBezTo>
                            <a:pt x="6466" y="10274"/>
                            <a:pt x="6466" y="9647"/>
                            <a:pt x="6717" y="8998"/>
                          </a:cubicBezTo>
                          <a:cubicBezTo>
                            <a:pt x="7010" y="8224"/>
                            <a:pt x="7449" y="7533"/>
                            <a:pt x="8035" y="6926"/>
                          </a:cubicBezTo>
                          <a:cubicBezTo>
                            <a:pt x="8245" y="6717"/>
                            <a:pt x="8496" y="6529"/>
                            <a:pt x="8663" y="6278"/>
                          </a:cubicBezTo>
                          <a:cubicBezTo>
                            <a:pt x="9144" y="5483"/>
                            <a:pt x="9877" y="4960"/>
                            <a:pt x="10693" y="4520"/>
                          </a:cubicBezTo>
                          <a:cubicBezTo>
                            <a:pt x="11048" y="4311"/>
                            <a:pt x="11383" y="3997"/>
                            <a:pt x="11718" y="3767"/>
                          </a:cubicBezTo>
                          <a:cubicBezTo>
                            <a:pt x="12074" y="3495"/>
                            <a:pt x="12471" y="3244"/>
                            <a:pt x="12869" y="3035"/>
                          </a:cubicBezTo>
                          <a:cubicBezTo>
                            <a:pt x="14375" y="2198"/>
                            <a:pt x="16049" y="1905"/>
                            <a:pt x="17744" y="1926"/>
                          </a:cubicBezTo>
                          <a:cubicBezTo>
                            <a:pt x="18999" y="1947"/>
                            <a:pt x="20213" y="2261"/>
                            <a:pt x="21364" y="2742"/>
                          </a:cubicBezTo>
                          <a:cubicBezTo>
                            <a:pt x="22180" y="3077"/>
                            <a:pt x="22807" y="3725"/>
                            <a:pt x="23289" y="4458"/>
                          </a:cubicBezTo>
                          <a:cubicBezTo>
                            <a:pt x="23372" y="4604"/>
                            <a:pt x="23435" y="4730"/>
                            <a:pt x="23498" y="4834"/>
                          </a:cubicBezTo>
                          <a:cubicBezTo>
                            <a:pt x="23707" y="4918"/>
                            <a:pt x="23812" y="4771"/>
                            <a:pt x="23916" y="4667"/>
                          </a:cubicBezTo>
                          <a:lnTo>
                            <a:pt x="25255" y="3579"/>
                          </a:lnTo>
                          <a:cubicBezTo>
                            <a:pt x="25548" y="3349"/>
                            <a:pt x="25883" y="3244"/>
                            <a:pt x="26260" y="3265"/>
                          </a:cubicBezTo>
                          <a:cubicBezTo>
                            <a:pt x="26595" y="3286"/>
                            <a:pt x="26908" y="3286"/>
                            <a:pt x="27243" y="3307"/>
                          </a:cubicBezTo>
                          <a:cubicBezTo>
                            <a:pt x="27662" y="3369"/>
                            <a:pt x="28080" y="3390"/>
                            <a:pt x="28499" y="3307"/>
                          </a:cubicBezTo>
                          <a:cubicBezTo>
                            <a:pt x="28896" y="3244"/>
                            <a:pt x="29294" y="3286"/>
                            <a:pt x="29608" y="3600"/>
                          </a:cubicBezTo>
                          <a:cubicBezTo>
                            <a:pt x="29921" y="3913"/>
                            <a:pt x="30214" y="3893"/>
                            <a:pt x="30570" y="3662"/>
                          </a:cubicBezTo>
                          <a:cubicBezTo>
                            <a:pt x="31533" y="3035"/>
                            <a:pt x="32474" y="2407"/>
                            <a:pt x="33478" y="1821"/>
                          </a:cubicBezTo>
                          <a:cubicBezTo>
                            <a:pt x="34294" y="1361"/>
                            <a:pt x="35090" y="859"/>
                            <a:pt x="35968" y="524"/>
                          </a:cubicBezTo>
                          <a:cubicBezTo>
                            <a:pt x="36659" y="231"/>
                            <a:pt x="37433" y="1"/>
                            <a:pt x="38228" y="1"/>
                          </a:cubicBezTo>
                          <a:cubicBezTo>
                            <a:pt x="39170" y="22"/>
                            <a:pt x="40111" y="1"/>
                            <a:pt x="41053" y="1"/>
                          </a:cubicBezTo>
                          <a:cubicBezTo>
                            <a:pt x="42183" y="1"/>
                            <a:pt x="43292" y="22"/>
                            <a:pt x="44401" y="168"/>
                          </a:cubicBezTo>
                          <a:cubicBezTo>
                            <a:pt x="45489" y="336"/>
                            <a:pt x="46577" y="377"/>
                            <a:pt x="47623" y="566"/>
                          </a:cubicBezTo>
                          <a:cubicBezTo>
                            <a:pt x="48250" y="670"/>
                            <a:pt x="48815" y="942"/>
                            <a:pt x="49422" y="1152"/>
                          </a:cubicBezTo>
                          <a:cubicBezTo>
                            <a:pt x="49694" y="1214"/>
                            <a:pt x="49945" y="1319"/>
                            <a:pt x="50217" y="1382"/>
                          </a:cubicBezTo>
                          <a:cubicBezTo>
                            <a:pt x="50657" y="1424"/>
                            <a:pt x="51012" y="1612"/>
                            <a:pt x="51326" y="1926"/>
                          </a:cubicBezTo>
                          <a:cubicBezTo>
                            <a:pt x="51682" y="2261"/>
                            <a:pt x="52038" y="2470"/>
                            <a:pt x="52477" y="2574"/>
                          </a:cubicBezTo>
                          <a:cubicBezTo>
                            <a:pt x="52540" y="2616"/>
                            <a:pt x="52582" y="2637"/>
                            <a:pt x="52644" y="2637"/>
                          </a:cubicBezTo>
                          <a:cubicBezTo>
                            <a:pt x="53147" y="2742"/>
                            <a:pt x="53398" y="3244"/>
                            <a:pt x="53816" y="3453"/>
                          </a:cubicBezTo>
                          <a:cubicBezTo>
                            <a:pt x="54256" y="3662"/>
                            <a:pt x="54716" y="3809"/>
                            <a:pt x="54946" y="4311"/>
                          </a:cubicBezTo>
                          <a:cubicBezTo>
                            <a:pt x="54988" y="4437"/>
                            <a:pt x="55155" y="4499"/>
                            <a:pt x="55281" y="4604"/>
                          </a:cubicBezTo>
                          <a:cubicBezTo>
                            <a:pt x="56034" y="5169"/>
                            <a:pt x="56662" y="5818"/>
                            <a:pt x="57080" y="6717"/>
                          </a:cubicBezTo>
                          <a:cubicBezTo>
                            <a:pt x="57436" y="7450"/>
                            <a:pt x="57875" y="8119"/>
                            <a:pt x="58273" y="8831"/>
                          </a:cubicBezTo>
                          <a:cubicBezTo>
                            <a:pt x="58629" y="9354"/>
                            <a:pt x="58817" y="10044"/>
                            <a:pt x="59005" y="10797"/>
                          </a:cubicBezTo>
                          <a:close/>
                          <a:moveTo>
                            <a:pt x="25214" y="27683"/>
                          </a:moveTo>
                          <a:cubicBezTo>
                            <a:pt x="25360" y="27955"/>
                            <a:pt x="25444" y="28059"/>
                            <a:pt x="25527" y="28185"/>
                          </a:cubicBezTo>
                          <a:cubicBezTo>
                            <a:pt x="26197" y="29294"/>
                            <a:pt x="27055" y="30173"/>
                            <a:pt x="27976" y="31093"/>
                          </a:cubicBezTo>
                          <a:cubicBezTo>
                            <a:pt x="28582" y="31679"/>
                            <a:pt x="29252" y="32181"/>
                            <a:pt x="29942" y="32683"/>
                          </a:cubicBezTo>
                          <a:cubicBezTo>
                            <a:pt x="31156" y="33520"/>
                            <a:pt x="32453" y="34085"/>
                            <a:pt x="33834" y="34546"/>
                          </a:cubicBezTo>
                          <a:cubicBezTo>
                            <a:pt x="34985" y="34901"/>
                            <a:pt x="36136" y="35048"/>
                            <a:pt x="37307" y="34860"/>
                          </a:cubicBezTo>
                          <a:cubicBezTo>
                            <a:pt x="37391" y="34839"/>
                            <a:pt x="37496" y="34797"/>
                            <a:pt x="37579" y="34839"/>
                          </a:cubicBezTo>
                          <a:cubicBezTo>
                            <a:pt x="38458" y="35111"/>
                            <a:pt x="39379" y="35006"/>
                            <a:pt x="40279" y="35090"/>
                          </a:cubicBezTo>
                          <a:cubicBezTo>
                            <a:pt x="41241" y="35173"/>
                            <a:pt x="42204" y="35111"/>
                            <a:pt x="43145" y="34839"/>
                          </a:cubicBezTo>
                          <a:cubicBezTo>
                            <a:pt x="43417" y="34755"/>
                            <a:pt x="43668" y="34797"/>
                            <a:pt x="43961" y="34839"/>
                          </a:cubicBezTo>
                          <a:cubicBezTo>
                            <a:pt x="45154" y="34964"/>
                            <a:pt x="46367" y="35006"/>
                            <a:pt x="47539" y="34671"/>
                          </a:cubicBezTo>
                          <a:cubicBezTo>
                            <a:pt x="47748" y="34608"/>
                            <a:pt x="47958" y="34608"/>
                            <a:pt x="48167" y="34567"/>
                          </a:cubicBezTo>
                          <a:cubicBezTo>
                            <a:pt x="48460" y="34525"/>
                            <a:pt x="48774" y="34462"/>
                            <a:pt x="49025" y="34378"/>
                          </a:cubicBezTo>
                          <a:cubicBezTo>
                            <a:pt x="49527" y="34232"/>
                            <a:pt x="50008" y="34043"/>
                            <a:pt x="50468" y="33834"/>
                          </a:cubicBezTo>
                          <a:cubicBezTo>
                            <a:pt x="50782" y="33709"/>
                            <a:pt x="51096" y="33562"/>
                            <a:pt x="51368" y="33395"/>
                          </a:cubicBezTo>
                          <a:cubicBezTo>
                            <a:pt x="52059" y="32914"/>
                            <a:pt x="52749" y="32411"/>
                            <a:pt x="53419" y="31930"/>
                          </a:cubicBezTo>
                          <a:cubicBezTo>
                            <a:pt x="53523" y="31847"/>
                            <a:pt x="53628" y="31763"/>
                            <a:pt x="53732" y="31742"/>
                          </a:cubicBezTo>
                          <a:cubicBezTo>
                            <a:pt x="54235" y="31616"/>
                            <a:pt x="54548" y="31219"/>
                            <a:pt x="54862" y="30884"/>
                          </a:cubicBezTo>
                          <a:cubicBezTo>
                            <a:pt x="55072" y="30612"/>
                            <a:pt x="55281" y="30361"/>
                            <a:pt x="55490" y="30110"/>
                          </a:cubicBezTo>
                          <a:cubicBezTo>
                            <a:pt x="56745" y="28750"/>
                            <a:pt x="57813" y="27264"/>
                            <a:pt x="58587" y="25569"/>
                          </a:cubicBezTo>
                          <a:cubicBezTo>
                            <a:pt x="58733" y="25193"/>
                            <a:pt x="58942" y="24858"/>
                            <a:pt x="59110" y="24523"/>
                          </a:cubicBezTo>
                          <a:cubicBezTo>
                            <a:pt x="59214" y="24314"/>
                            <a:pt x="59319" y="24084"/>
                            <a:pt x="59361" y="23833"/>
                          </a:cubicBezTo>
                          <a:cubicBezTo>
                            <a:pt x="59591" y="22996"/>
                            <a:pt x="59800" y="22138"/>
                            <a:pt x="59989" y="21280"/>
                          </a:cubicBezTo>
                          <a:cubicBezTo>
                            <a:pt x="60051" y="21071"/>
                            <a:pt x="60093" y="20841"/>
                            <a:pt x="60051" y="20652"/>
                          </a:cubicBezTo>
                          <a:cubicBezTo>
                            <a:pt x="59884" y="20129"/>
                            <a:pt x="60010" y="19627"/>
                            <a:pt x="60051" y="19146"/>
                          </a:cubicBezTo>
                          <a:cubicBezTo>
                            <a:pt x="60072" y="18581"/>
                            <a:pt x="60156" y="18037"/>
                            <a:pt x="60156" y="17514"/>
                          </a:cubicBezTo>
                          <a:cubicBezTo>
                            <a:pt x="60114" y="17012"/>
                            <a:pt x="60072" y="16468"/>
                            <a:pt x="59905" y="16007"/>
                          </a:cubicBezTo>
                          <a:cubicBezTo>
                            <a:pt x="59654" y="15191"/>
                            <a:pt x="59277" y="14375"/>
                            <a:pt x="58942" y="13517"/>
                          </a:cubicBezTo>
                          <a:cubicBezTo>
                            <a:pt x="58587" y="13748"/>
                            <a:pt x="58273" y="13957"/>
                            <a:pt x="57959" y="14187"/>
                          </a:cubicBezTo>
                          <a:cubicBezTo>
                            <a:pt x="56034" y="14250"/>
                            <a:pt x="56034" y="14271"/>
                            <a:pt x="54507" y="13873"/>
                          </a:cubicBezTo>
                          <a:cubicBezTo>
                            <a:pt x="53732" y="13664"/>
                            <a:pt x="53000" y="13329"/>
                            <a:pt x="52435" y="12785"/>
                          </a:cubicBezTo>
                          <a:cubicBezTo>
                            <a:pt x="51828" y="12220"/>
                            <a:pt x="51222" y="11676"/>
                            <a:pt x="50803" y="10944"/>
                          </a:cubicBezTo>
                          <a:cubicBezTo>
                            <a:pt x="50740" y="10818"/>
                            <a:pt x="50594" y="10735"/>
                            <a:pt x="50468" y="10609"/>
                          </a:cubicBezTo>
                          <a:cubicBezTo>
                            <a:pt x="50343" y="10818"/>
                            <a:pt x="50259" y="10965"/>
                            <a:pt x="50155" y="11111"/>
                          </a:cubicBezTo>
                          <a:cubicBezTo>
                            <a:pt x="49757" y="11760"/>
                            <a:pt x="49213" y="12116"/>
                            <a:pt x="48439" y="11990"/>
                          </a:cubicBezTo>
                          <a:cubicBezTo>
                            <a:pt x="48167" y="11969"/>
                            <a:pt x="47874" y="11927"/>
                            <a:pt x="47623" y="11864"/>
                          </a:cubicBezTo>
                          <a:cubicBezTo>
                            <a:pt x="46723" y="11634"/>
                            <a:pt x="45928" y="11279"/>
                            <a:pt x="45196" y="10693"/>
                          </a:cubicBezTo>
                          <a:cubicBezTo>
                            <a:pt x="44924" y="10484"/>
                            <a:pt x="44631" y="10295"/>
                            <a:pt x="44380" y="10086"/>
                          </a:cubicBezTo>
                          <a:cubicBezTo>
                            <a:pt x="43836" y="9605"/>
                            <a:pt x="43271" y="9144"/>
                            <a:pt x="42999" y="8433"/>
                          </a:cubicBezTo>
                          <a:cubicBezTo>
                            <a:pt x="42936" y="8328"/>
                            <a:pt x="42915" y="8203"/>
                            <a:pt x="42706" y="8203"/>
                          </a:cubicBezTo>
                          <a:cubicBezTo>
                            <a:pt x="42685" y="8307"/>
                            <a:pt x="42622" y="8412"/>
                            <a:pt x="42643" y="8517"/>
                          </a:cubicBezTo>
                          <a:cubicBezTo>
                            <a:pt x="42706" y="9898"/>
                            <a:pt x="42287" y="11132"/>
                            <a:pt x="41660" y="12325"/>
                          </a:cubicBezTo>
                          <a:cubicBezTo>
                            <a:pt x="40592" y="14417"/>
                            <a:pt x="40592" y="14417"/>
                            <a:pt x="38919" y="16133"/>
                          </a:cubicBezTo>
                          <a:cubicBezTo>
                            <a:pt x="37977" y="17095"/>
                            <a:pt x="36889" y="17744"/>
                            <a:pt x="35508" y="17744"/>
                          </a:cubicBezTo>
                          <a:cubicBezTo>
                            <a:pt x="35466" y="17744"/>
                            <a:pt x="35403" y="17807"/>
                            <a:pt x="35278" y="17828"/>
                          </a:cubicBezTo>
                          <a:cubicBezTo>
                            <a:pt x="35173" y="18058"/>
                            <a:pt x="35069" y="18330"/>
                            <a:pt x="34943" y="18602"/>
                          </a:cubicBezTo>
                          <a:cubicBezTo>
                            <a:pt x="34357" y="19857"/>
                            <a:pt x="33834" y="21155"/>
                            <a:pt x="32746" y="22096"/>
                          </a:cubicBezTo>
                          <a:cubicBezTo>
                            <a:pt x="32244" y="22515"/>
                            <a:pt x="31805" y="22933"/>
                            <a:pt x="31177" y="23100"/>
                          </a:cubicBezTo>
                          <a:cubicBezTo>
                            <a:pt x="30800" y="23205"/>
                            <a:pt x="30444" y="23393"/>
                            <a:pt x="30089" y="23519"/>
                          </a:cubicBezTo>
                          <a:cubicBezTo>
                            <a:pt x="30047" y="23875"/>
                            <a:pt x="30068" y="24230"/>
                            <a:pt x="29942" y="24502"/>
                          </a:cubicBezTo>
                          <a:cubicBezTo>
                            <a:pt x="29545" y="25277"/>
                            <a:pt x="29001" y="25988"/>
                            <a:pt x="28206" y="26427"/>
                          </a:cubicBezTo>
                          <a:cubicBezTo>
                            <a:pt x="27327" y="26992"/>
                            <a:pt x="26448" y="27578"/>
                            <a:pt x="25214" y="27683"/>
                          </a:cubicBezTo>
                          <a:close/>
                          <a:moveTo>
                            <a:pt x="34420" y="17618"/>
                          </a:moveTo>
                          <a:cubicBezTo>
                            <a:pt x="33813" y="16991"/>
                            <a:pt x="33583" y="16279"/>
                            <a:pt x="33520" y="15589"/>
                          </a:cubicBezTo>
                          <a:cubicBezTo>
                            <a:pt x="33478" y="14898"/>
                            <a:pt x="33499" y="14187"/>
                            <a:pt x="33520" y="13517"/>
                          </a:cubicBezTo>
                          <a:cubicBezTo>
                            <a:pt x="33520" y="13392"/>
                            <a:pt x="33604" y="13225"/>
                            <a:pt x="33709" y="13120"/>
                          </a:cubicBezTo>
                          <a:cubicBezTo>
                            <a:pt x="34022" y="12827"/>
                            <a:pt x="34818" y="12932"/>
                            <a:pt x="34964" y="13329"/>
                          </a:cubicBezTo>
                          <a:cubicBezTo>
                            <a:pt x="35131" y="13748"/>
                            <a:pt x="35257" y="14187"/>
                            <a:pt x="35341" y="14647"/>
                          </a:cubicBezTo>
                          <a:cubicBezTo>
                            <a:pt x="35466" y="15296"/>
                            <a:pt x="35508" y="15945"/>
                            <a:pt x="35592" y="16572"/>
                          </a:cubicBezTo>
                          <a:cubicBezTo>
                            <a:pt x="35906" y="16740"/>
                            <a:pt x="36178" y="16740"/>
                            <a:pt x="36429" y="16593"/>
                          </a:cubicBezTo>
                          <a:cubicBezTo>
                            <a:pt x="37015" y="16342"/>
                            <a:pt x="37600" y="16133"/>
                            <a:pt x="38082" y="15693"/>
                          </a:cubicBezTo>
                          <a:cubicBezTo>
                            <a:pt x="39839" y="14041"/>
                            <a:pt x="39839" y="14061"/>
                            <a:pt x="41032" y="11948"/>
                          </a:cubicBezTo>
                          <a:cubicBezTo>
                            <a:pt x="41116" y="11823"/>
                            <a:pt x="41199" y="11676"/>
                            <a:pt x="41241" y="11551"/>
                          </a:cubicBezTo>
                          <a:cubicBezTo>
                            <a:pt x="41701" y="10484"/>
                            <a:pt x="42204" y="9416"/>
                            <a:pt x="42120" y="8182"/>
                          </a:cubicBezTo>
                          <a:cubicBezTo>
                            <a:pt x="42099" y="7889"/>
                            <a:pt x="42266" y="7596"/>
                            <a:pt x="42329" y="7261"/>
                          </a:cubicBezTo>
                          <a:cubicBezTo>
                            <a:pt x="42183" y="7010"/>
                            <a:pt x="41994" y="6717"/>
                            <a:pt x="41806" y="6382"/>
                          </a:cubicBezTo>
                          <a:cubicBezTo>
                            <a:pt x="41660" y="6090"/>
                            <a:pt x="41680" y="5797"/>
                            <a:pt x="41890" y="5546"/>
                          </a:cubicBezTo>
                          <a:cubicBezTo>
                            <a:pt x="42057" y="5336"/>
                            <a:pt x="42371" y="5357"/>
                            <a:pt x="42496" y="5587"/>
                          </a:cubicBezTo>
                          <a:cubicBezTo>
                            <a:pt x="42685" y="5922"/>
                            <a:pt x="42852" y="6278"/>
                            <a:pt x="43061" y="6613"/>
                          </a:cubicBezTo>
                          <a:cubicBezTo>
                            <a:pt x="43375" y="7136"/>
                            <a:pt x="43689" y="7638"/>
                            <a:pt x="44003" y="8161"/>
                          </a:cubicBezTo>
                          <a:cubicBezTo>
                            <a:pt x="44170" y="8391"/>
                            <a:pt x="44296" y="8600"/>
                            <a:pt x="44484" y="8810"/>
                          </a:cubicBezTo>
                          <a:cubicBezTo>
                            <a:pt x="45133" y="9479"/>
                            <a:pt x="45928" y="10002"/>
                            <a:pt x="46723" y="10484"/>
                          </a:cubicBezTo>
                          <a:cubicBezTo>
                            <a:pt x="47288" y="10797"/>
                            <a:pt x="47874" y="10986"/>
                            <a:pt x="48543" y="11028"/>
                          </a:cubicBezTo>
                          <a:cubicBezTo>
                            <a:pt x="49171" y="11090"/>
                            <a:pt x="49443" y="10630"/>
                            <a:pt x="49527" y="10191"/>
                          </a:cubicBezTo>
                          <a:cubicBezTo>
                            <a:pt x="49548" y="10044"/>
                            <a:pt x="49527" y="9877"/>
                            <a:pt x="49548" y="9751"/>
                          </a:cubicBezTo>
                          <a:cubicBezTo>
                            <a:pt x="49548" y="9626"/>
                            <a:pt x="49548" y="9521"/>
                            <a:pt x="49590" y="9375"/>
                          </a:cubicBezTo>
                          <a:cubicBezTo>
                            <a:pt x="49694" y="8935"/>
                            <a:pt x="50217" y="8747"/>
                            <a:pt x="50573" y="9040"/>
                          </a:cubicBezTo>
                          <a:cubicBezTo>
                            <a:pt x="50678" y="9144"/>
                            <a:pt x="50761" y="9270"/>
                            <a:pt x="50866" y="9375"/>
                          </a:cubicBezTo>
                          <a:cubicBezTo>
                            <a:pt x="51515" y="10149"/>
                            <a:pt x="52100" y="10944"/>
                            <a:pt x="52770" y="11655"/>
                          </a:cubicBezTo>
                          <a:cubicBezTo>
                            <a:pt x="53670" y="12576"/>
                            <a:pt x="54841" y="12869"/>
                            <a:pt x="55992" y="13183"/>
                          </a:cubicBezTo>
                          <a:cubicBezTo>
                            <a:pt x="56097" y="13204"/>
                            <a:pt x="56222" y="13183"/>
                            <a:pt x="56348" y="13141"/>
                          </a:cubicBezTo>
                          <a:cubicBezTo>
                            <a:pt x="56808" y="13099"/>
                            <a:pt x="57248" y="13015"/>
                            <a:pt x="57708" y="13015"/>
                          </a:cubicBezTo>
                          <a:cubicBezTo>
                            <a:pt x="58315" y="13015"/>
                            <a:pt x="58817" y="12764"/>
                            <a:pt x="59277" y="12304"/>
                          </a:cubicBezTo>
                          <a:cubicBezTo>
                            <a:pt x="59173" y="12095"/>
                            <a:pt x="59110" y="11864"/>
                            <a:pt x="58942" y="11676"/>
                          </a:cubicBezTo>
                          <a:cubicBezTo>
                            <a:pt x="58629" y="11300"/>
                            <a:pt x="58419" y="10881"/>
                            <a:pt x="58273" y="10400"/>
                          </a:cubicBezTo>
                          <a:cubicBezTo>
                            <a:pt x="58126" y="10065"/>
                            <a:pt x="58022" y="9688"/>
                            <a:pt x="57813" y="9416"/>
                          </a:cubicBezTo>
                          <a:cubicBezTo>
                            <a:pt x="57289" y="8684"/>
                            <a:pt x="56976" y="7784"/>
                            <a:pt x="56306" y="7157"/>
                          </a:cubicBezTo>
                          <a:cubicBezTo>
                            <a:pt x="56222" y="7073"/>
                            <a:pt x="56181" y="6947"/>
                            <a:pt x="56118" y="6843"/>
                          </a:cubicBezTo>
                          <a:cubicBezTo>
                            <a:pt x="55804" y="6173"/>
                            <a:pt x="55260" y="5692"/>
                            <a:pt x="54674" y="5253"/>
                          </a:cubicBezTo>
                          <a:cubicBezTo>
                            <a:pt x="54528" y="5148"/>
                            <a:pt x="54339" y="5064"/>
                            <a:pt x="54256" y="4918"/>
                          </a:cubicBezTo>
                          <a:cubicBezTo>
                            <a:pt x="54046" y="4520"/>
                            <a:pt x="53691" y="4311"/>
                            <a:pt x="53293" y="4123"/>
                          </a:cubicBezTo>
                          <a:cubicBezTo>
                            <a:pt x="53147" y="4039"/>
                            <a:pt x="52979" y="3934"/>
                            <a:pt x="52854" y="3809"/>
                          </a:cubicBezTo>
                          <a:cubicBezTo>
                            <a:pt x="52582" y="3558"/>
                            <a:pt x="52310" y="3369"/>
                            <a:pt x="51933" y="3265"/>
                          </a:cubicBezTo>
                          <a:cubicBezTo>
                            <a:pt x="51515" y="3139"/>
                            <a:pt x="51117" y="2888"/>
                            <a:pt x="50782" y="2553"/>
                          </a:cubicBezTo>
                          <a:cubicBezTo>
                            <a:pt x="50636" y="2407"/>
                            <a:pt x="50385" y="2219"/>
                            <a:pt x="50175" y="2198"/>
                          </a:cubicBezTo>
                          <a:cubicBezTo>
                            <a:pt x="49652" y="2114"/>
                            <a:pt x="49213" y="1884"/>
                            <a:pt x="48711" y="1717"/>
                          </a:cubicBezTo>
                          <a:cubicBezTo>
                            <a:pt x="48083" y="1507"/>
                            <a:pt x="47497" y="1256"/>
                            <a:pt x="46786" y="1298"/>
                          </a:cubicBezTo>
                          <a:cubicBezTo>
                            <a:pt x="46598" y="1319"/>
                            <a:pt x="46451" y="1214"/>
                            <a:pt x="46263" y="1193"/>
                          </a:cubicBezTo>
                          <a:cubicBezTo>
                            <a:pt x="45886" y="1152"/>
                            <a:pt x="45551" y="1089"/>
                            <a:pt x="45196" y="1047"/>
                          </a:cubicBezTo>
                          <a:cubicBezTo>
                            <a:pt x="44693" y="984"/>
                            <a:pt x="44170" y="942"/>
                            <a:pt x="43647" y="880"/>
                          </a:cubicBezTo>
                          <a:cubicBezTo>
                            <a:pt x="43250" y="838"/>
                            <a:pt x="42852" y="775"/>
                            <a:pt x="42476" y="775"/>
                          </a:cubicBezTo>
                          <a:cubicBezTo>
                            <a:pt x="41053" y="754"/>
                            <a:pt x="39609" y="775"/>
                            <a:pt x="38207" y="775"/>
                          </a:cubicBezTo>
                          <a:cubicBezTo>
                            <a:pt x="37998" y="775"/>
                            <a:pt x="37768" y="754"/>
                            <a:pt x="37579" y="796"/>
                          </a:cubicBezTo>
                          <a:cubicBezTo>
                            <a:pt x="36847" y="1005"/>
                            <a:pt x="36115" y="1152"/>
                            <a:pt x="35466" y="1528"/>
                          </a:cubicBezTo>
                          <a:cubicBezTo>
                            <a:pt x="34838" y="1905"/>
                            <a:pt x="34211" y="2261"/>
                            <a:pt x="33583" y="2616"/>
                          </a:cubicBezTo>
                          <a:cubicBezTo>
                            <a:pt x="31742" y="3579"/>
                            <a:pt x="30235" y="4981"/>
                            <a:pt x="28520" y="6110"/>
                          </a:cubicBezTo>
                          <a:cubicBezTo>
                            <a:pt x="28415" y="6173"/>
                            <a:pt x="28352" y="6278"/>
                            <a:pt x="28268" y="6341"/>
                          </a:cubicBezTo>
                          <a:cubicBezTo>
                            <a:pt x="28059" y="6613"/>
                            <a:pt x="27787" y="6801"/>
                            <a:pt x="27473" y="6947"/>
                          </a:cubicBezTo>
                          <a:cubicBezTo>
                            <a:pt x="27118" y="7157"/>
                            <a:pt x="26804" y="7450"/>
                            <a:pt x="26574" y="7805"/>
                          </a:cubicBezTo>
                          <a:cubicBezTo>
                            <a:pt x="26427" y="8015"/>
                            <a:pt x="26302" y="8203"/>
                            <a:pt x="26176" y="8391"/>
                          </a:cubicBezTo>
                          <a:cubicBezTo>
                            <a:pt x="26302" y="8893"/>
                            <a:pt x="26302" y="8914"/>
                            <a:pt x="26113" y="9144"/>
                          </a:cubicBezTo>
                          <a:cubicBezTo>
                            <a:pt x="25799" y="9563"/>
                            <a:pt x="25486" y="9960"/>
                            <a:pt x="25172" y="10379"/>
                          </a:cubicBezTo>
                          <a:cubicBezTo>
                            <a:pt x="24921" y="10714"/>
                            <a:pt x="24691" y="11048"/>
                            <a:pt x="24586" y="11467"/>
                          </a:cubicBezTo>
                          <a:cubicBezTo>
                            <a:pt x="24398" y="12157"/>
                            <a:pt x="24105" y="12743"/>
                            <a:pt x="23812" y="13371"/>
                          </a:cubicBezTo>
                          <a:cubicBezTo>
                            <a:pt x="23247" y="14605"/>
                            <a:pt x="22912" y="15861"/>
                            <a:pt x="22912" y="17221"/>
                          </a:cubicBezTo>
                          <a:cubicBezTo>
                            <a:pt x="22912" y="18455"/>
                            <a:pt x="22766" y="19711"/>
                            <a:pt x="22912" y="20945"/>
                          </a:cubicBezTo>
                          <a:cubicBezTo>
                            <a:pt x="23058" y="22452"/>
                            <a:pt x="23330" y="24000"/>
                            <a:pt x="24063" y="25381"/>
                          </a:cubicBezTo>
                          <a:cubicBezTo>
                            <a:pt x="24230" y="25758"/>
                            <a:pt x="24335" y="26176"/>
                            <a:pt x="24586" y="26511"/>
                          </a:cubicBezTo>
                          <a:cubicBezTo>
                            <a:pt x="25276" y="26574"/>
                            <a:pt x="25946" y="26448"/>
                            <a:pt x="26532" y="26113"/>
                          </a:cubicBezTo>
                          <a:cubicBezTo>
                            <a:pt x="26825" y="25967"/>
                            <a:pt x="27118" y="25800"/>
                            <a:pt x="27431" y="25674"/>
                          </a:cubicBezTo>
                          <a:cubicBezTo>
                            <a:pt x="27996" y="25444"/>
                            <a:pt x="28415" y="25025"/>
                            <a:pt x="28812" y="24523"/>
                          </a:cubicBezTo>
                          <a:cubicBezTo>
                            <a:pt x="29189" y="24063"/>
                            <a:pt x="29315" y="23582"/>
                            <a:pt x="28896" y="23059"/>
                          </a:cubicBezTo>
                          <a:cubicBezTo>
                            <a:pt x="28687" y="22787"/>
                            <a:pt x="28582" y="22473"/>
                            <a:pt x="28603" y="22117"/>
                          </a:cubicBezTo>
                          <a:cubicBezTo>
                            <a:pt x="28624" y="21782"/>
                            <a:pt x="28875" y="21573"/>
                            <a:pt x="29210" y="21573"/>
                          </a:cubicBezTo>
                          <a:cubicBezTo>
                            <a:pt x="29461" y="21573"/>
                            <a:pt x="29670" y="21636"/>
                            <a:pt x="29859" y="21824"/>
                          </a:cubicBezTo>
                          <a:lnTo>
                            <a:pt x="30256" y="22305"/>
                          </a:lnTo>
                          <a:cubicBezTo>
                            <a:pt x="30696" y="22117"/>
                            <a:pt x="31198" y="22033"/>
                            <a:pt x="31533" y="21782"/>
                          </a:cubicBezTo>
                          <a:cubicBezTo>
                            <a:pt x="32118" y="21301"/>
                            <a:pt x="32683" y="20778"/>
                            <a:pt x="33102" y="20150"/>
                          </a:cubicBezTo>
                          <a:cubicBezTo>
                            <a:pt x="33583" y="19439"/>
                            <a:pt x="33939" y="18539"/>
                            <a:pt x="34420" y="17618"/>
                          </a:cubicBezTo>
                          <a:close/>
                          <a:moveTo>
                            <a:pt x="51849" y="54235"/>
                          </a:moveTo>
                          <a:cubicBezTo>
                            <a:pt x="51849" y="54005"/>
                            <a:pt x="51912" y="53795"/>
                            <a:pt x="51849" y="53649"/>
                          </a:cubicBezTo>
                          <a:cubicBezTo>
                            <a:pt x="51619" y="53210"/>
                            <a:pt x="51661" y="52707"/>
                            <a:pt x="51661" y="52247"/>
                          </a:cubicBezTo>
                          <a:cubicBezTo>
                            <a:pt x="51619" y="51661"/>
                            <a:pt x="51619" y="51096"/>
                            <a:pt x="51577" y="50510"/>
                          </a:cubicBezTo>
                          <a:cubicBezTo>
                            <a:pt x="51368" y="48669"/>
                            <a:pt x="51452" y="46786"/>
                            <a:pt x="51159" y="44924"/>
                          </a:cubicBezTo>
                          <a:lnTo>
                            <a:pt x="51159" y="44735"/>
                          </a:lnTo>
                          <a:cubicBezTo>
                            <a:pt x="51201" y="43041"/>
                            <a:pt x="50845" y="41388"/>
                            <a:pt x="50510" y="39714"/>
                          </a:cubicBezTo>
                          <a:cubicBezTo>
                            <a:pt x="50217" y="38207"/>
                            <a:pt x="49715" y="36743"/>
                            <a:pt x="49631" y="35194"/>
                          </a:cubicBezTo>
                          <a:cubicBezTo>
                            <a:pt x="49631" y="35111"/>
                            <a:pt x="49527" y="35069"/>
                            <a:pt x="49464" y="34964"/>
                          </a:cubicBezTo>
                          <a:cubicBezTo>
                            <a:pt x="48585" y="35320"/>
                            <a:pt x="47623" y="35111"/>
                            <a:pt x="46807" y="35613"/>
                          </a:cubicBezTo>
                          <a:cubicBezTo>
                            <a:pt x="46870" y="35822"/>
                            <a:pt x="46911" y="36031"/>
                            <a:pt x="46911" y="36240"/>
                          </a:cubicBezTo>
                          <a:cubicBezTo>
                            <a:pt x="46953" y="36680"/>
                            <a:pt x="46807" y="37161"/>
                            <a:pt x="46493" y="37391"/>
                          </a:cubicBezTo>
                          <a:cubicBezTo>
                            <a:pt x="45970" y="37747"/>
                            <a:pt x="45551" y="38228"/>
                            <a:pt x="45091" y="38647"/>
                          </a:cubicBezTo>
                          <a:cubicBezTo>
                            <a:pt x="44631" y="39044"/>
                            <a:pt x="44087" y="39065"/>
                            <a:pt x="43647" y="38835"/>
                          </a:cubicBezTo>
                          <a:cubicBezTo>
                            <a:pt x="42999" y="38479"/>
                            <a:pt x="42308" y="38103"/>
                            <a:pt x="41952" y="37391"/>
                          </a:cubicBezTo>
                          <a:cubicBezTo>
                            <a:pt x="41743" y="36994"/>
                            <a:pt x="41492" y="36638"/>
                            <a:pt x="41262" y="36240"/>
                          </a:cubicBezTo>
                          <a:cubicBezTo>
                            <a:pt x="40111" y="36220"/>
                            <a:pt x="39023" y="36178"/>
                            <a:pt x="37893" y="36157"/>
                          </a:cubicBezTo>
                          <a:cubicBezTo>
                            <a:pt x="37810" y="36157"/>
                            <a:pt x="37705" y="36220"/>
                            <a:pt x="37600" y="36240"/>
                          </a:cubicBezTo>
                          <a:cubicBezTo>
                            <a:pt x="37559" y="36366"/>
                            <a:pt x="37475" y="36492"/>
                            <a:pt x="37412" y="36638"/>
                          </a:cubicBezTo>
                          <a:cubicBezTo>
                            <a:pt x="36010" y="40446"/>
                            <a:pt x="34525" y="44233"/>
                            <a:pt x="32662" y="47874"/>
                          </a:cubicBezTo>
                          <a:cubicBezTo>
                            <a:pt x="32495" y="48167"/>
                            <a:pt x="32369" y="48481"/>
                            <a:pt x="32265" y="48795"/>
                          </a:cubicBezTo>
                          <a:cubicBezTo>
                            <a:pt x="31867" y="49966"/>
                            <a:pt x="31428" y="51117"/>
                            <a:pt x="30905" y="52247"/>
                          </a:cubicBezTo>
                          <a:cubicBezTo>
                            <a:pt x="30675" y="52749"/>
                            <a:pt x="30612" y="53356"/>
                            <a:pt x="30507" y="53921"/>
                          </a:cubicBezTo>
                          <a:cubicBezTo>
                            <a:pt x="30465" y="54151"/>
                            <a:pt x="30612" y="54318"/>
                            <a:pt x="30821" y="54381"/>
                          </a:cubicBezTo>
                          <a:cubicBezTo>
                            <a:pt x="30905" y="54423"/>
                            <a:pt x="31009" y="54444"/>
                            <a:pt x="31093" y="54444"/>
                          </a:cubicBezTo>
                          <a:cubicBezTo>
                            <a:pt x="33269" y="54758"/>
                            <a:pt x="35466" y="55051"/>
                            <a:pt x="37684" y="54988"/>
                          </a:cubicBezTo>
                          <a:cubicBezTo>
                            <a:pt x="38626" y="54967"/>
                            <a:pt x="39567" y="54988"/>
                            <a:pt x="40488" y="55135"/>
                          </a:cubicBezTo>
                          <a:cubicBezTo>
                            <a:pt x="41429" y="55260"/>
                            <a:pt x="42350" y="55260"/>
                            <a:pt x="43292" y="55260"/>
                          </a:cubicBezTo>
                          <a:lnTo>
                            <a:pt x="45447" y="55260"/>
                          </a:lnTo>
                          <a:cubicBezTo>
                            <a:pt x="45782" y="55260"/>
                            <a:pt x="46137" y="55281"/>
                            <a:pt x="46451" y="55218"/>
                          </a:cubicBezTo>
                          <a:cubicBezTo>
                            <a:pt x="47560" y="55072"/>
                            <a:pt x="48711" y="54883"/>
                            <a:pt x="49841" y="54674"/>
                          </a:cubicBezTo>
                          <a:cubicBezTo>
                            <a:pt x="50510" y="54570"/>
                            <a:pt x="51159" y="54402"/>
                            <a:pt x="51849" y="54235"/>
                          </a:cubicBezTo>
                          <a:close/>
                          <a:moveTo>
                            <a:pt x="69718" y="29942"/>
                          </a:moveTo>
                          <a:cubicBezTo>
                            <a:pt x="69718" y="30047"/>
                            <a:pt x="69697" y="30131"/>
                            <a:pt x="69718" y="30194"/>
                          </a:cubicBezTo>
                          <a:cubicBezTo>
                            <a:pt x="69906" y="31051"/>
                            <a:pt x="70095" y="31909"/>
                            <a:pt x="70283" y="32767"/>
                          </a:cubicBezTo>
                          <a:cubicBezTo>
                            <a:pt x="70430" y="33562"/>
                            <a:pt x="70597" y="34357"/>
                            <a:pt x="70932" y="35111"/>
                          </a:cubicBezTo>
                          <a:cubicBezTo>
                            <a:pt x="71036" y="35341"/>
                            <a:pt x="71057" y="35634"/>
                            <a:pt x="71036" y="35906"/>
                          </a:cubicBezTo>
                          <a:cubicBezTo>
                            <a:pt x="70953" y="36680"/>
                            <a:pt x="71266" y="37287"/>
                            <a:pt x="71706" y="37914"/>
                          </a:cubicBezTo>
                          <a:cubicBezTo>
                            <a:pt x="72124" y="37684"/>
                            <a:pt x="72522" y="37621"/>
                            <a:pt x="72961" y="37663"/>
                          </a:cubicBezTo>
                          <a:cubicBezTo>
                            <a:pt x="73422" y="37684"/>
                            <a:pt x="73798" y="37601"/>
                            <a:pt x="74196" y="37454"/>
                          </a:cubicBezTo>
                          <a:cubicBezTo>
                            <a:pt x="74698" y="37266"/>
                            <a:pt x="75158" y="37140"/>
                            <a:pt x="75577" y="36826"/>
                          </a:cubicBezTo>
                          <a:cubicBezTo>
                            <a:pt x="75786" y="36659"/>
                            <a:pt x="76079" y="36575"/>
                            <a:pt x="76309" y="36450"/>
                          </a:cubicBezTo>
                          <a:cubicBezTo>
                            <a:pt x="76916" y="36157"/>
                            <a:pt x="77523" y="35906"/>
                            <a:pt x="78088" y="35571"/>
                          </a:cubicBezTo>
                          <a:cubicBezTo>
                            <a:pt x="78464" y="35362"/>
                            <a:pt x="78820" y="35173"/>
                            <a:pt x="79238" y="35069"/>
                          </a:cubicBezTo>
                          <a:cubicBezTo>
                            <a:pt x="80703" y="34671"/>
                            <a:pt x="82147" y="34253"/>
                            <a:pt x="83611" y="33834"/>
                          </a:cubicBezTo>
                          <a:cubicBezTo>
                            <a:pt x="84344" y="33625"/>
                            <a:pt x="85055" y="33374"/>
                            <a:pt x="85767" y="33102"/>
                          </a:cubicBezTo>
                          <a:cubicBezTo>
                            <a:pt x="86018" y="32997"/>
                            <a:pt x="86248" y="32809"/>
                            <a:pt x="86541" y="32642"/>
                          </a:cubicBezTo>
                          <a:cubicBezTo>
                            <a:pt x="86185" y="31533"/>
                            <a:pt x="86101" y="30403"/>
                            <a:pt x="85662" y="29357"/>
                          </a:cubicBezTo>
                          <a:cubicBezTo>
                            <a:pt x="85285" y="28478"/>
                            <a:pt x="85034" y="27536"/>
                            <a:pt x="84867" y="26595"/>
                          </a:cubicBezTo>
                          <a:cubicBezTo>
                            <a:pt x="84762" y="26093"/>
                            <a:pt x="84637" y="25590"/>
                            <a:pt x="84406" y="25130"/>
                          </a:cubicBezTo>
                          <a:cubicBezTo>
                            <a:pt x="84239" y="24816"/>
                            <a:pt x="84114" y="24440"/>
                            <a:pt x="84009" y="24105"/>
                          </a:cubicBezTo>
                          <a:cubicBezTo>
                            <a:pt x="83716" y="23121"/>
                            <a:pt x="83214" y="22222"/>
                            <a:pt x="83005" y="21196"/>
                          </a:cubicBezTo>
                          <a:cubicBezTo>
                            <a:pt x="82377" y="20025"/>
                            <a:pt x="82042" y="18748"/>
                            <a:pt x="81728" y="17430"/>
                          </a:cubicBezTo>
                          <a:cubicBezTo>
                            <a:pt x="81393" y="16070"/>
                            <a:pt x="80954" y="14773"/>
                            <a:pt x="80013" y="13643"/>
                          </a:cubicBezTo>
                          <a:cubicBezTo>
                            <a:pt x="79448" y="13601"/>
                            <a:pt x="78904" y="13601"/>
                            <a:pt x="78339" y="13810"/>
                          </a:cubicBezTo>
                          <a:cubicBezTo>
                            <a:pt x="77774" y="14020"/>
                            <a:pt x="77230" y="14145"/>
                            <a:pt x="76686" y="14292"/>
                          </a:cubicBezTo>
                          <a:cubicBezTo>
                            <a:pt x="76456" y="14375"/>
                            <a:pt x="76204" y="14459"/>
                            <a:pt x="75995" y="14543"/>
                          </a:cubicBezTo>
                          <a:cubicBezTo>
                            <a:pt x="75137" y="14919"/>
                            <a:pt x="74300" y="15317"/>
                            <a:pt x="73463" y="15714"/>
                          </a:cubicBezTo>
                          <a:cubicBezTo>
                            <a:pt x="73066" y="15903"/>
                            <a:pt x="72710" y="16070"/>
                            <a:pt x="72396" y="16363"/>
                          </a:cubicBezTo>
                          <a:cubicBezTo>
                            <a:pt x="72229" y="16530"/>
                            <a:pt x="71999" y="16677"/>
                            <a:pt x="71769" y="16698"/>
                          </a:cubicBezTo>
                          <a:cubicBezTo>
                            <a:pt x="71057" y="16844"/>
                            <a:pt x="70450" y="17179"/>
                            <a:pt x="69823" y="17472"/>
                          </a:cubicBezTo>
                          <a:cubicBezTo>
                            <a:pt x="69341" y="17702"/>
                            <a:pt x="68777" y="17807"/>
                            <a:pt x="68337" y="18058"/>
                          </a:cubicBezTo>
                          <a:cubicBezTo>
                            <a:pt x="67835" y="18351"/>
                            <a:pt x="67417" y="18748"/>
                            <a:pt x="66977" y="19104"/>
                          </a:cubicBezTo>
                          <a:lnTo>
                            <a:pt x="66349" y="19585"/>
                          </a:lnTo>
                          <a:cubicBezTo>
                            <a:pt x="66998" y="21364"/>
                            <a:pt x="67207" y="23205"/>
                            <a:pt x="68002" y="24921"/>
                          </a:cubicBezTo>
                          <a:cubicBezTo>
                            <a:pt x="68253" y="24837"/>
                            <a:pt x="68505" y="24753"/>
                            <a:pt x="68735" y="24732"/>
                          </a:cubicBezTo>
                          <a:cubicBezTo>
                            <a:pt x="68860" y="24732"/>
                            <a:pt x="69049" y="24816"/>
                            <a:pt x="69090" y="24879"/>
                          </a:cubicBezTo>
                          <a:cubicBezTo>
                            <a:pt x="69153" y="24984"/>
                            <a:pt x="69111" y="25172"/>
                            <a:pt x="69090" y="25297"/>
                          </a:cubicBezTo>
                          <a:cubicBezTo>
                            <a:pt x="69069" y="25381"/>
                            <a:pt x="69028" y="25465"/>
                            <a:pt x="68944" y="25507"/>
                          </a:cubicBezTo>
                          <a:cubicBezTo>
                            <a:pt x="68421" y="25988"/>
                            <a:pt x="68358" y="26532"/>
                            <a:pt x="68651" y="27160"/>
                          </a:cubicBezTo>
                          <a:cubicBezTo>
                            <a:pt x="68672" y="27243"/>
                            <a:pt x="68693" y="27348"/>
                            <a:pt x="68735" y="27432"/>
                          </a:cubicBezTo>
                          <a:cubicBezTo>
                            <a:pt x="68777" y="27683"/>
                            <a:pt x="68965" y="27808"/>
                            <a:pt x="69216" y="27913"/>
                          </a:cubicBezTo>
                          <a:cubicBezTo>
                            <a:pt x="69300" y="27871"/>
                            <a:pt x="69425" y="27808"/>
                            <a:pt x="69530" y="27766"/>
                          </a:cubicBezTo>
                          <a:cubicBezTo>
                            <a:pt x="69676" y="27683"/>
                            <a:pt x="69802" y="27557"/>
                            <a:pt x="69927" y="27704"/>
                          </a:cubicBezTo>
                          <a:cubicBezTo>
                            <a:pt x="70095" y="27892"/>
                            <a:pt x="69948" y="28059"/>
                            <a:pt x="69823" y="28185"/>
                          </a:cubicBezTo>
                          <a:cubicBezTo>
                            <a:pt x="69697" y="28331"/>
                            <a:pt x="69530" y="28499"/>
                            <a:pt x="69404" y="28645"/>
                          </a:cubicBezTo>
                          <a:cubicBezTo>
                            <a:pt x="69362" y="28729"/>
                            <a:pt x="69321" y="28834"/>
                            <a:pt x="69258" y="29022"/>
                          </a:cubicBezTo>
                          <a:cubicBezTo>
                            <a:pt x="69593" y="29043"/>
                            <a:pt x="69844" y="29043"/>
                            <a:pt x="70116" y="29064"/>
                          </a:cubicBezTo>
                          <a:cubicBezTo>
                            <a:pt x="70304" y="29106"/>
                            <a:pt x="70471" y="29106"/>
                            <a:pt x="70639" y="29168"/>
                          </a:cubicBezTo>
                          <a:cubicBezTo>
                            <a:pt x="70722" y="29210"/>
                            <a:pt x="70785" y="29357"/>
                            <a:pt x="70827" y="29461"/>
                          </a:cubicBezTo>
                          <a:cubicBezTo>
                            <a:pt x="70827" y="29524"/>
                            <a:pt x="70743" y="29650"/>
                            <a:pt x="70681" y="29670"/>
                          </a:cubicBezTo>
                          <a:cubicBezTo>
                            <a:pt x="70388" y="29775"/>
                            <a:pt x="70074" y="29859"/>
                            <a:pt x="69718" y="29942"/>
                          </a:cubicBezTo>
                          <a:close/>
                          <a:moveTo>
                            <a:pt x="4311" y="19271"/>
                          </a:moveTo>
                          <a:cubicBezTo>
                            <a:pt x="4478" y="19376"/>
                            <a:pt x="4541" y="19481"/>
                            <a:pt x="4646" y="19502"/>
                          </a:cubicBezTo>
                          <a:cubicBezTo>
                            <a:pt x="6006" y="20004"/>
                            <a:pt x="7408" y="20422"/>
                            <a:pt x="8809" y="20736"/>
                          </a:cubicBezTo>
                          <a:cubicBezTo>
                            <a:pt x="8977" y="20757"/>
                            <a:pt x="9102" y="20778"/>
                            <a:pt x="9249" y="20778"/>
                          </a:cubicBezTo>
                          <a:cubicBezTo>
                            <a:pt x="10400" y="20778"/>
                            <a:pt x="11550" y="20820"/>
                            <a:pt x="12701" y="20778"/>
                          </a:cubicBezTo>
                          <a:cubicBezTo>
                            <a:pt x="13224" y="20778"/>
                            <a:pt x="13727" y="20652"/>
                            <a:pt x="14166" y="20359"/>
                          </a:cubicBezTo>
                          <a:cubicBezTo>
                            <a:pt x="14856" y="19920"/>
                            <a:pt x="15505" y="19460"/>
                            <a:pt x="16112" y="18874"/>
                          </a:cubicBezTo>
                          <a:cubicBezTo>
                            <a:pt x="16760" y="18246"/>
                            <a:pt x="17284" y="17493"/>
                            <a:pt x="17828" y="16782"/>
                          </a:cubicBezTo>
                          <a:cubicBezTo>
                            <a:pt x="18727" y="15631"/>
                            <a:pt x="19439" y="14375"/>
                            <a:pt x="20087" y="13078"/>
                          </a:cubicBezTo>
                          <a:cubicBezTo>
                            <a:pt x="20736" y="11760"/>
                            <a:pt x="21029" y="10358"/>
                            <a:pt x="21385" y="8956"/>
                          </a:cubicBezTo>
                          <a:cubicBezTo>
                            <a:pt x="21594" y="8182"/>
                            <a:pt x="21803" y="7387"/>
                            <a:pt x="22368" y="6738"/>
                          </a:cubicBezTo>
                          <a:cubicBezTo>
                            <a:pt x="22619" y="6424"/>
                            <a:pt x="22807" y="6027"/>
                            <a:pt x="23017" y="5671"/>
                          </a:cubicBezTo>
                          <a:cubicBezTo>
                            <a:pt x="23268" y="5148"/>
                            <a:pt x="23226" y="4855"/>
                            <a:pt x="22745" y="4499"/>
                          </a:cubicBezTo>
                          <a:cubicBezTo>
                            <a:pt x="21908" y="3872"/>
                            <a:pt x="21071" y="3181"/>
                            <a:pt x="19962" y="3097"/>
                          </a:cubicBezTo>
                          <a:cubicBezTo>
                            <a:pt x="19564" y="3077"/>
                            <a:pt x="19188" y="2930"/>
                            <a:pt x="18811" y="2867"/>
                          </a:cubicBezTo>
                          <a:cubicBezTo>
                            <a:pt x="18497" y="2825"/>
                            <a:pt x="18141" y="2742"/>
                            <a:pt x="17807" y="2742"/>
                          </a:cubicBezTo>
                          <a:cubicBezTo>
                            <a:pt x="16216" y="2825"/>
                            <a:pt x="14626" y="3035"/>
                            <a:pt x="13183" y="3809"/>
                          </a:cubicBezTo>
                          <a:cubicBezTo>
                            <a:pt x="12869" y="3997"/>
                            <a:pt x="12576" y="4206"/>
                            <a:pt x="12262" y="4416"/>
                          </a:cubicBezTo>
                          <a:cubicBezTo>
                            <a:pt x="11697" y="4813"/>
                            <a:pt x="11132" y="5232"/>
                            <a:pt x="10567" y="5608"/>
                          </a:cubicBezTo>
                          <a:cubicBezTo>
                            <a:pt x="10253" y="5818"/>
                            <a:pt x="9981" y="6027"/>
                            <a:pt x="9751" y="6320"/>
                          </a:cubicBezTo>
                          <a:cubicBezTo>
                            <a:pt x="9437" y="6738"/>
                            <a:pt x="9102" y="7115"/>
                            <a:pt x="8768" y="7491"/>
                          </a:cubicBezTo>
                          <a:cubicBezTo>
                            <a:pt x="8286" y="8015"/>
                            <a:pt x="7931" y="8600"/>
                            <a:pt x="7680" y="9270"/>
                          </a:cubicBezTo>
                          <a:cubicBezTo>
                            <a:pt x="7533" y="9751"/>
                            <a:pt x="7470" y="10212"/>
                            <a:pt x="7617" y="10693"/>
                          </a:cubicBezTo>
                          <a:cubicBezTo>
                            <a:pt x="7763" y="11216"/>
                            <a:pt x="7910" y="11739"/>
                            <a:pt x="8161" y="12199"/>
                          </a:cubicBezTo>
                          <a:cubicBezTo>
                            <a:pt x="8558" y="12994"/>
                            <a:pt x="8684" y="13810"/>
                            <a:pt x="8621" y="14668"/>
                          </a:cubicBezTo>
                          <a:cubicBezTo>
                            <a:pt x="8600" y="15024"/>
                            <a:pt x="8517" y="15380"/>
                            <a:pt x="8307" y="15693"/>
                          </a:cubicBezTo>
                          <a:cubicBezTo>
                            <a:pt x="7868" y="16342"/>
                            <a:pt x="7429" y="16970"/>
                            <a:pt x="6989" y="17618"/>
                          </a:cubicBezTo>
                          <a:cubicBezTo>
                            <a:pt x="6696" y="18037"/>
                            <a:pt x="6361" y="18330"/>
                            <a:pt x="5880" y="18539"/>
                          </a:cubicBezTo>
                          <a:cubicBezTo>
                            <a:pt x="5420" y="18769"/>
                            <a:pt x="4918" y="18999"/>
                            <a:pt x="4311" y="19271"/>
                          </a:cubicBezTo>
                          <a:close/>
                          <a:moveTo>
                            <a:pt x="52603" y="55281"/>
                          </a:moveTo>
                          <a:cubicBezTo>
                            <a:pt x="52561" y="55281"/>
                            <a:pt x="52519" y="55260"/>
                            <a:pt x="52498" y="55260"/>
                          </a:cubicBezTo>
                          <a:cubicBezTo>
                            <a:pt x="52038" y="55365"/>
                            <a:pt x="51598" y="55448"/>
                            <a:pt x="51159" y="55553"/>
                          </a:cubicBezTo>
                          <a:cubicBezTo>
                            <a:pt x="48774" y="56097"/>
                            <a:pt x="46367" y="56495"/>
                            <a:pt x="43877" y="56390"/>
                          </a:cubicBezTo>
                          <a:cubicBezTo>
                            <a:pt x="43292" y="56348"/>
                            <a:pt x="42685" y="56390"/>
                            <a:pt x="42078" y="56390"/>
                          </a:cubicBezTo>
                          <a:cubicBezTo>
                            <a:pt x="41743" y="56390"/>
                            <a:pt x="41408" y="56411"/>
                            <a:pt x="41095" y="56327"/>
                          </a:cubicBezTo>
                          <a:cubicBezTo>
                            <a:pt x="39525" y="56076"/>
                            <a:pt x="37956" y="56139"/>
                            <a:pt x="36387" y="56118"/>
                          </a:cubicBezTo>
                          <a:cubicBezTo>
                            <a:pt x="35989" y="56118"/>
                            <a:pt x="35592" y="56118"/>
                            <a:pt x="35194" y="56076"/>
                          </a:cubicBezTo>
                          <a:cubicBezTo>
                            <a:pt x="33478" y="55867"/>
                            <a:pt x="31721" y="55658"/>
                            <a:pt x="29963" y="55448"/>
                          </a:cubicBezTo>
                          <a:cubicBezTo>
                            <a:pt x="29294" y="56076"/>
                            <a:pt x="28812" y="56850"/>
                            <a:pt x="28373" y="57687"/>
                          </a:cubicBezTo>
                          <a:cubicBezTo>
                            <a:pt x="28185" y="58064"/>
                            <a:pt x="28122" y="58420"/>
                            <a:pt x="28289" y="58838"/>
                          </a:cubicBezTo>
                          <a:lnTo>
                            <a:pt x="30214" y="58838"/>
                          </a:lnTo>
                          <a:cubicBezTo>
                            <a:pt x="30444" y="58650"/>
                            <a:pt x="30675" y="58440"/>
                            <a:pt x="30947" y="58315"/>
                          </a:cubicBezTo>
                          <a:cubicBezTo>
                            <a:pt x="31574" y="57980"/>
                            <a:pt x="32223" y="57645"/>
                            <a:pt x="32788" y="57185"/>
                          </a:cubicBezTo>
                          <a:cubicBezTo>
                            <a:pt x="33269" y="56829"/>
                            <a:pt x="33709" y="57018"/>
                            <a:pt x="33876" y="57603"/>
                          </a:cubicBezTo>
                          <a:cubicBezTo>
                            <a:pt x="34043" y="58273"/>
                            <a:pt x="34211" y="58943"/>
                            <a:pt x="34420" y="59633"/>
                          </a:cubicBezTo>
                          <a:cubicBezTo>
                            <a:pt x="34546" y="60093"/>
                            <a:pt x="34818" y="60282"/>
                            <a:pt x="35257" y="60261"/>
                          </a:cubicBezTo>
                          <a:cubicBezTo>
                            <a:pt x="35654" y="60219"/>
                            <a:pt x="36031" y="60156"/>
                            <a:pt x="36324" y="59863"/>
                          </a:cubicBezTo>
                          <a:cubicBezTo>
                            <a:pt x="36722" y="59487"/>
                            <a:pt x="37224" y="59256"/>
                            <a:pt x="37496" y="58754"/>
                          </a:cubicBezTo>
                          <a:cubicBezTo>
                            <a:pt x="37579" y="58608"/>
                            <a:pt x="37768" y="58503"/>
                            <a:pt x="37914" y="58420"/>
                          </a:cubicBezTo>
                          <a:cubicBezTo>
                            <a:pt x="38228" y="58231"/>
                            <a:pt x="38584" y="58106"/>
                            <a:pt x="38898" y="57959"/>
                          </a:cubicBezTo>
                          <a:cubicBezTo>
                            <a:pt x="39421" y="57708"/>
                            <a:pt x="39944" y="57855"/>
                            <a:pt x="40258" y="58315"/>
                          </a:cubicBezTo>
                          <a:cubicBezTo>
                            <a:pt x="40383" y="58524"/>
                            <a:pt x="40488" y="58733"/>
                            <a:pt x="40613" y="58943"/>
                          </a:cubicBezTo>
                          <a:cubicBezTo>
                            <a:pt x="40906" y="59466"/>
                            <a:pt x="41367" y="59780"/>
                            <a:pt x="41890" y="60052"/>
                          </a:cubicBezTo>
                          <a:cubicBezTo>
                            <a:pt x="42789" y="60470"/>
                            <a:pt x="42978" y="60407"/>
                            <a:pt x="43522" y="59591"/>
                          </a:cubicBezTo>
                          <a:cubicBezTo>
                            <a:pt x="43919" y="59047"/>
                            <a:pt x="44359" y="58587"/>
                            <a:pt x="44986" y="58315"/>
                          </a:cubicBezTo>
                          <a:cubicBezTo>
                            <a:pt x="45489" y="58106"/>
                            <a:pt x="45865" y="58127"/>
                            <a:pt x="46179" y="58524"/>
                          </a:cubicBezTo>
                          <a:cubicBezTo>
                            <a:pt x="46639" y="59110"/>
                            <a:pt x="47267" y="59277"/>
                            <a:pt x="47895" y="59487"/>
                          </a:cubicBezTo>
                          <a:cubicBezTo>
                            <a:pt x="48041" y="59549"/>
                            <a:pt x="48230" y="59591"/>
                            <a:pt x="48418" y="59654"/>
                          </a:cubicBezTo>
                          <a:cubicBezTo>
                            <a:pt x="48795" y="59780"/>
                            <a:pt x="48941" y="59738"/>
                            <a:pt x="49192" y="59445"/>
                          </a:cubicBezTo>
                          <a:cubicBezTo>
                            <a:pt x="49422" y="59152"/>
                            <a:pt x="49673" y="58901"/>
                            <a:pt x="49924" y="58629"/>
                          </a:cubicBezTo>
                          <a:cubicBezTo>
                            <a:pt x="50155" y="58399"/>
                            <a:pt x="50447" y="58399"/>
                            <a:pt x="50761" y="58503"/>
                          </a:cubicBezTo>
                          <a:cubicBezTo>
                            <a:pt x="51243" y="58692"/>
                            <a:pt x="51598" y="59005"/>
                            <a:pt x="51912" y="59340"/>
                          </a:cubicBezTo>
                          <a:cubicBezTo>
                            <a:pt x="52393" y="59842"/>
                            <a:pt x="52937" y="59884"/>
                            <a:pt x="53586" y="59654"/>
                          </a:cubicBezTo>
                          <a:lnTo>
                            <a:pt x="53586" y="57290"/>
                          </a:lnTo>
                          <a:cubicBezTo>
                            <a:pt x="53251" y="56557"/>
                            <a:pt x="52896" y="55909"/>
                            <a:pt x="52603" y="55281"/>
                          </a:cubicBezTo>
                          <a:close/>
                          <a:moveTo>
                            <a:pt x="20652" y="43899"/>
                          </a:moveTo>
                          <a:cubicBezTo>
                            <a:pt x="20715" y="42978"/>
                            <a:pt x="20715" y="42183"/>
                            <a:pt x="20694" y="41367"/>
                          </a:cubicBezTo>
                          <a:cubicBezTo>
                            <a:pt x="20652" y="40530"/>
                            <a:pt x="20799" y="39693"/>
                            <a:pt x="20610" y="38835"/>
                          </a:cubicBezTo>
                          <a:cubicBezTo>
                            <a:pt x="20297" y="38793"/>
                            <a:pt x="20025" y="38793"/>
                            <a:pt x="19773" y="38730"/>
                          </a:cubicBezTo>
                          <a:cubicBezTo>
                            <a:pt x="19669" y="38689"/>
                            <a:pt x="19501" y="38542"/>
                            <a:pt x="19501" y="38437"/>
                          </a:cubicBezTo>
                          <a:cubicBezTo>
                            <a:pt x="19501" y="38333"/>
                            <a:pt x="19648" y="38145"/>
                            <a:pt x="19753" y="38124"/>
                          </a:cubicBezTo>
                          <a:cubicBezTo>
                            <a:pt x="20025" y="38040"/>
                            <a:pt x="20317" y="38019"/>
                            <a:pt x="20652" y="37956"/>
                          </a:cubicBezTo>
                          <a:cubicBezTo>
                            <a:pt x="20736" y="37287"/>
                            <a:pt x="20715" y="36638"/>
                            <a:pt x="20694" y="35968"/>
                          </a:cubicBezTo>
                          <a:cubicBezTo>
                            <a:pt x="20694" y="35111"/>
                            <a:pt x="20799" y="34232"/>
                            <a:pt x="20485" y="33395"/>
                          </a:cubicBezTo>
                          <a:cubicBezTo>
                            <a:pt x="20422" y="33290"/>
                            <a:pt x="20443" y="33144"/>
                            <a:pt x="20443" y="33018"/>
                          </a:cubicBezTo>
                          <a:cubicBezTo>
                            <a:pt x="20443" y="32370"/>
                            <a:pt x="20129" y="31826"/>
                            <a:pt x="19815" y="31219"/>
                          </a:cubicBezTo>
                          <a:cubicBezTo>
                            <a:pt x="19167" y="31219"/>
                            <a:pt x="18539" y="31198"/>
                            <a:pt x="17911" y="31219"/>
                          </a:cubicBezTo>
                          <a:cubicBezTo>
                            <a:pt x="17556" y="31219"/>
                            <a:pt x="17242" y="31365"/>
                            <a:pt x="16991" y="31575"/>
                          </a:cubicBezTo>
                          <a:cubicBezTo>
                            <a:pt x="16991" y="33290"/>
                            <a:pt x="16970" y="34901"/>
                            <a:pt x="16991" y="36554"/>
                          </a:cubicBezTo>
                          <a:cubicBezTo>
                            <a:pt x="16991" y="37015"/>
                            <a:pt x="17137" y="37496"/>
                            <a:pt x="17200" y="37998"/>
                          </a:cubicBezTo>
                          <a:cubicBezTo>
                            <a:pt x="17556" y="38124"/>
                            <a:pt x="17869" y="38228"/>
                            <a:pt x="18183" y="38333"/>
                          </a:cubicBezTo>
                          <a:cubicBezTo>
                            <a:pt x="18246" y="38354"/>
                            <a:pt x="18351" y="38375"/>
                            <a:pt x="18434" y="38417"/>
                          </a:cubicBezTo>
                          <a:cubicBezTo>
                            <a:pt x="18623" y="38479"/>
                            <a:pt x="18727" y="38584"/>
                            <a:pt x="18727" y="38793"/>
                          </a:cubicBezTo>
                          <a:cubicBezTo>
                            <a:pt x="18727" y="39002"/>
                            <a:pt x="18539" y="39149"/>
                            <a:pt x="18288" y="39149"/>
                          </a:cubicBezTo>
                          <a:lnTo>
                            <a:pt x="17828" y="39149"/>
                          </a:lnTo>
                          <a:cubicBezTo>
                            <a:pt x="17660" y="39149"/>
                            <a:pt x="17493" y="39170"/>
                            <a:pt x="17304" y="39191"/>
                          </a:cubicBezTo>
                          <a:cubicBezTo>
                            <a:pt x="17263" y="39567"/>
                            <a:pt x="17179" y="39902"/>
                            <a:pt x="17388" y="40195"/>
                          </a:cubicBezTo>
                          <a:cubicBezTo>
                            <a:pt x="17681" y="40237"/>
                            <a:pt x="17932" y="40258"/>
                            <a:pt x="18204" y="40342"/>
                          </a:cubicBezTo>
                          <a:cubicBezTo>
                            <a:pt x="18309" y="40362"/>
                            <a:pt x="18413" y="40551"/>
                            <a:pt x="18434" y="40676"/>
                          </a:cubicBezTo>
                          <a:cubicBezTo>
                            <a:pt x="18434" y="40739"/>
                            <a:pt x="18309" y="40886"/>
                            <a:pt x="18204" y="40927"/>
                          </a:cubicBezTo>
                          <a:cubicBezTo>
                            <a:pt x="17911" y="40990"/>
                            <a:pt x="17618" y="41032"/>
                            <a:pt x="17367" y="41074"/>
                          </a:cubicBezTo>
                          <a:cubicBezTo>
                            <a:pt x="17200" y="41597"/>
                            <a:pt x="17409" y="42015"/>
                            <a:pt x="17493" y="42455"/>
                          </a:cubicBezTo>
                          <a:cubicBezTo>
                            <a:pt x="17576" y="42915"/>
                            <a:pt x="17576" y="43355"/>
                            <a:pt x="17618" y="43794"/>
                          </a:cubicBezTo>
                          <a:cubicBezTo>
                            <a:pt x="17786" y="43857"/>
                            <a:pt x="17890" y="43919"/>
                            <a:pt x="17995" y="43919"/>
                          </a:cubicBezTo>
                          <a:cubicBezTo>
                            <a:pt x="18853" y="43940"/>
                            <a:pt x="19690" y="43961"/>
                            <a:pt x="20652" y="43899"/>
                          </a:cubicBezTo>
                          <a:close/>
                          <a:moveTo>
                            <a:pt x="29294" y="4604"/>
                          </a:moveTo>
                          <a:cubicBezTo>
                            <a:pt x="29168" y="4248"/>
                            <a:pt x="28980" y="4102"/>
                            <a:pt x="28687" y="4039"/>
                          </a:cubicBezTo>
                          <a:cubicBezTo>
                            <a:pt x="28143" y="3934"/>
                            <a:pt x="27620" y="4039"/>
                            <a:pt x="27076" y="4018"/>
                          </a:cubicBezTo>
                          <a:cubicBezTo>
                            <a:pt x="26155" y="3976"/>
                            <a:pt x="25527" y="4416"/>
                            <a:pt x="24921" y="4960"/>
                          </a:cubicBezTo>
                          <a:cubicBezTo>
                            <a:pt x="24711" y="5169"/>
                            <a:pt x="24481" y="5378"/>
                            <a:pt x="24272" y="5587"/>
                          </a:cubicBezTo>
                          <a:cubicBezTo>
                            <a:pt x="24146" y="5755"/>
                            <a:pt x="24000" y="5922"/>
                            <a:pt x="23895" y="6090"/>
                          </a:cubicBezTo>
                          <a:cubicBezTo>
                            <a:pt x="23582" y="6571"/>
                            <a:pt x="23268" y="7094"/>
                            <a:pt x="22954" y="7617"/>
                          </a:cubicBezTo>
                          <a:cubicBezTo>
                            <a:pt x="22891" y="7763"/>
                            <a:pt x="22786" y="7868"/>
                            <a:pt x="22724" y="8015"/>
                          </a:cubicBezTo>
                          <a:cubicBezTo>
                            <a:pt x="22473" y="8977"/>
                            <a:pt x="22159" y="9919"/>
                            <a:pt x="22222" y="10944"/>
                          </a:cubicBezTo>
                          <a:cubicBezTo>
                            <a:pt x="22263" y="11237"/>
                            <a:pt x="22326" y="11467"/>
                            <a:pt x="22577" y="11655"/>
                          </a:cubicBezTo>
                          <a:cubicBezTo>
                            <a:pt x="22828" y="11864"/>
                            <a:pt x="23121" y="12053"/>
                            <a:pt x="23477" y="11844"/>
                          </a:cubicBezTo>
                          <a:cubicBezTo>
                            <a:pt x="23791" y="11153"/>
                            <a:pt x="24063" y="10400"/>
                            <a:pt x="24691" y="9814"/>
                          </a:cubicBezTo>
                          <a:cubicBezTo>
                            <a:pt x="24460" y="9647"/>
                            <a:pt x="24272" y="9458"/>
                            <a:pt x="24063" y="9333"/>
                          </a:cubicBezTo>
                          <a:cubicBezTo>
                            <a:pt x="24063" y="9270"/>
                            <a:pt x="24042" y="9249"/>
                            <a:pt x="24063" y="9228"/>
                          </a:cubicBezTo>
                          <a:cubicBezTo>
                            <a:pt x="24084" y="9144"/>
                            <a:pt x="24105" y="9040"/>
                            <a:pt x="24146" y="8956"/>
                          </a:cubicBezTo>
                          <a:cubicBezTo>
                            <a:pt x="24691" y="7763"/>
                            <a:pt x="25569" y="6864"/>
                            <a:pt x="26762" y="6320"/>
                          </a:cubicBezTo>
                          <a:cubicBezTo>
                            <a:pt x="27704" y="5859"/>
                            <a:pt x="28394" y="5085"/>
                            <a:pt x="29294" y="4604"/>
                          </a:cubicBezTo>
                          <a:close/>
                          <a:moveTo>
                            <a:pt x="22389" y="27097"/>
                          </a:moveTo>
                          <a:cubicBezTo>
                            <a:pt x="21552" y="27473"/>
                            <a:pt x="21280" y="27808"/>
                            <a:pt x="21447" y="28457"/>
                          </a:cubicBezTo>
                          <a:cubicBezTo>
                            <a:pt x="21552" y="28896"/>
                            <a:pt x="21698" y="29336"/>
                            <a:pt x="21950" y="29712"/>
                          </a:cubicBezTo>
                          <a:cubicBezTo>
                            <a:pt x="22222" y="30131"/>
                            <a:pt x="22556" y="30507"/>
                            <a:pt x="23058" y="30717"/>
                          </a:cubicBezTo>
                          <a:cubicBezTo>
                            <a:pt x="23791" y="31010"/>
                            <a:pt x="24523" y="31282"/>
                            <a:pt x="25255" y="31533"/>
                          </a:cubicBezTo>
                          <a:cubicBezTo>
                            <a:pt x="25779" y="31721"/>
                            <a:pt x="25988" y="31721"/>
                            <a:pt x="26678" y="31533"/>
                          </a:cubicBezTo>
                          <a:cubicBezTo>
                            <a:pt x="26595" y="31428"/>
                            <a:pt x="26532" y="31323"/>
                            <a:pt x="26469" y="31240"/>
                          </a:cubicBezTo>
                          <a:cubicBezTo>
                            <a:pt x="25758" y="30612"/>
                            <a:pt x="25235" y="29838"/>
                            <a:pt x="24691" y="29085"/>
                          </a:cubicBezTo>
                          <a:cubicBezTo>
                            <a:pt x="24481" y="28792"/>
                            <a:pt x="24272" y="28478"/>
                            <a:pt x="24063" y="28185"/>
                          </a:cubicBezTo>
                          <a:cubicBezTo>
                            <a:pt x="23916" y="27976"/>
                            <a:pt x="23749" y="27829"/>
                            <a:pt x="23498" y="27745"/>
                          </a:cubicBezTo>
                          <a:cubicBezTo>
                            <a:pt x="23058" y="27641"/>
                            <a:pt x="22703" y="27411"/>
                            <a:pt x="22389" y="27097"/>
                          </a:cubicBezTo>
                          <a:close/>
                          <a:moveTo>
                            <a:pt x="53168" y="69530"/>
                          </a:moveTo>
                          <a:cubicBezTo>
                            <a:pt x="52979" y="69321"/>
                            <a:pt x="52896" y="69216"/>
                            <a:pt x="52770" y="69111"/>
                          </a:cubicBezTo>
                          <a:cubicBezTo>
                            <a:pt x="52540" y="68902"/>
                            <a:pt x="52310" y="68756"/>
                            <a:pt x="52059" y="68547"/>
                          </a:cubicBezTo>
                          <a:cubicBezTo>
                            <a:pt x="51305" y="67877"/>
                            <a:pt x="50364" y="67856"/>
                            <a:pt x="49422" y="67751"/>
                          </a:cubicBezTo>
                          <a:cubicBezTo>
                            <a:pt x="49276" y="67731"/>
                            <a:pt x="49108" y="67772"/>
                            <a:pt x="48983" y="67835"/>
                          </a:cubicBezTo>
                          <a:cubicBezTo>
                            <a:pt x="48543" y="68023"/>
                            <a:pt x="48083" y="67982"/>
                            <a:pt x="47644" y="67982"/>
                          </a:cubicBezTo>
                          <a:lnTo>
                            <a:pt x="46723" y="67982"/>
                          </a:lnTo>
                          <a:cubicBezTo>
                            <a:pt x="46786" y="68819"/>
                            <a:pt x="46828" y="68923"/>
                            <a:pt x="47393" y="69300"/>
                          </a:cubicBezTo>
                          <a:cubicBezTo>
                            <a:pt x="47623" y="69446"/>
                            <a:pt x="47853" y="69551"/>
                            <a:pt x="48062" y="69760"/>
                          </a:cubicBezTo>
                          <a:cubicBezTo>
                            <a:pt x="48397" y="70116"/>
                            <a:pt x="48815" y="70220"/>
                            <a:pt x="49297" y="70262"/>
                          </a:cubicBezTo>
                          <a:cubicBezTo>
                            <a:pt x="50364" y="70388"/>
                            <a:pt x="51389" y="70011"/>
                            <a:pt x="52435" y="69907"/>
                          </a:cubicBezTo>
                          <a:cubicBezTo>
                            <a:pt x="52665" y="69907"/>
                            <a:pt x="52875" y="69697"/>
                            <a:pt x="53168" y="69530"/>
                          </a:cubicBezTo>
                          <a:close/>
                          <a:moveTo>
                            <a:pt x="61139" y="17911"/>
                          </a:moveTo>
                          <a:cubicBezTo>
                            <a:pt x="61558" y="17326"/>
                            <a:pt x="61893" y="16886"/>
                            <a:pt x="62248" y="16447"/>
                          </a:cubicBezTo>
                          <a:cubicBezTo>
                            <a:pt x="62813" y="15693"/>
                            <a:pt x="62960" y="14877"/>
                            <a:pt x="62897" y="13978"/>
                          </a:cubicBezTo>
                          <a:cubicBezTo>
                            <a:pt x="62876" y="13434"/>
                            <a:pt x="62646" y="12994"/>
                            <a:pt x="62353" y="12576"/>
                          </a:cubicBezTo>
                          <a:cubicBezTo>
                            <a:pt x="62248" y="12408"/>
                            <a:pt x="62018" y="12283"/>
                            <a:pt x="61830" y="12262"/>
                          </a:cubicBezTo>
                          <a:cubicBezTo>
                            <a:pt x="61537" y="12178"/>
                            <a:pt x="61223" y="12178"/>
                            <a:pt x="60930" y="12178"/>
                          </a:cubicBezTo>
                          <a:cubicBezTo>
                            <a:pt x="60700" y="12178"/>
                            <a:pt x="60470" y="12304"/>
                            <a:pt x="60449" y="12513"/>
                          </a:cubicBezTo>
                          <a:cubicBezTo>
                            <a:pt x="60365" y="13036"/>
                            <a:pt x="60156" y="13601"/>
                            <a:pt x="60344" y="14124"/>
                          </a:cubicBezTo>
                          <a:cubicBezTo>
                            <a:pt x="60658" y="15003"/>
                            <a:pt x="60763" y="15924"/>
                            <a:pt x="60888" y="16865"/>
                          </a:cubicBezTo>
                          <a:cubicBezTo>
                            <a:pt x="60972" y="17158"/>
                            <a:pt x="61035" y="17472"/>
                            <a:pt x="61139" y="17911"/>
                          </a:cubicBezTo>
                          <a:close/>
                          <a:moveTo>
                            <a:pt x="33185" y="67898"/>
                          </a:moveTo>
                          <a:cubicBezTo>
                            <a:pt x="33060" y="67835"/>
                            <a:pt x="32976" y="67814"/>
                            <a:pt x="32893" y="67814"/>
                          </a:cubicBezTo>
                          <a:cubicBezTo>
                            <a:pt x="32265" y="67814"/>
                            <a:pt x="31637" y="67856"/>
                            <a:pt x="31009" y="67961"/>
                          </a:cubicBezTo>
                          <a:cubicBezTo>
                            <a:pt x="30110" y="68128"/>
                            <a:pt x="29189" y="68358"/>
                            <a:pt x="28289" y="68526"/>
                          </a:cubicBezTo>
                          <a:cubicBezTo>
                            <a:pt x="27871" y="68588"/>
                            <a:pt x="27515" y="68735"/>
                            <a:pt x="27180" y="69049"/>
                          </a:cubicBezTo>
                          <a:cubicBezTo>
                            <a:pt x="27390" y="69530"/>
                            <a:pt x="27724" y="69697"/>
                            <a:pt x="28164" y="69718"/>
                          </a:cubicBezTo>
                          <a:cubicBezTo>
                            <a:pt x="28645" y="69739"/>
                            <a:pt x="29126" y="69718"/>
                            <a:pt x="29608" y="69718"/>
                          </a:cubicBezTo>
                          <a:cubicBezTo>
                            <a:pt x="31051" y="69781"/>
                            <a:pt x="32118" y="69049"/>
                            <a:pt x="33102" y="68128"/>
                          </a:cubicBezTo>
                          <a:cubicBezTo>
                            <a:pt x="33144" y="68107"/>
                            <a:pt x="33144" y="68023"/>
                            <a:pt x="33185" y="67898"/>
                          </a:cubicBezTo>
                          <a:close/>
                          <a:moveTo>
                            <a:pt x="46221" y="35634"/>
                          </a:moveTo>
                          <a:cubicBezTo>
                            <a:pt x="45719" y="35676"/>
                            <a:pt x="45300" y="35717"/>
                            <a:pt x="44882" y="35717"/>
                          </a:cubicBezTo>
                          <a:cubicBezTo>
                            <a:pt x="44045" y="35696"/>
                            <a:pt x="43292" y="35948"/>
                            <a:pt x="42496" y="36157"/>
                          </a:cubicBezTo>
                          <a:cubicBezTo>
                            <a:pt x="42434" y="36157"/>
                            <a:pt x="42413" y="36240"/>
                            <a:pt x="42371" y="36303"/>
                          </a:cubicBezTo>
                          <a:cubicBezTo>
                            <a:pt x="42601" y="37056"/>
                            <a:pt x="43187" y="37517"/>
                            <a:pt x="43857" y="37873"/>
                          </a:cubicBezTo>
                          <a:cubicBezTo>
                            <a:pt x="44066" y="37977"/>
                            <a:pt x="44275" y="37977"/>
                            <a:pt x="44442" y="37810"/>
                          </a:cubicBezTo>
                          <a:cubicBezTo>
                            <a:pt x="45133" y="37182"/>
                            <a:pt x="45865" y="36575"/>
                            <a:pt x="46221" y="35634"/>
                          </a:cubicBezTo>
                          <a:close/>
                          <a:moveTo>
                            <a:pt x="17828" y="44924"/>
                          </a:moveTo>
                          <a:cubicBezTo>
                            <a:pt x="17869" y="45154"/>
                            <a:pt x="17807" y="45321"/>
                            <a:pt x="17890" y="45447"/>
                          </a:cubicBezTo>
                          <a:cubicBezTo>
                            <a:pt x="18204" y="45991"/>
                            <a:pt x="18539" y="46514"/>
                            <a:pt x="18853" y="47016"/>
                          </a:cubicBezTo>
                          <a:cubicBezTo>
                            <a:pt x="19543" y="46974"/>
                            <a:pt x="19669" y="46368"/>
                            <a:pt x="20004" y="46033"/>
                          </a:cubicBezTo>
                          <a:cubicBezTo>
                            <a:pt x="20255" y="45740"/>
                            <a:pt x="20401" y="45363"/>
                            <a:pt x="20422" y="44945"/>
                          </a:cubicBezTo>
                          <a:cubicBezTo>
                            <a:pt x="19564" y="44924"/>
                            <a:pt x="18748" y="44924"/>
                            <a:pt x="17828" y="44924"/>
                          </a:cubicBezTo>
                          <a:close/>
                          <a:moveTo>
                            <a:pt x="67898" y="27473"/>
                          </a:moveTo>
                          <a:cubicBezTo>
                            <a:pt x="67458" y="28562"/>
                            <a:pt x="67458" y="28562"/>
                            <a:pt x="67563" y="28854"/>
                          </a:cubicBezTo>
                          <a:cubicBezTo>
                            <a:pt x="67730" y="28687"/>
                            <a:pt x="67919" y="28499"/>
                            <a:pt x="68149" y="28290"/>
                          </a:cubicBezTo>
                          <a:cubicBezTo>
                            <a:pt x="68065" y="28038"/>
                            <a:pt x="67981" y="27745"/>
                            <a:pt x="67898" y="27473"/>
                          </a:cubicBezTo>
                          <a:close/>
                        </a:path>
                      </a:pathLst>
                    </a:custGeom>
                    <a:solidFill>
                      <a:srgbClr val="000000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48" name="Google Shape;148;p13"/>
                    <p:cNvSpPr/>
                    <p:nvPr/>
                  </p:nvSpPr>
                  <p:spPr>
                    <a:xfrm>
                      <a:off x="-1791625" y="3746875"/>
                      <a:ext cx="319125" cy="2322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765" h="9291" extrusionOk="0">
                          <a:moveTo>
                            <a:pt x="4939" y="9206"/>
                          </a:moveTo>
                          <a:cubicBezTo>
                            <a:pt x="4562" y="9206"/>
                            <a:pt x="4165" y="9248"/>
                            <a:pt x="3767" y="9206"/>
                          </a:cubicBezTo>
                          <a:cubicBezTo>
                            <a:pt x="3077" y="9165"/>
                            <a:pt x="2470" y="8976"/>
                            <a:pt x="1989" y="8432"/>
                          </a:cubicBezTo>
                          <a:cubicBezTo>
                            <a:pt x="1758" y="8160"/>
                            <a:pt x="1486" y="7909"/>
                            <a:pt x="1235" y="7679"/>
                          </a:cubicBezTo>
                          <a:cubicBezTo>
                            <a:pt x="482" y="7009"/>
                            <a:pt x="189" y="6131"/>
                            <a:pt x="105" y="5189"/>
                          </a:cubicBezTo>
                          <a:cubicBezTo>
                            <a:pt x="64" y="4541"/>
                            <a:pt x="1" y="3871"/>
                            <a:pt x="273" y="3222"/>
                          </a:cubicBezTo>
                          <a:cubicBezTo>
                            <a:pt x="377" y="2992"/>
                            <a:pt x="294" y="2678"/>
                            <a:pt x="315" y="2406"/>
                          </a:cubicBezTo>
                          <a:cubicBezTo>
                            <a:pt x="377" y="1841"/>
                            <a:pt x="649" y="1674"/>
                            <a:pt x="1256" y="1820"/>
                          </a:cubicBezTo>
                          <a:cubicBezTo>
                            <a:pt x="1486" y="1862"/>
                            <a:pt x="1737" y="1883"/>
                            <a:pt x="1968" y="1883"/>
                          </a:cubicBezTo>
                          <a:cubicBezTo>
                            <a:pt x="2595" y="1883"/>
                            <a:pt x="3244" y="1862"/>
                            <a:pt x="3872" y="1841"/>
                          </a:cubicBezTo>
                          <a:cubicBezTo>
                            <a:pt x="4478" y="1800"/>
                            <a:pt x="5043" y="1779"/>
                            <a:pt x="5629" y="1507"/>
                          </a:cubicBezTo>
                          <a:cubicBezTo>
                            <a:pt x="5985" y="1318"/>
                            <a:pt x="6445" y="1339"/>
                            <a:pt x="6864" y="1297"/>
                          </a:cubicBezTo>
                          <a:cubicBezTo>
                            <a:pt x="7136" y="1256"/>
                            <a:pt x="7450" y="1297"/>
                            <a:pt x="7763" y="1297"/>
                          </a:cubicBezTo>
                          <a:cubicBezTo>
                            <a:pt x="8140" y="1297"/>
                            <a:pt x="8475" y="1193"/>
                            <a:pt x="8810" y="1109"/>
                          </a:cubicBezTo>
                          <a:cubicBezTo>
                            <a:pt x="9542" y="921"/>
                            <a:pt x="10232" y="628"/>
                            <a:pt x="10902" y="314"/>
                          </a:cubicBezTo>
                          <a:cubicBezTo>
                            <a:pt x="11300" y="126"/>
                            <a:pt x="11781" y="105"/>
                            <a:pt x="12220" y="42"/>
                          </a:cubicBezTo>
                          <a:cubicBezTo>
                            <a:pt x="12304" y="0"/>
                            <a:pt x="12429" y="126"/>
                            <a:pt x="12513" y="188"/>
                          </a:cubicBezTo>
                          <a:cubicBezTo>
                            <a:pt x="12555" y="209"/>
                            <a:pt x="12576" y="293"/>
                            <a:pt x="12576" y="356"/>
                          </a:cubicBezTo>
                          <a:cubicBezTo>
                            <a:pt x="12576" y="1318"/>
                            <a:pt x="12764" y="2281"/>
                            <a:pt x="12450" y="3222"/>
                          </a:cubicBezTo>
                          <a:cubicBezTo>
                            <a:pt x="12408" y="3432"/>
                            <a:pt x="12346" y="3641"/>
                            <a:pt x="12367" y="3850"/>
                          </a:cubicBezTo>
                          <a:cubicBezTo>
                            <a:pt x="12450" y="4708"/>
                            <a:pt x="12116" y="5419"/>
                            <a:pt x="11718" y="6152"/>
                          </a:cubicBezTo>
                          <a:cubicBezTo>
                            <a:pt x="11425" y="6675"/>
                            <a:pt x="11069" y="7093"/>
                            <a:pt x="10546" y="7386"/>
                          </a:cubicBezTo>
                          <a:cubicBezTo>
                            <a:pt x="10358" y="7491"/>
                            <a:pt x="10170" y="7595"/>
                            <a:pt x="10023" y="7721"/>
                          </a:cubicBezTo>
                          <a:cubicBezTo>
                            <a:pt x="9123" y="8453"/>
                            <a:pt x="8119" y="8893"/>
                            <a:pt x="6989" y="9060"/>
                          </a:cubicBezTo>
                          <a:cubicBezTo>
                            <a:pt x="6299" y="9165"/>
                            <a:pt x="5608" y="9206"/>
                            <a:pt x="4918" y="9290"/>
                          </a:cubicBezTo>
                          <a:cubicBezTo>
                            <a:pt x="4939" y="9269"/>
                            <a:pt x="4939" y="9248"/>
                            <a:pt x="4939" y="9206"/>
                          </a:cubicBezTo>
                          <a:close/>
                          <a:moveTo>
                            <a:pt x="11802" y="1025"/>
                          </a:moveTo>
                          <a:cubicBezTo>
                            <a:pt x="11572" y="879"/>
                            <a:pt x="11383" y="942"/>
                            <a:pt x="11174" y="1025"/>
                          </a:cubicBezTo>
                          <a:cubicBezTo>
                            <a:pt x="10756" y="1214"/>
                            <a:pt x="10358" y="1444"/>
                            <a:pt x="9919" y="1548"/>
                          </a:cubicBezTo>
                          <a:cubicBezTo>
                            <a:pt x="9291" y="1716"/>
                            <a:pt x="8684" y="2072"/>
                            <a:pt x="8015" y="1988"/>
                          </a:cubicBezTo>
                          <a:cubicBezTo>
                            <a:pt x="7408" y="1925"/>
                            <a:pt x="6801" y="2051"/>
                            <a:pt x="6236" y="2239"/>
                          </a:cubicBezTo>
                          <a:cubicBezTo>
                            <a:pt x="5462" y="2490"/>
                            <a:pt x="4709" y="2595"/>
                            <a:pt x="3893" y="2553"/>
                          </a:cubicBezTo>
                          <a:cubicBezTo>
                            <a:pt x="3244" y="2511"/>
                            <a:pt x="2574" y="2490"/>
                            <a:pt x="1905" y="2490"/>
                          </a:cubicBezTo>
                          <a:cubicBezTo>
                            <a:pt x="1737" y="2490"/>
                            <a:pt x="1570" y="2511"/>
                            <a:pt x="1382" y="2553"/>
                          </a:cubicBezTo>
                          <a:cubicBezTo>
                            <a:pt x="1319" y="2971"/>
                            <a:pt x="1235" y="3348"/>
                            <a:pt x="1214" y="3745"/>
                          </a:cubicBezTo>
                          <a:cubicBezTo>
                            <a:pt x="1172" y="4122"/>
                            <a:pt x="1256" y="4478"/>
                            <a:pt x="1277" y="4813"/>
                          </a:cubicBezTo>
                          <a:cubicBezTo>
                            <a:pt x="1319" y="5168"/>
                            <a:pt x="1340" y="5482"/>
                            <a:pt x="1340" y="5817"/>
                          </a:cubicBezTo>
                          <a:cubicBezTo>
                            <a:pt x="1340" y="6131"/>
                            <a:pt x="1445" y="6382"/>
                            <a:pt x="1675" y="6633"/>
                          </a:cubicBezTo>
                          <a:cubicBezTo>
                            <a:pt x="1968" y="6905"/>
                            <a:pt x="2302" y="7198"/>
                            <a:pt x="2574" y="7512"/>
                          </a:cubicBezTo>
                          <a:cubicBezTo>
                            <a:pt x="3014" y="8014"/>
                            <a:pt x="3537" y="8202"/>
                            <a:pt x="4185" y="8160"/>
                          </a:cubicBezTo>
                          <a:cubicBezTo>
                            <a:pt x="4709" y="8139"/>
                            <a:pt x="5211" y="8160"/>
                            <a:pt x="5734" y="8160"/>
                          </a:cubicBezTo>
                          <a:cubicBezTo>
                            <a:pt x="6069" y="8160"/>
                            <a:pt x="6382" y="8098"/>
                            <a:pt x="6717" y="8035"/>
                          </a:cubicBezTo>
                          <a:cubicBezTo>
                            <a:pt x="7805" y="7888"/>
                            <a:pt x="8747" y="7428"/>
                            <a:pt x="9605" y="6779"/>
                          </a:cubicBezTo>
                          <a:cubicBezTo>
                            <a:pt x="9751" y="6654"/>
                            <a:pt x="9939" y="6549"/>
                            <a:pt x="10128" y="6445"/>
                          </a:cubicBezTo>
                          <a:cubicBezTo>
                            <a:pt x="10630" y="6152"/>
                            <a:pt x="10944" y="5712"/>
                            <a:pt x="11111" y="5189"/>
                          </a:cubicBezTo>
                          <a:cubicBezTo>
                            <a:pt x="11320" y="4561"/>
                            <a:pt x="11697" y="3976"/>
                            <a:pt x="11613" y="3285"/>
                          </a:cubicBezTo>
                          <a:cubicBezTo>
                            <a:pt x="11592" y="3180"/>
                            <a:pt x="11676" y="3034"/>
                            <a:pt x="11718" y="2929"/>
                          </a:cubicBezTo>
                          <a:cubicBezTo>
                            <a:pt x="11948" y="2344"/>
                            <a:pt x="11844" y="1674"/>
                            <a:pt x="11802" y="1025"/>
                          </a:cubicBezTo>
                          <a:close/>
                        </a:path>
                      </a:pathLst>
                    </a:custGeom>
                    <a:solidFill>
                      <a:srgbClr val="000000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49" name="Google Shape;149;p13"/>
                    <p:cNvSpPr/>
                    <p:nvPr/>
                  </p:nvSpPr>
                  <p:spPr>
                    <a:xfrm>
                      <a:off x="-1790050" y="3670500"/>
                      <a:ext cx="37700" cy="413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508" h="1654" extrusionOk="0">
                          <a:moveTo>
                            <a:pt x="1507" y="900"/>
                          </a:moveTo>
                          <a:cubicBezTo>
                            <a:pt x="1507" y="1444"/>
                            <a:pt x="1319" y="1653"/>
                            <a:pt x="775" y="1653"/>
                          </a:cubicBezTo>
                          <a:cubicBezTo>
                            <a:pt x="231" y="1653"/>
                            <a:pt x="21" y="1465"/>
                            <a:pt x="1" y="921"/>
                          </a:cubicBezTo>
                          <a:cubicBezTo>
                            <a:pt x="1" y="419"/>
                            <a:pt x="273" y="63"/>
                            <a:pt x="670" y="21"/>
                          </a:cubicBezTo>
                          <a:cubicBezTo>
                            <a:pt x="1109" y="0"/>
                            <a:pt x="1507" y="398"/>
                            <a:pt x="1507" y="900"/>
                          </a:cubicBezTo>
                          <a:close/>
                        </a:path>
                      </a:pathLst>
                    </a:custGeom>
                    <a:solidFill>
                      <a:srgbClr val="000000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50" name="Google Shape;150;p13"/>
                    <p:cNvSpPr/>
                    <p:nvPr/>
                  </p:nvSpPr>
                  <p:spPr>
                    <a:xfrm>
                      <a:off x="-1485075" y="3602500"/>
                      <a:ext cx="33500" cy="397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340" h="1591" extrusionOk="0">
                          <a:moveTo>
                            <a:pt x="1339" y="900"/>
                          </a:moveTo>
                          <a:cubicBezTo>
                            <a:pt x="1318" y="1025"/>
                            <a:pt x="1318" y="1214"/>
                            <a:pt x="1235" y="1318"/>
                          </a:cubicBezTo>
                          <a:cubicBezTo>
                            <a:pt x="1130" y="1444"/>
                            <a:pt x="942" y="1569"/>
                            <a:pt x="816" y="1569"/>
                          </a:cubicBezTo>
                          <a:cubicBezTo>
                            <a:pt x="481" y="1590"/>
                            <a:pt x="63" y="1172"/>
                            <a:pt x="42" y="837"/>
                          </a:cubicBezTo>
                          <a:cubicBezTo>
                            <a:pt x="0" y="502"/>
                            <a:pt x="167" y="230"/>
                            <a:pt x="565" y="105"/>
                          </a:cubicBezTo>
                          <a:cubicBezTo>
                            <a:pt x="879" y="0"/>
                            <a:pt x="1193" y="126"/>
                            <a:pt x="1276" y="440"/>
                          </a:cubicBezTo>
                          <a:cubicBezTo>
                            <a:pt x="1276" y="586"/>
                            <a:pt x="1318" y="732"/>
                            <a:pt x="1339" y="900"/>
                          </a:cubicBezTo>
                          <a:close/>
                        </a:path>
                      </a:pathLst>
                    </a:custGeom>
                    <a:solidFill>
                      <a:srgbClr val="000000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51" name="Google Shape;151;p13"/>
                    <p:cNvSpPr/>
                    <p:nvPr/>
                  </p:nvSpPr>
                  <p:spPr>
                    <a:xfrm>
                      <a:off x="-1023725" y="3575300"/>
                      <a:ext cx="262100" cy="1736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484" h="6947" extrusionOk="0">
                          <a:moveTo>
                            <a:pt x="587" y="3264"/>
                          </a:moveTo>
                          <a:cubicBezTo>
                            <a:pt x="628" y="2992"/>
                            <a:pt x="733" y="2762"/>
                            <a:pt x="1047" y="2762"/>
                          </a:cubicBezTo>
                          <a:cubicBezTo>
                            <a:pt x="1507" y="2762"/>
                            <a:pt x="1905" y="2553"/>
                            <a:pt x="2323" y="2344"/>
                          </a:cubicBezTo>
                          <a:cubicBezTo>
                            <a:pt x="2658" y="2197"/>
                            <a:pt x="3055" y="2051"/>
                            <a:pt x="3411" y="1925"/>
                          </a:cubicBezTo>
                          <a:cubicBezTo>
                            <a:pt x="4646" y="1486"/>
                            <a:pt x="5880" y="1067"/>
                            <a:pt x="7115" y="649"/>
                          </a:cubicBezTo>
                          <a:cubicBezTo>
                            <a:pt x="7240" y="586"/>
                            <a:pt x="7387" y="544"/>
                            <a:pt x="7554" y="544"/>
                          </a:cubicBezTo>
                          <a:cubicBezTo>
                            <a:pt x="7889" y="544"/>
                            <a:pt x="8203" y="419"/>
                            <a:pt x="8475" y="209"/>
                          </a:cubicBezTo>
                          <a:cubicBezTo>
                            <a:pt x="8642" y="63"/>
                            <a:pt x="8830" y="0"/>
                            <a:pt x="9040" y="0"/>
                          </a:cubicBezTo>
                          <a:cubicBezTo>
                            <a:pt x="9374" y="0"/>
                            <a:pt x="9584" y="105"/>
                            <a:pt x="9626" y="440"/>
                          </a:cubicBezTo>
                          <a:cubicBezTo>
                            <a:pt x="9667" y="942"/>
                            <a:pt x="9939" y="1402"/>
                            <a:pt x="9939" y="1925"/>
                          </a:cubicBezTo>
                          <a:cubicBezTo>
                            <a:pt x="9939" y="2302"/>
                            <a:pt x="10107" y="2678"/>
                            <a:pt x="10295" y="3034"/>
                          </a:cubicBezTo>
                          <a:cubicBezTo>
                            <a:pt x="10462" y="3348"/>
                            <a:pt x="10483" y="3662"/>
                            <a:pt x="10379" y="4017"/>
                          </a:cubicBezTo>
                          <a:cubicBezTo>
                            <a:pt x="9835" y="4436"/>
                            <a:pt x="9144" y="4603"/>
                            <a:pt x="8496" y="4750"/>
                          </a:cubicBezTo>
                          <a:cubicBezTo>
                            <a:pt x="8203" y="4833"/>
                            <a:pt x="7889" y="4875"/>
                            <a:pt x="7638" y="4980"/>
                          </a:cubicBezTo>
                          <a:cubicBezTo>
                            <a:pt x="6550" y="5378"/>
                            <a:pt x="5462" y="5775"/>
                            <a:pt x="4395" y="6131"/>
                          </a:cubicBezTo>
                          <a:cubicBezTo>
                            <a:pt x="4144" y="6214"/>
                            <a:pt x="3913" y="6277"/>
                            <a:pt x="3704" y="6382"/>
                          </a:cubicBezTo>
                          <a:cubicBezTo>
                            <a:pt x="3076" y="6717"/>
                            <a:pt x="2344" y="6654"/>
                            <a:pt x="1695" y="6905"/>
                          </a:cubicBezTo>
                          <a:cubicBezTo>
                            <a:pt x="1528" y="6947"/>
                            <a:pt x="1319" y="6926"/>
                            <a:pt x="1151" y="6905"/>
                          </a:cubicBezTo>
                          <a:cubicBezTo>
                            <a:pt x="942" y="6863"/>
                            <a:pt x="838" y="6738"/>
                            <a:pt x="796" y="6528"/>
                          </a:cubicBezTo>
                          <a:cubicBezTo>
                            <a:pt x="775" y="6403"/>
                            <a:pt x="775" y="6298"/>
                            <a:pt x="775" y="6173"/>
                          </a:cubicBezTo>
                          <a:cubicBezTo>
                            <a:pt x="796" y="5691"/>
                            <a:pt x="754" y="5294"/>
                            <a:pt x="377" y="4938"/>
                          </a:cubicBezTo>
                          <a:cubicBezTo>
                            <a:pt x="105" y="4645"/>
                            <a:pt x="1" y="4185"/>
                            <a:pt x="1" y="3766"/>
                          </a:cubicBezTo>
                          <a:cubicBezTo>
                            <a:pt x="1" y="3599"/>
                            <a:pt x="63" y="3390"/>
                            <a:pt x="210" y="3285"/>
                          </a:cubicBezTo>
                          <a:cubicBezTo>
                            <a:pt x="273" y="3201"/>
                            <a:pt x="461" y="3264"/>
                            <a:pt x="587" y="3264"/>
                          </a:cubicBezTo>
                          <a:cubicBezTo>
                            <a:pt x="545" y="3725"/>
                            <a:pt x="649" y="4206"/>
                            <a:pt x="963" y="4520"/>
                          </a:cubicBezTo>
                          <a:cubicBezTo>
                            <a:pt x="1382" y="4959"/>
                            <a:pt x="1507" y="5419"/>
                            <a:pt x="1507" y="5984"/>
                          </a:cubicBezTo>
                          <a:cubicBezTo>
                            <a:pt x="1507" y="6026"/>
                            <a:pt x="1570" y="6089"/>
                            <a:pt x="1612" y="6173"/>
                          </a:cubicBezTo>
                          <a:cubicBezTo>
                            <a:pt x="2302" y="5984"/>
                            <a:pt x="2993" y="5901"/>
                            <a:pt x="3683" y="5650"/>
                          </a:cubicBezTo>
                          <a:cubicBezTo>
                            <a:pt x="4939" y="5147"/>
                            <a:pt x="6236" y="4729"/>
                            <a:pt x="7491" y="4248"/>
                          </a:cubicBezTo>
                          <a:cubicBezTo>
                            <a:pt x="7701" y="4185"/>
                            <a:pt x="7889" y="4122"/>
                            <a:pt x="8098" y="4080"/>
                          </a:cubicBezTo>
                          <a:cubicBezTo>
                            <a:pt x="8537" y="3934"/>
                            <a:pt x="9019" y="3808"/>
                            <a:pt x="9479" y="3662"/>
                          </a:cubicBezTo>
                          <a:cubicBezTo>
                            <a:pt x="9458" y="3390"/>
                            <a:pt x="9521" y="3181"/>
                            <a:pt x="9437" y="2971"/>
                          </a:cubicBezTo>
                          <a:cubicBezTo>
                            <a:pt x="9270" y="2469"/>
                            <a:pt x="9144" y="2009"/>
                            <a:pt x="9123" y="1486"/>
                          </a:cubicBezTo>
                          <a:cubicBezTo>
                            <a:pt x="9123" y="1235"/>
                            <a:pt x="9019" y="1004"/>
                            <a:pt x="8747" y="900"/>
                          </a:cubicBezTo>
                          <a:cubicBezTo>
                            <a:pt x="8224" y="1025"/>
                            <a:pt x="7680" y="1130"/>
                            <a:pt x="7177" y="1318"/>
                          </a:cubicBezTo>
                          <a:cubicBezTo>
                            <a:pt x="6340" y="1590"/>
                            <a:pt x="5524" y="1904"/>
                            <a:pt x="4688" y="2176"/>
                          </a:cubicBezTo>
                          <a:cubicBezTo>
                            <a:pt x="3955" y="2448"/>
                            <a:pt x="3202" y="2657"/>
                            <a:pt x="2491" y="2992"/>
                          </a:cubicBezTo>
                          <a:cubicBezTo>
                            <a:pt x="1884" y="3327"/>
                            <a:pt x="1277" y="3411"/>
                            <a:pt x="587" y="3264"/>
                          </a:cubicBezTo>
                          <a:close/>
                        </a:path>
                      </a:pathLst>
                    </a:custGeom>
                    <a:solidFill>
                      <a:srgbClr val="000000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p:txBody>
                </p:sp>
              </p:grpSp>
            </p:grpSp>
          </p:grpSp>
          <p:sp>
            <p:nvSpPr>
              <p:cNvPr id="152" name="Google Shape;152;p13"/>
              <p:cNvSpPr/>
              <p:nvPr/>
            </p:nvSpPr>
            <p:spPr>
              <a:xfrm>
                <a:off x="6388825" y="4580688"/>
                <a:ext cx="131850" cy="225475"/>
              </a:xfrm>
              <a:custGeom>
                <a:avLst/>
                <a:gdLst/>
                <a:ahLst/>
                <a:cxnLst/>
                <a:rect l="l" t="t" r="r" b="b"/>
                <a:pathLst>
                  <a:path w="5274" h="9019" extrusionOk="0">
                    <a:moveTo>
                      <a:pt x="3976" y="1"/>
                    </a:moveTo>
                    <a:cubicBezTo>
                      <a:pt x="4311" y="1"/>
                      <a:pt x="4625" y="43"/>
                      <a:pt x="4855" y="335"/>
                    </a:cubicBezTo>
                    <a:cubicBezTo>
                      <a:pt x="5273" y="775"/>
                      <a:pt x="5210" y="1319"/>
                      <a:pt x="5001" y="1779"/>
                    </a:cubicBezTo>
                    <a:cubicBezTo>
                      <a:pt x="4792" y="2219"/>
                      <a:pt x="4729" y="2721"/>
                      <a:pt x="4541" y="3139"/>
                    </a:cubicBezTo>
                    <a:cubicBezTo>
                      <a:pt x="4311" y="3704"/>
                      <a:pt x="4227" y="4311"/>
                      <a:pt x="4081" y="4876"/>
                    </a:cubicBezTo>
                    <a:cubicBezTo>
                      <a:pt x="3913" y="5357"/>
                      <a:pt x="3662" y="5797"/>
                      <a:pt x="3432" y="6278"/>
                    </a:cubicBezTo>
                    <a:cubicBezTo>
                      <a:pt x="3265" y="6592"/>
                      <a:pt x="3118" y="6905"/>
                      <a:pt x="2972" y="7261"/>
                    </a:cubicBezTo>
                    <a:cubicBezTo>
                      <a:pt x="2804" y="7784"/>
                      <a:pt x="2658" y="8370"/>
                      <a:pt x="2114" y="8705"/>
                    </a:cubicBezTo>
                    <a:cubicBezTo>
                      <a:pt x="1863" y="8851"/>
                      <a:pt x="1591" y="9019"/>
                      <a:pt x="1277" y="8956"/>
                    </a:cubicBezTo>
                    <a:cubicBezTo>
                      <a:pt x="942" y="8914"/>
                      <a:pt x="628" y="8851"/>
                      <a:pt x="314" y="8789"/>
                    </a:cubicBezTo>
                    <a:cubicBezTo>
                      <a:pt x="105" y="8726"/>
                      <a:pt x="0" y="8433"/>
                      <a:pt x="126" y="8266"/>
                    </a:cubicBezTo>
                    <a:cubicBezTo>
                      <a:pt x="419" y="7868"/>
                      <a:pt x="461" y="7408"/>
                      <a:pt x="565" y="6968"/>
                    </a:cubicBezTo>
                    <a:cubicBezTo>
                      <a:pt x="586" y="6843"/>
                      <a:pt x="628" y="6738"/>
                      <a:pt x="670" y="6633"/>
                    </a:cubicBezTo>
                    <a:cubicBezTo>
                      <a:pt x="1360" y="4981"/>
                      <a:pt x="2030" y="3307"/>
                      <a:pt x="2741" y="1675"/>
                    </a:cubicBezTo>
                    <a:cubicBezTo>
                      <a:pt x="3076" y="670"/>
                      <a:pt x="3118" y="691"/>
                      <a:pt x="3976" y="1"/>
                    </a:cubicBezTo>
                    <a:close/>
                  </a:path>
                </a:pathLst>
              </a:custGeom>
              <a:solidFill>
                <a:srgbClr val="FB6A2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3" name="Google Shape;153;p13"/>
              <p:cNvSpPr/>
              <p:nvPr/>
            </p:nvSpPr>
            <p:spPr>
              <a:xfrm>
                <a:off x="6501800" y="4539363"/>
                <a:ext cx="29325" cy="35075"/>
              </a:xfrm>
              <a:custGeom>
                <a:avLst/>
                <a:gdLst/>
                <a:ahLst/>
                <a:cxnLst/>
                <a:rect l="l" t="t" r="r" b="b"/>
                <a:pathLst>
                  <a:path w="1173" h="1403" extrusionOk="0">
                    <a:moveTo>
                      <a:pt x="942" y="1403"/>
                    </a:moveTo>
                    <a:cubicBezTo>
                      <a:pt x="608" y="1277"/>
                      <a:pt x="294" y="1152"/>
                      <a:pt x="1" y="1047"/>
                    </a:cubicBezTo>
                    <a:cubicBezTo>
                      <a:pt x="482" y="231"/>
                      <a:pt x="587" y="126"/>
                      <a:pt x="1068" y="1"/>
                    </a:cubicBezTo>
                    <a:cubicBezTo>
                      <a:pt x="1173" y="461"/>
                      <a:pt x="1026" y="921"/>
                      <a:pt x="942" y="140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4" name="Google Shape;154;p13"/>
              <p:cNvSpPr/>
              <p:nvPr/>
            </p:nvSpPr>
            <p:spPr>
              <a:xfrm>
                <a:off x="6368425" y="4496988"/>
                <a:ext cx="182575" cy="327500"/>
              </a:xfrm>
              <a:custGeom>
                <a:avLst/>
                <a:gdLst/>
                <a:ahLst/>
                <a:cxnLst/>
                <a:rect l="l" t="t" r="r" b="b"/>
                <a:pathLst>
                  <a:path w="7303" h="13100" extrusionOk="0">
                    <a:moveTo>
                      <a:pt x="7240" y="1173"/>
                    </a:moveTo>
                    <a:cubicBezTo>
                      <a:pt x="7135" y="2010"/>
                      <a:pt x="7073" y="2930"/>
                      <a:pt x="6968" y="3809"/>
                    </a:cubicBezTo>
                    <a:cubicBezTo>
                      <a:pt x="6926" y="4123"/>
                      <a:pt x="6884" y="4395"/>
                      <a:pt x="6654" y="4646"/>
                    </a:cubicBezTo>
                    <a:cubicBezTo>
                      <a:pt x="6508" y="4771"/>
                      <a:pt x="6570" y="5064"/>
                      <a:pt x="6466" y="5253"/>
                    </a:cubicBezTo>
                    <a:cubicBezTo>
                      <a:pt x="6047" y="5901"/>
                      <a:pt x="6194" y="6738"/>
                      <a:pt x="5754" y="7387"/>
                    </a:cubicBezTo>
                    <a:cubicBezTo>
                      <a:pt x="5713" y="7492"/>
                      <a:pt x="5650" y="7638"/>
                      <a:pt x="5671" y="7743"/>
                    </a:cubicBezTo>
                    <a:cubicBezTo>
                      <a:pt x="5754" y="8433"/>
                      <a:pt x="5252" y="8998"/>
                      <a:pt x="5148" y="9647"/>
                    </a:cubicBezTo>
                    <a:cubicBezTo>
                      <a:pt x="5127" y="9772"/>
                      <a:pt x="5001" y="9898"/>
                      <a:pt x="4917" y="10044"/>
                    </a:cubicBezTo>
                    <a:cubicBezTo>
                      <a:pt x="4729" y="10379"/>
                      <a:pt x="4541" y="10693"/>
                      <a:pt x="4457" y="11111"/>
                    </a:cubicBezTo>
                    <a:cubicBezTo>
                      <a:pt x="4206" y="11969"/>
                      <a:pt x="3767" y="12722"/>
                      <a:pt x="2804" y="12994"/>
                    </a:cubicBezTo>
                    <a:cubicBezTo>
                      <a:pt x="2616" y="13036"/>
                      <a:pt x="2428" y="13099"/>
                      <a:pt x="2281" y="13099"/>
                    </a:cubicBezTo>
                    <a:cubicBezTo>
                      <a:pt x="1779" y="13078"/>
                      <a:pt x="1319" y="13015"/>
                      <a:pt x="816" y="12974"/>
                    </a:cubicBezTo>
                    <a:cubicBezTo>
                      <a:pt x="419" y="12911"/>
                      <a:pt x="189" y="12681"/>
                      <a:pt x="168" y="12304"/>
                    </a:cubicBezTo>
                    <a:cubicBezTo>
                      <a:pt x="105" y="11865"/>
                      <a:pt x="0" y="11404"/>
                      <a:pt x="272" y="10986"/>
                    </a:cubicBezTo>
                    <a:cubicBezTo>
                      <a:pt x="335" y="10839"/>
                      <a:pt x="419" y="10693"/>
                      <a:pt x="419" y="10567"/>
                    </a:cubicBezTo>
                    <a:cubicBezTo>
                      <a:pt x="440" y="9898"/>
                      <a:pt x="796" y="9333"/>
                      <a:pt x="1047" y="8747"/>
                    </a:cubicBezTo>
                    <a:cubicBezTo>
                      <a:pt x="1444" y="7868"/>
                      <a:pt x="1800" y="6948"/>
                      <a:pt x="2197" y="6069"/>
                    </a:cubicBezTo>
                    <a:cubicBezTo>
                      <a:pt x="2469" y="5483"/>
                      <a:pt x="2720" y="4876"/>
                      <a:pt x="3013" y="4311"/>
                    </a:cubicBezTo>
                    <a:cubicBezTo>
                      <a:pt x="3160" y="3997"/>
                      <a:pt x="3411" y="3704"/>
                      <a:pt x="3641" y="3411"/>
                    </a:cubicBezTo>
                    <a:cubicBezTo>
                      <a:pt x="3850" y="3160"/>
                      <a:pt x="4101" y="2951"/>
                      <a:pt x="4206" y="2616"/>
                    </a:cubicBezTo>
                    <a:cubicBezTo>
                      <a:pt x="4269" y="2428"/>
                      <a:pt x="4499" y="2303"/>
                      <a:pt x="4625" y="2135"/>
                    </a:cubicBezTo>
                    <a:cubicBezTo>
                      <a:pt x="4897" y="1842"/>
                      <a:pt x="5210" y="1570"/>
                      <a:pt x="5399" y="1214"/>
                    </a:cubicBezTo>
                    <a:cubicBezTo>
                      <a:pt x="5629" y="754"/>
                      <a:pt x="6047" y="482"/>
                      <a:pt x="6466" y="252"/>
                    </a:cubicBezTo>
                    <a:cubicBezTo>
                      <a:pt x="6926" y="1"/>
                      <a:pt x="7303" y="231"/>
                      <a:pt x="7282" y="775"/>
                    </a:cubicBezTo>
                    <a:cubicBezTo>
                      <a:pt x="7282" y="901"/>
                      <a:pt x="7240" y="984"/>
                      <a:pt x="7240" y="1173"/>
                    </a:cubicBezTo>
                    <a:close/>
                    <a:moveTo>
                      <a:pt x="4792" y="3349"/>
                    </a:moveTo>
                    <a:cubicBezTo>
                      <a:pt x="3934" y="4039"/>
                      <a:pt x="3892" y="4039"/>
                      <a:pt x="3495" y="4960"/>
                    </a:cubicBezTo>
                    <a:cubicBezTo>
                      <a:pt x="2804" y="6613"/>
                      <a:pt x="2135" y="8287"/>
                      <a:pt x="1444" y="9940"/>
                    </a:cubicBezTo>
                    <a:cubicBezTo>
                      <a:pt x="1381" y="10044"/>
                      <a:pt x="1360" y="10170"/>
                      <a:pt x="1340" y="10274"/>
                    </a:cubicBezTo>
                    <a:cubicBezTo>
                      <a:pt x="1256" y="10714"/>
                      <a:pt x="1172" y="11153"/>
                      <a:pt x="879" y="11551"/>
                    </a:cubicBezTo>
                    <a:cubicBezTo>
                      <a:pt x="754" y="11739"/>
                      <a:pt x="858" y="12032"/>
                      <a:pt x="1068" y="12074"/>
                    </a:cubicBezTo>
                    <a:cubicBezTo>
                      <a:pt x="1381" y="12158"/>
                      <a:pt x="1716" y="12199"/>
                      <a:pt x="2030" y="12262"/>
                    </a:cubicBezTo>
                    <a:cubicBezTo>
                      <a:pt x="2344" y="12304"/>
                      <a:pt x="2616" y="12178"/>
                      <a:pt x="2867" y="11990"/>
                    </a:cubicBezTo>
                    <a:cubicBezTo>
                      <a:pt x="3432" y="11655"/>
                      <a:pt x="3557" y="11090"/>
                      <a:pt x="3746" y="10567"/>
                    </a:cubicBezTo>
                    <a:cubicBezTo>
                      <a:pt x="3871" y="10212"/>
                      <a:pt x="4018" y="9898"/>
                      <a:pt x="4185" y="9563"/>
                    </a:cubicBezTo>
                    <a:cubicBezTo>
                      <a:pt x="4415" y="9124"/>
                      <a:pt x="4708" y="8684"/>
                      <a:pt x="4834" y="8182"/>
                    </a:cubicBezTo>
                    <a:cubicBezTo>
                      <a:pt x="5022" y="7596"/>
                      <a:pt x="5064" y="7010"/>
                      <a:pt x="5315" y="6424"/>
                    </a:cubicBezTo>
                    <a:cubicBezTo>
                      <a:pt x="5482" y="6006"/>
                      <a:pt x="5545" y="5504"/>
                      <a:pt x="5754" y="5064"/>
                    </a:cubicBezTo>
                    <a:cubicBezTo>
                      <a:pt x="5985" y="4625"/>
                      <a:pt x="6068" y="4081"/>
                      <a:pt x="5629" y="3621"/>
                    </a:cubicBezTo>
                    <a:cubicBezTo>
                      <a:pt x="5420" y="3391"/>
                      <a:pt x="5106" y="3349"/>
                      <a:pt x="4792" y="3349"/>
                    </a:cubicBezTo>
                    <a:close/>
                    <a:moveTo>
                      <a:pt x="6277" y="3098"/>
                    </a:moveTo>
                    <a:cubicBezTo>
                      <a:pt x="6361" y="2637"/>
                      <a:pt x="6487" y="2198"/>
                      <a:pt x="6403" y="1696"/>
                    </a:cubicBezTo>
                    <a:cubicBezTo>
                      <a:pt x="5922" y="1821"/>
                      <a:pt x="5775" y="1926"/>
                      <a:pt x="5336" y="2742"/>
                    </a:cubicBezTo>
                    <a:cubicBezTo>
                      <a:pt x="5650" y="2847"/>
                      <a:pt x="5943" y="2972"/>
                      <a:pt x="6277" y="3098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155" name="Google Shape;155;p13"/>
          <p:cNvSpPr/>
          <p:nvPr/>
        </p:nvSpPr>
        <p:spPr>
          <a:xfrm>
            <a:off x="2490804" y="4601175"/>
            <a:ext cx="4009992" cy="128704"/>
          </a:xfrm>
          <a:custGeom>
            <a:avLst/>
            <a:gdLst/>
            <a:ahLst/>
            <a:cxnLst/>
            <a:rect l="l" t="t" r="r" b="b"/>
            <a:pathLst>
              <a:path w="285612" h="7061" extrusionOk="0">
                <a:moveTo>
                  <a:pt x="54672" y="1"/>
                </a:moveTo>
                <a:cubicBezTo>
                  <a:pt x="36503" y="1"/>
                  <a:pt x="18350" y="890"/>
                  <a:pt x="327" y="3448"/>
                </a:cubicBezTo>
                <a:cubicBezTo>
                  <a:pt x="1" y="3489"/>
                  <a:pt x="1217" y="5428"/>
                  <a:pt x="1866" y="5428"/>
                </a:cubicBezTo>
                <a:cubicBezTo>
                  <a:pt x="1885" y="5428"/>
                  <a:pt x="1905" y="5426"/>
                  <a:pt x="1923" y="5423"/>
                </a:cubicBezTo>
                <a:cubicBezTo>
                  <a:pt x="19891" y="2898"/>
                  <a:pt x="37970" y="2014"/>
                  <a:pt x="56077" y="2014"/>
                </a:cubicBezTo>
                <a:cubicBezTo>
                  <a:pt x="74717" y="2014"/>
                  <a:pt x="93385" y="2950"/>
                  <a:pt x="111989" y="3995"/>
                </a:cubicBezTo>
                <a:cubicBezTo>
                  <a:pt x="130431" y="5045"/>
                  <a:pt x="148873" y="6095"/>
                  <a:pt x="167316" y="6641"/>
                </a:cubicBezTo>
                <a:cubicBezTo>
                  <a:pt x="177708" y="6923"/>
                  <a:pt x="188088" y="7060"/>
                  <a:pt x="198468" y="7060"/>
                </a:cubicBezTo>
                <a:cubicBezTo>
                  <a:pt x="206635" y="7060"/>
                  <a:pt x="214803" y="6975"/>
                  <a:pt x="222978" y="6809"/>
                </a:cubicBezTo>
                <a:cubicBezTo>
                  <a:pt x="243773" y="6347"/>
                  <a:pt x="264568" y="5339"/>
                  <a:pt x="285321" y="3742"/>
                </a:cubicBezTo>
                <a:cubicBezTo>
                  <a:pt x="285612" y="3742"/>
                  <a:pt x="284421" y="1726"/>
                  <a:pt x="283745" y="1726"/>
                </a:cubicBezTo>
                <a:cubicBezTo>
                  <a:pt x="283738" y="1726"/>
                  <a:pt x="283731" y="1726"/>
                  <a:pt x="283724" y="1726"/>
                </a:cubicBezTo>
                <a:cubicBezTo>
                  <a:pt x="254777" y="3930"/>
                  <a:pt x="225753" y="5052"/>
                  <a:pt x="196692" y="5052"/>
                </a:cubicBezTo>
                <a:cubicBezTo>
                  <a:pt x="188639" y="5052"/>
                  <a:pt x="180583" y="4966"/>
                  <a:pt x="172525" y="4793"/>
                </a:cubicBezTo>
                <a:cubicBezTo>
                  <a:pt x="135598" y="3995"/>
                  <a:pt x="98798" y="550"/>
                  <a:pt x="61913" y="46"/>
                </a:cubicBezTo>
                <a:cubicBezTo>
                  <a:pt x="59499" y="16"/>
                  <a:pt x="57085" y="1"/>
                  <a:pt x="54672" y="1"/>
                </a:cubicBezTo>
                <a:close/>
              </a:path>
            </a:pathLst>
          </a:custGeom>
          <a:solidFill>
            <a:srgbClr val="000000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56" name="Google Shape;156;p13"/>
          <p:cNvGrpSpPr/>
          <p:nvPr/>
        </p:nvGrpSpPr>
        <p:grpSpPr>
          <a:xfrm>
            <a:off x="4250013" y="4709350"/>
            <a:ext cx="643950" cy="195675"/>
            <a:chOff x="806663" y="3241275"/>
            <a:chExt cx="643950" cy="195675"/>
          </a:xfrm>
        </p:grpSpPr>
        <p:sp>
          <p:nvSpPr>
            <p:cNvPr id="157" name="Google Shape;157;p13"/>
            <p:cNvSpPr/>
            <p:nvPr/>
          </p:nvSpPr>
          <p:spPr>
            <a:xfrm>
              <a:off x="808238" y="3264300"/>
              <a:ext cx="600025" cy="172650"/>
            </a:xfrm>
            <a:custGeom>
              <a:avLst/>
              <a:gdLst/>
              <a:ahLst/>
              <a:cxnLst/>
              <a:rect l="l" t="t" r="r" b="b"/>
              <a:pathLst>
                <a:path w="24001" h="6906" extrusionOk="0">
                  <a:moveTo>
                    <a:pt x="22870" y="858"/>
                  </a:moveTo>
                  <a:cubicBezTo>
                    <a:pt x="22054" y="1026"/>
                    <a:pt x="21406" y="1570"/>
                    <a:pt x="20694" y="1967"/>
                  </a:cubicBezTo>
                  <a:cubicBezTo>
                    <a:pt x="20673" y="1967"/>
                    <a:pt x="20652" y="1988"/>
                    <a:pt x="20652" y="1988"/>
                  </a:cubicBezTo>
                  <a:cubicBezTo>
                    <a:pt x="19941" y="2156"/>
                    <a:pt x="19334" y="2469"/>
                    <a:pt x="18727" y="2930"/>
                  </a:cubicBezTo>
                  <a:cubicBezTo>
                    <a:pt x="18497" y="3118"/>
                    <a:pt x="18141" y="3537"/>
                    <a:pt x="17744" y="3871"/>
                  </a:cubicBezTo>
                  <a:cubicBezTo>
                    <a:pt x="18100" y="3034"/>
                    <a:pt x="18497" y="2156"/>
                    <a:pt x="17535" y="1570"/>
                  </a:cubicBezTo>
                  <a:cubicBezTo>
                    <a:pt x="17576" y="1381"/>
                    <a:pt x="17618" y="1172"/>
                    <a:pt x="17576" y="942"/>
                  </a:cubicBezTo>
                  <a:cubicBezTo>
                    <a:pt x="17556" y="377"/>
                    <a:pt x="16991" y="0"/>
                    <a:pt x="16426" y="293"/>
                  </a:cubicBezTo>
                  <a:cubicBezTo>
                    <a:pt x="15735" y="649"/>
                    <a:pt x="15317" y="1444"/>
                    <a:pt x="14961" y="2114"/>
                  </a:cubicBezTo>
                  <a:cubicBezTo>
                    <a:pt x="14815" y="2469"/>
                    <a:pt x="14647" y="2783"/>
                    <a:pt x="14501" y="3118"/>
                  </a:cubicBezTo>
                  <a:cubicBezTo>
                    <a:pt x="14333" y="2407"/>
                    <a:pt x="14082" y="1779"/>
                    <a:pt x="13287" y="1633"/>
                  </a:cubicBezTo>
                  <a:cubicBezTo>
                    <a:pt x="12952" y="1277"/>
                    <a:pt x="12408" y="1214"/>
                    <a:pt x="11990" y="1591"/>
                  </a:cubicBezTo>
                  <a:cubicBezTo>
                    <a:pt x="11341" y="2218"/>
                    <a:pt x="11467" y="3055"/>
                    <a:pt x="11404" y="3829"/>
                  </a:cubicBezTo>
                  <a:cubicBezTo>
                    <a:pt x="10714" y="3055"/>
                    <a:pt x="10149" y="2177"/>
                    <a:pt x="9165" y="1758"/>
                  </a:cubicBezTo>
                  <a:cubicBezTo>
                    <a:pt x="8684" y="1549"/>
                    <a:pt x="7910" y="1737"/>
                    <a:pt x="7847" y="2323"/>
                  </a:cubicBezTo>
                  <a:cubicBezTo>
                    <a:pt x="7575" y="2197"/>
                    <a:pt x="7261" y="2156"/>
                    <a:pt x="6885" y="2197"/>
                  </a:cubicBezTo>
                  <a:cubicBezTo>
                    <a:pt x="6592" y="2218"/>
                    <a:pt x="6257" y="2407"/>
                    <a:pt x="6110" y="2679"/>
                  </a:cubicBezTo>
                  <a:cubicBezTo>
                    <a:pt x="6069" y="2637"/>
                    <a:pt x="6027" y="2616"/>
                    <a:pt x="6006" y="2595"/>
                  </a:cubicBezTo>
                  <a:cubicBezTo>
                    <a:pt x="5315" y="2051"/>
                    <a:pt x="4562" y="1633"/>
                    <a:pt x="3704" y="1988"/>
                  </a:cubicBezTo>
                  <a:cubicBezTo>
                    <a:pt x="2783" y="2386"/>
                    <a:pt x="3851" y="3829"/>
                    <a:pt x="4980" y="5001"/>
                  </a:cubicBezTo>
                  <a:cubicBezTo>
                    <a:pt x="4353" y="4813"/>
                    <a:pt x="3725" y="4583"/>
                    <a:pt x="3181" y="4290"/>
                  </a:cubicBezTo>
                  <a:cubicBezTo>
                    <a:pt x="2344" y="3850"/>
                    <a:pt x="1403" y="3620"/>
                    <a:pt x="482" y="3850"/>
                  </a:cubicBezTo>
                  <a:cubicBezTo>
                    <a:pt x="168" y="3934"/>
                    <a:pt x="1" y="4311"/>
                    <a:pt x="189" y="4583"/>
                  </a:cubicBezTo>
                  <a:cubicBezTo>
                    <a:pt x="942" y="5817"/>
                    <a:pt x="1988" y="6152"/>
                    <a:pt x="3286" y="6654"/>
                  </a:cubicBezTo>
                  <a:cubicBezTo>
                    <a:pt x="3851" y="6884"/>
                    <a:pt x="4667" y="6905"/>
                    <a:pt x="4750" y="6152"/>
                  </a:cubicBezTo>
                  <a:cubicBezTo>
                    <a:pt x="4750" y="6089"/>
                    <a:pt x="4750" y="6068"/>
                    <a:pt x="4708" y="6026"/>
                  </a:cubicBezTo>
                  <a:cubicBezTo>
                    <a:pt x="5483" y="6257"/>
                    <a:pt x="6215" y="6550"/>
                    <a:pt x="6989" y="6759"/>
                  </a:cubicBezTo>
                  <a:cubicBezTo>
                    <a:pt x="7491" y="6884"/>
                    <a:pt x="7805" y="6466"/>
                    <a:pt x="7742" y="6068"/>
                  </a:cubicBezTo>
                  <a:cubicBezTo>
                    <a:pt x="7805" y="6131"/>
                    <a:pt x="7847" y="6152"/>
                    <a:pt x="7889" y="6194"/>
                  </a:cubicBezTo>
                  <a:cubicBezTo>
                    <a:pt x="8349" y="6675"/>
                    <a:pt x="9144" y="6361"/>
                    <a:pt x="9270" y="5775"/>
                  </a:cubicBezTo>
                  <a:cubicBezTo>
                    <a:pt x="9709" y="6047"/>
                    <a:pt x="10421" y="5880"/>
                    <a:pt x="10609" y="5441"/>
                  </a:cubicBezTo>
                  <a:cubicBezTo>
                    <a:pt x="10839" y="5713"/>
                    <a:pt x="11090" y="5943"/>
                    <a:pt x="11404" y="6152"/>
                  </a:cubicBezTo>
                  <a:cubicBezTo>
                    <a:pt x="11509" y="6194"/>
                    <a:pt x="11592" y="6257"/>
                    <a:pt x="11697" y="6257"/>
                  </a:cubicBezTo>
                  <a:cubicBezTo>
                    <a:pt x="12178" y="6717"/>
                    <a:pt x="13120" y="6654"/>
                    <a:pt x="13287" y="5859"/>
                  </a:cubicBezTo>
                  <a:cubicBezTo>
                    <a:pt x="13287" y="5817"/>
                    <a:pt x="13329" y="5775"/>
                    <a:pt x="13329" y="5734"/>
                  </a:cubicBezTo>
                  <a:cubicBezTo>
                    <a:pt x="13475" y="5880"/>
                    <a:pt x="13685" y="5985"/>
                    <a:pt x="13957" y="5985"/>
                  </a:cubicBezTo>
                  <a:cubicBezTo>
                    <a:pt x="14815" y="6068"/>
                    <a:pt x="15359" y="5315"/>
                    <a:pt x="15756" y="4625"/>
                  </a:cubicBezTo>
                  <a:cubicBezTo>
                    <a:pt x="15735" y="4792"/>
                    <a:pt x="15735" y="4918"/>
                    <a:pt x="15756" y="5085"/>
                  </a:cubicBezTo>
                  <a:cubicBezTo>
                    <a:pt x="15777" y="5420"/>
                    <a:pt x="15986" y="5817"/>
                    <a:pt x="16363" y="5859"/>
                  </a:cubicBezTo>
                  <a:cubicBezTo>
                    <a:pt x="17158" y="5985"/>
                    <a:pt x="17744" y="5734"/>
                    <a:pt x="18267" y="5336"/>
                  </a:cubicBezTo>
                  <a:cubicBezTo>
                    <a:pt x="18372" y="5399"/>
                    <a:pt x="18497" y="5420"/>
                    <a:pt x="18665" y="5399"/>
                  </a:cubicBezTo>
                  <a:cubicBezTo>
                    <a:pt x="19711" y="5252"/>
                    <a:pt x="21510" y="4415"/>
                    <a:pt x="21824" y="3244"/>
                  </a:cubicBezTo>
                  <a:cubicBezTo>
                    <a:pt x="21991" y="3139"/>
                    <a:pt x="22159" y="3034"/>
                    <a:pt x="22347" y="2930"/>
                  </a:cubicBezTo>
                  <a:cubicBezTo>
                    <a:pt x="22766" y="3578"/>
                    <a:pt x="24000" y="3432"/>
                    <a:pt x="24000" y="2469"/>
                  </a:cubicBezTo>
                  <a:lnTo>
                    <a:pt x="24000" y="1674"/>
                  </a:lnTo>
                  <a:cubicBezTo>
                    <a:pt x="24000" y="1109"/>
                    <a:pt x="23414" y="754"/>
                    <a:pt x="22870" y="858"/>
                  </a:cubicBezTo>
                  <a:close/>
                  <a:moveTo>
                    <a:pt x="4353" y="6068"/>
                  </a:moveTo>
                  <a:cubicBezTo>
                    <a:pt x="4185" y="6340"/>
                    <a:pt x="3223" y="5754"/>
                    <a:pt x="2993" y="5671"/>
                  </a:cubicBezTo>
                  <a:cubicBezTo>
                    <a:pt x="2470" y="5524"/>
                    <a:pt x="2009" y="5231"/>
                    <a:pt x="1633" y="4876"/>
                  </a:cubicBezTo>
                  <a:cubicBezTo>
                    <a:pt x="2365" y="5064"/>
                    <a:pt x="3014" y="5587"/>
                    <a:pt x="3746" y="5775"/>
                  </a:cubicBezTo>
                  <a:cubicBezTo>
                    <a:pt x="3976" y="5838"/>
                    <a:pt x="4206" y="5922"/>
                    <a:pt x="4457" y="5985"/>
                  </a:cubicBezTo>
                  <a:cubicBezTo>
                    <a:pt x="4416" y="5985"/>
                    <a:pt x="4374" y="6026"/>
                    <a:pt x="4353" y="6068"/>
                  </a:cubicBezTo>
                  <a:close/>
                </a:path>
              </a:pathLst>
            </a:custGeom>
            <a:solidFill>
              <a:srgbClr val="2AA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8" name="Google Shape;158;p13"/>
            <p:cNvSpPr/>
            <p:nvPr/>
          </p:nvSpPr>
          <p:spPr>
            <a:xfrm>
              <a:off x="806663" y="3241275"/>
              <a:ext cx="643950" cy="188350"/>
            </a:xfrm>
            <a:custGeom>
              <a:avLst/>
              <a:gdLst/>
              <a:ahLst/>
              <a:cxnLst/>
              <a:rect l="l" t="t" r="r" b="b"/>
              <a:pathLst>
                <a:path w="25758" h="7534" extrusionOk="0">
                  <a:moveTo>
                    <a:pt x="4709" y="4897"/>
                  </a:moveTo>
                  <a:cubicBezTo>
                    <a:pt x="4499" y="4583"/>
                    <a:pt x="4311" y="4332"/>
                    <a:pt x="4144" y="4060"/>
                  </a:cubicBezTo>
                  <a:cubicBezTo>
                    <a:pt x="4039" y="3872"/>
                    <a:pt x="3997" y="3704"/>
                    <a:pt x="3914" y="3474"/>
                  </a:cubicBezTo>
                  <a:cubicBezTo>
                    <a:pt x="3767" y="3098"/>
                    <a:pt x="3725" y="2679"/>
                    <a:pt x="3767" y="2261"/>
                  </a:cubicBezTo>
                  <a:cubicBezTo>
                    <a:pt x="3809" y="1633"/>
                    <a:pt x="4290" y="1214"/>
                    <a:pt x="4918" y="1361"/>
                  </a:cubicBezTo>
                  <a:cubicBezTo>
                    <a:pt x="5567" y="1528"/>
                    <a:pt x="6215" y="1675"/>
                    <a:pt x="6822" y="2051"/>
                  </a:cubicBezTo>
                  <a:cubicBezTo>
                    <a:pt x="7387" y="2386"/>
                    <a:pt x="7994" y="2700"/>
                    <a:pt x="8600" y="3014"/>
                  </a:cubicBezTo>
                  <a:cubicBezTo>
                    <a:pt x="8852" y="3139"/>
                    <a:pt x="9124" y="3223"/>
                    <a:pt x="9417" y="3328"/>
                  </a:cubicBezTo>
                  <a:cubicBezTo>
                    <a:pt x="9772" y="2993"/>
                    <a:pt x="9877" y="2595"/>
                    <a:pt x="10044" y="2240"/>
                  </a:cubicBezTo>
                  <a:cubicBezTo>
                    <a:pt x="10253" y="1779"/>
                    <a:pt x="10421" y="1319"/>
                    <a:pt x="10672" y="859"/>
                  </a:cubicBezTo>
                  <a:cubicBezTo>
                    <a:pt x="10881" y="440"/>
                    <a:pt x="11258" y="273"/>
                    <a:pt x="11760" y="273"/>
                  </a:cubicBezTo>
                  <a:cubicBezTo>
                    <a:pt x="12199" y="273"/>
                    <a:pt x="12492" y="419"/>
                    <a:pt x="12681" y="817"/>
                  </a:cubicBezTo>
                  <a:cubicBezTo>
                    <a:pt x="12890" y="1235"/>
                    <a:pt x="13099" y="1654"/>
                    <a:pt x="13329" y="2072"/>
                  </a:cubicBezTo>
                  <a:cubicBezTo>
                    <a:pt x="13413" y="2240"/>
                    <a:pt x="13538" y="2323"/>
                    <a:pt x="13664" y="2512"/>
                  </a:cubicBezTo>
                  <a:cubicBezTo>
                    <a:pt x="14187" y="1989"/>
                    <a:pt x="14710" y="1507"/>
                    <a:pt x="15212" y="1005"/>
                  </a:cubicBezTo>
                  <a:cubicBezTo>
                    <a:pt x="15484" y="712"/>
                    <a:pt x="15798" y="524"/>
                    <a:pt x="16133" y="315"/>
                  </a:cubicBezTo>
                  <a:cubicBezTo>
                    <a:pt x="16656" y="1"/>
                    <a:pt x="17200" y="1"/>
                    <a:pt x="17744" y="64"/>
                  </a:cubicBezTo>
                  <a:cubicBezTo>
                    <a:pt x="18100" y="85"/>
                    <a:pt x="18267" y="273"/>
                    <a:pt x="18330" y="629"/>
                  </a:cubicBezTo>
                  <a:cubicBezTo>
                    <a:pt x="18351" y="921"/>
                    <a:pt x="18351" y="1214"/>
                    <a:pt x="18351" y="1528"/>
                  </a:cubicBezTo>
                  <a:cubicBezTo>
                    <a:pt x="18351" y="1737"/>
                    <a:pt x="18414" y="1926"/>
                    <a:pt x="18435" y="2177"/>
                  </a:cubicBezTo>
                  <a:cubicBezTo>
                    <a:pt x="18623" y="2156"/>
                    <a:pt x="18748" y="2135"/>
                    <a:pt x="18874" y="2072"/>
                  </a:cubicBezTo>
                  <a:cubicBezTo>
                    <a:pt x="19983" y="1675"/>
                    <a:pt x="21071" y="1256"/>
                    <a:pt x="22285" y="1214"/>
                  </a:cubicBezTo>
                  <a:cubicBezTo>
                    <a:pt x="22494" y="1214"/>
                    <a:pt x="22661" y="1110"/>
                    <a:pt x="22870" y="1047"/>
                  </a:cubicBezTo>
                  <a:cubicBezTo>
                    <a:pt x="23561" y="880"/>
                    <a:pt x="24210" y="1047"/>
                    <a:pt x="24858" y="1256"/>
                  </a:cubicBezTo>
                  <a:cubicBezTo>
                    <a:pt x="24963" y="1298"/>
                    <a:pt x="25109" y="1361"/>
                    <a:pt x="25151" y="1465"/>
                  </a:cubicBezTo>
                  <a:cubicBezTo>
                    <a:pt x="25465" y="2135"/>
                    <a:pt x="25758" y="2784"/>
                    <a:pt x="25339" y="3495"/>
                  </a:cubicBezTo>
                  <a:cubicBezTo>
                    <a:pt x="25214" y="3725"/>
                    <a:pt x="25046" y="3934"/>
                    <a:pt x="24900" y="4144"/>
                  </a:cubicBezTo>
                  <a:lnTo>
                    <a:pt x="23707" y="5797"/>
                  </a:lnTo>
                  <a:cubicBezTo>
                    <a:pt x="23645" y="5922"/>
                    <a:pt x="23561" y="6027"/>
                    <a:pt x="23435" y="6131"/>
                  </a:cubicBezTo>
                  <a:cubicBezTo>
                    <a:pt x="23268" y="6257"/>
                    <a:pt x="23121" y="6257"/>
                    <a:pt x="22933" y="6152"/>
                  </a:cubicBezTo>
                  <a:cubicBezTo>
                    <a:pt x="22766" y="6048"/>
                    <a:pt x="22661" y="5901"/>
                    <a:pt x="22703" y="5713"/>
                  </a:cubicBezTo>
                  <a:cubicBezTo>
                    <a:pt x="22745" y="5462"/>
                    <a:pt x="22829" y="5253"/>
                    <a:pt x="22954" y="5043"/>
                  </a:cubicBezTo>
                  <a:cubicBezTo>
                    <a:pt x="23268" y="4562"/>
                    <a:pt x="23645" y="4081"/>
                    <a:pt x="23979" y="3621"/>
                  </a:cubicBezTo>
                  <a:cubicBezTo>
                    <a:pt x="24126" y="3411"/>
                    <a:pt x="24314" y="3202"/>
                    <a:pt x="24419" y="2951"/>
                  </a:cubicBezTo>
                  <a:cubicBezTo>
                    <a:pt x="24628" y="2533"/>
                    <a:pt x="24398" y="2114"/>
                    <a:pt x="23917" y="2051"/>
                  </a:cubicBezTo>
                  <a:cubicBezTo>
                    <a:pt x="23707" y="2010"/>
                    <a:pt x="23498" y="1989"/>
                    <a:pt x="23289" y="2010"/>
                  </a:cubicBezTo>
                  <a:cubicBezTo>
                    <a:pt x="21971" y="2219"/>
                    <a:pt x="20590" y="2386"/>
                    <a:pt x="19376" y="2951"/>
                  </a:cubicBezTo>
                  <a:cubicBezTo>
                    <a:pt x="18895" y="3202"/>
                    <a:pt x="18414" y="3223"/>
                    <a:pt x="17912" y="3160"/>
                  </a:cubicBezTo>
                  <a:cubicBezTo>
                    <a:pt x="17514" y="3118"/>
                    <a:pt x="17326" y="2930"/>
                    <a:pt x="17305" y="2512"/>
                  </a:cubicBezTo>
                  <a:cubicBezTo>
                    <a:pt x="17284" y="2198"/>
                    <a:pt x="17305" y="1863"/>
                    <a:pt x="17305" y="1549"/>
                  </a:cubicBezTo>
                  <a:cubicBezTo>
                    <a:pt x="17305" y="1382"/>
                    <a:pt x="17263" y="1214"/>
                    <a:pt x="17221" y="1005"/>
                  </a:cubicBezTo>
                  <a:cubicBezTo>
                    <a:pt x="16656" y="1068"/>
                    <a:pt x="16259" y="1319"/>
                    <a:pt x="15903" y="1675"/>
                  </a:cubicBezTo>
                  <a:cubicBezTo>
                    <a:pt x="15443" y="2156"/>
                    <a:pt x="14982" y="2595"/>
                    <a:pt x="14543" y="3056"/>
                  </a:cubicBezTo>
                  <a:cubicBezTo>
                    <a:pt x="14375" y="3223"/>
                    <a:pt x="14250" y="3349"/>
                    <a:pt x="14082" y="3474"/>
                  </a:cubicBezTo>
                  <a:cubicBezTo>
                    <a:pt x="13643" y="3767"/>
                    <a:pt x="13078" y="3662"/>
                    <a:pt x="12806" y="3223"/>
                  </a:cubicBezTo>
                  <a:cubicBezTo>
                    <a:pt x="12555" y="2805"/>
                    <a:pt x="12346" y="2323"/>
                    <a:pt x="12095" y="1884"/>
                  </a:cubicBezTo>
                  <a:cubicBezTo>
                    <a:pt x="11990" y="1675"/>
                    <a:pt x="11865" y="1486"/>
                    <a:pt x="11718" y="1235"/>
                  </a:cubicBezTo>
                  <a:cubicBezTo>
                    <a:pt x="11572" y="1361"/>
                    <a:pt x="11446" y="1465"/>
                    <a:pt x="11404" y="1570"/>
                  </a:cubicBezTo>
                  <a:cubicBezTo>
                    <a:pt x="11237" y="1905"/>
                    <a:pt x="11090" y="2282"/>
                    <a:pt x="10923" y="2616"/>
                  </a:cubicBezTo>
                  <a:cubicBezTo>
                    <a:pt x="10735" y="3014"/>
                    <a:pt x="10588" y="3432"/>
                    <a:pt x="10358" y="3830"/>
                  </a:cubicBezTo>
                  <a:cubicBezTo>
                    <a:pt x="10065" y="4311"/>
                    <a:pt x="9689" y="4458"/>
                    <a:pt x="9145" y="4290"/>
                  </a:cubicBezTo>
                  <a:cubicBezTo>
                    <a:pt x="8789" y="4186"/>
                    <a:pt x="8412" y="4039"/>
                    <a:pt x="8077" y="3872"/>
                  </a:cubicBezTo>
                  <a:cubicBezTo>
                    <a:pt x="7450" y="3558"/>
                    <a:pt x="6822" y="3202"/>
                    <a:pt x="6215" y="2846"/>
                  </a:cubicBezTo>
                  <a:cubicBezTo>
                    <a:pt x="5713" y="2574"/>
                    <a:pt x="5232" y="2407"/>
                    <a:pt x="4667" y="2219"/>
                  </a:cubicBezTo>
                  <a:cubicBezTo>
                    <a:pt x="4499" y="2846"/>
                    <a:pt x="4709" y="3349"/>
                    <a:pt x="4981" y="3788"/>
                  </a:cubicBezTo>
                  <a:cubicBezTo>
                    <a:pt x="5378" y="4353"/>
                    <a:pt x="5818" y="4834"/>
                    <a:pt x="6278" y="5357"/>
                  </a:cubicBezTo>
                  <a:cubicBezTo>
                    <a:pt x="6445" y="5608"/>
                    <a:pt x="6696" y="5776"/>
                    <a:pt x="7010" y="5839"/>
                  </a:cubicBezTo>
                  <a:cubicBezTo>
                    <a:pt x="7387" y="5922"/>
                    <a:pt x="7575" y="6299"/>
                    <a:pt x="7847" y="6571"/>
                  </a:cubicBezTo>
                  <a:cubicBezTo>
                    <a:pt x="7952" y="6675"/>
                    <a:pt x="7952" y="6968"/>
                    <a:pt x="7889" y="7136"/>
                  </a:cubicBezTo>
                  <a:cubicBezTo>
                    <a:pt x="7847" y="7429"/>
                    <a:pt x="7471" y="7533"/>
                    <a:pt x="7282" y="7324"/>
                  </a:cubicBezTo>
                  <a:cubicBezTo>
                    <a:pt x="6906" y="6822"/>
                    <a:pt x="6299" y="6613"/>
                    <a:pt x="5797" y="6278"/>
                  </a:cubicBezTo>
                  <a:cubicBezTo>
                    <a:pt x="5023" y="5755"/>
                    <a:pt x="4102" y="5671"/>
                    <a:pt x="3265" y="5336"/>
                  </a:cubicBezTo>
                  <a:cubicBezTo>
                    <a:pt x="2867" y="5190"/>
                    <a:pt x="2407" y="5085"/>
                    <a:pt x="1821" y="5106"/>
                  </a:cubicBezTo>
                  <a:cubicBezTo>
                    <a:pt x="2093" y="5420"/>
                    <a:pt x="2302" y="5650"/>
                    <a:pt x="2470" y="5922"/>
                  </a:cubicBezTo>
                  <a:cubicBezTo>
                    <a:pt x="2658" y="6152"/>
                    <a:pt x="2826" y="6383"/>
                    <a:pt x="2972" y="6655"/>
                  </a:cubicBezTo>
                  <a:cubicBezTo>
                    <a:pt x="2993" y="6696"/>
                    <a:pt x="2972" y="6864"/>
                    <a:pt x="2930" y="6885"/>
                  </a:cubicBezTo>
                  <a:cubicBezTo>
                    <a:pt x="2846" y="6927"/>
                    <a:pt x="2679" y="7010"/>
                    <a:pt x="2616" y="6989"/>
                  </a:cubicBezTo>
                  <a:cubicBezTo>
                    <a:pt x="2365" y="6864"/>
                    <a:pt x="2156" y="6696"/>
                    <a:pt x="1947" y="6550"/>
                  </a:cubicBezTo>
                  <a:cubicBezTo>
                    <a:pt x="1486" y="6173"/>
                    <a:pt x="1089" y="5734"/>
                    <a:pt x="566" y="5441"/>
                  </a:cubicBezTo>
                  <a:cubicBezTo>
                    <a:pt x="440" y="5399"/>
                    <a:pt x="357" y="5253"/>
                    <a:pt x="252" y="5127"/>
                  </a:cubicBezTo>
                  <a:cubicBezTo>
                    <a:pt x="1" y="4771"/>
                    <a:pt x="147" y="4186"/>
                    <a:pt x="691" y="4165"/>
                  </a:cubicBezTo>
                  <a:cubicBezTo>
                    <a:pt x="1800" y="4102"/>
                    <a:pt x="2867" y="4269"/>
                    <a:pt x="3872" y="4771"/>
                  </a:cubicBezTo>
                  <a:cubicBezTo>
                    <a:pt x="4102" y="4876"/>
                    <a:pt x="4332" y="5023"/>
                    <a:pt x="4709" y="489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159" name="Google Shape;159;p13"/>
          <p:cNvPicPr preferRelativeResize="0"/>
          <p:nvPr/>
        </p:nvPicPr>
        <p:blipFill rotWithShape="1">
          <a:blip r:embed="rId3">
            <a:alphaModFix/>
          </a:blip>
          <a:srcRect l="53093" t="3834" r="7195" b="12082"/>
          <a:stretch/>
        </p:blipFill>
        <p:spPr>
          <a:xfrm>
            <a:off x="2437525" y="1101500"/>
            <a:ext cx="3631176" cy="2740650"/>
          </a:xfrm>
          <a:prstGeom prst="rect">
            <a:avLst/>
          </a:prstGeom>
          <a:noFill/>
          <a:ln w="2857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160" name="Google Shape;160;p13"/>
          <p:cNvSpPr txBox="1"/>
          <p:nvPr/>
        </p:nvSpPr>
        <p:spPr>
          <a:xfrm>
            <a:off x="2013025" y="3918525"/>
            <a:ext cx="4682400" cy="71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450" b="1" dirty="0" smtClean="0">
                <a:solidFill>
                  <a:srgbClr val="45818E"/>
                </a:solidFill>
                <a:latin typeface="Patrick Hand"/>
                <a:ea typeface="Patrick Hand"/>
                <a:cs typeface="Patrick Hand"/>
                <a:sym typeface="Patrick Hand"/>
              </a:rPr>
              <a:t>My </a:t>
            </a:r>
            <a:r>
              <a:rPr lang="en-GB" sz="3450" b="1" dirty="0">
                <a:solidFill>
                  <a:srgbClr val="45818E"/>
                </a:solidFill>
                <a:latin typeface="Patrick Hand"/>
                <a:ea typeface="Patrick Hand"/>
                <a:cs typeface="Patrick Hand"/>
                <a:sym typeface="Patrick Hand"/>
              </a:rPr>
              <a:t>journey starts here…</a:t>
            </a:r>
            <a:r>
              <a:rPr lang="en-GB" sz="3450" dirty="0">
                <a:solidFill>
                  <a:srgbClr val="45818E"/>
                </a:solidFill>
                <a:latin typeface="Patrick Hand"/>
                <a:ea typeface="Patrick Hand"/>
                <a:cs typeface="Patrick Hand"/>
                <a:sym typeface="Patrick Hand"/>
              </a:rPr>
              <a:t>​</a:t>
            </a:r>
            <a:endParaRPr sz="3000" dirty="0">
              <a:solidFill>
                <a:srgbClr val="45818E"/>
              </a:solidFill>
              <a:latin typeface="Patrick Hand"/>
              <a:ea typeface="Patrick Hand"/>
              <a:cs typeface="Patrick Hand"/>
              <a:sym typeface="Patrick Hand"/>
            </a:endParaRPr>
          </a:p>
        </p:txBody>
      </p:sp>
      <p:pic>
        <p:nvPicPr>
          <p:cNvPr id="161" name="Google Shape;161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70425" y="67300"/>
            <a:ext cx="1182494" cy="1110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" name="Google Shape;166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50875" y="1250650"/>
            <a:ext cx="5350277" cy="3565974"/>
          </a:xfrm>
          <a:prstGeom prst="rect">
            <a:avLst/>
          </a:prstGeom>
          <a:noFill/>
          <a:ln>
            <a:noFill/>
          </a:ln>
        </p:spPr>
      </p:pic>
      <p:sp>
        <p:nvSpPr>
          <p:cNvPr id="167" name="Google Shape;167;p14"/>
          <p:cNvSpPr txBox="1">
            <a:spLocks noGrp="1"/>
          </p:cNvSpPr>
          <p:nvPr>
            <p:ph type="title"/>
          </p:nvPr>
        </p:nvSpPr>
        <p:spPr>
          <a:xfrm>
            <a:off x="311700" y="64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3020">
                <a:latin typeface="Patrick Hand"/>
                <a:ea typeface="Patrick Hand"/>
                <a:cs typeface="Patrick Hand"/>
                <a:sym typeface="Patrick Hand"/>
              </a:rPr>
              <a:t>In September, I will be in Acorn Class. I will be in year R.</a:t>
            </a:r>
            <a:endParaRPr sz="3020">
              <a:latin typeface="Patrick Hand"/>
              <a:ea typeface="Patrick Hand"/>
              <a:cs typeface="Patrick Hand"/>
              <a:sym typeface="Patrick Hand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3020">
                <a:latin typeface="Patrick Hand"/>
                <a:ea typeface="Patrick Hand"/>
                <a:cs typeface="Patrick Hand"/>
                <a:sym typeface="Patrick Hand"/>
              </a:rPr>
              <a:t>This is my classroom…</a:t>
            </a:r>
            <a:endParaRPr sz="3020">
              <a:latin typeface="Patrick Hand"/>
              <a:ea typeface="Patrick Hand"/>
              <a:cs typeface="Patrick Hand"/>
              <a:sym typeface="Patrick Hand"/>
            </a:endParaRPr>
          </a:p>
        </p:txBody>
      </p:sp>
      <p:grpSp>
        <p:nvGrpSpPr>
          <p:cNvPr id="168" name="Google Shape;168;p14"/>
          <p:cNvGrpSpPr/>
          <p:nvPr/>
        </p:nvGrpSpPr>
        <p:grpSpPr>
          <a:xfrm>
            <a:off x="4726228" y="3336578"/>
            <a:ext cx="1227849" cy="1261438"/>
            <a:chOff x="5706850" y="2677775"/>
            <a:chExt cx="1827700" cy="1703725"/>
          </a:xfrm>
        </p:grpSpPr>
        <p:sp>
          <p:nvSpPr>
            <p:cNvPr id="169" name="Google Shape;169;p14"/>
            <p:cNvSpPr/>
            <p:nvPr/>
          </p:nvSpPr>
          <p:spPr>
            <a:xfrm flipH="1">
              <a:off x="5735625" y="3832650"/>
              <a:ext cx="1198425" cy="480875"/>
            </a:xfrm>
            <a:custGeom>
              <a:avLst/>
              <a:gdLst/>
              <a:ahLst/>
              <a:cxnLst/>
              <a:rect l="l" t="t" r="r" b="b"/>
              <a:pathLst>
                <a:path w="47937" h="19235" extrusionOk="0">
                  <a:moveTo>
                    <a:pt x="27556" y="0"/>
                  </a:moveTo>
                  <a:cubicBezTo>
                    <a:pt x="26512" y="0"/>
                    <a:pt x="25466" y="44"/>
                    <a:pt x="24419" y="67"/>
                  </a:cubicBezTo>
                  <a:cubicBezTo>
                    <a:pt x="24377" y="67"/>
                    <a:pt x="24293" y="109"/>
                    <a:pt x="24230" y="109"/>
                  </a:cubicBezTo>
                  <a:cubicBezTo>
                    <a:pt x="22849" y="256"/>
                    <a:pt x="21447" y="423"/>
                    <a:pt x="20046" y="549"/>
                  </a:cubicBezTo>
                  <a:cubicBezTo>
                    <a:pt x="18372" y="716"/>
                    <a:pt x="16698" y="862"/>
                    <a:pt x="15024" y="988"/>
                  </a:cubicBezTo>
                  <a:cubicBezTo>
                    <a:pt x="14662" y="1040"/>
                    <a:pt x="14287" y="1077"/>
                    <a:pt x="13908" y="1077"/>
                  </a:cubicBezTo>
                  <a:cubicBezTo>
                    <a:pt x="13827" y="1077"/>
                    <a:pt x="13745" y="1075"/>
                    <a:pt x="13664" y="1072"/>
                  </a:cubicBezTo>
                  <a:cubicBezTo>
                    <a:pt x="13418" y="1062"/>
                    <a:pt x="13172" y="1058"/>
                    <a:pt x="12927" y="1058"/>
                  </a:cubicBezTo>
                  <a:cubicBezTo>
                    <a:pt x="10976" y="1058"/>
                    <a:pt x="9029" y="1335"/>
                    <a:pt x="7115" y="1595"/>
                  </a:cubicBezTo>
                  <a:cubicBezTo>
                    <a:pt x="5859" y="1783"/>
                    <a:pt x="4604" y="2076"/>
                    <a:pt x="3307" y="2223"/>
                  </a:cubicBezTo>
                  <a:cubicBezTo>
                    <a:pt x="2302" y="2348"/>
                    <a:pt x="1361" y="2620"/>
                    <a:pt x="440" y="3039"/>
                  </a:cubicBezTo>
                  <a:cubicBezTo>
                    <a:pt x="273" y="3122"/>
                    <a:pt x="147" y="3227"/>
                    <a:pt x="1" y="3290"/>
                  </a:cubicBezTo>
                  <a:cubicBezTo>
                    <a:pt x="461" y="4399"/>
                    <a:pt x="900" y="5424"/>
                    <a:pt x="1382" y="6470"/>
                  </a:cubicBezTo>
                  <a:cubicBezTo>
                    <a:pt x="1465" y="6637"/>
                    <a:pt x="1528" y="6847"/>
                    <a:pt x="1612" y="7056"/>
                  </a:cubicBezTo>
                  <a:cubicBezTo>
                    <a:pt x="2344" y="9316"/>
                    <a:pt x="3056" y="11575"/>
                    <a:pt x="3976" y="13793"/>
                  </a:cubicBezTo>
                  <a:cubicBezTo>
                    <a:pt x="4081" y="14023"/>
                    <a:pt x="4123" y="14254"/>
                    <a:pt x="4185" y="14484"/>
                  </a:cubicBezTo>
                  <a:cubicBezTo>
                    <a:pt x="4353" y="15070"/>
                    <a:pt x="4541" y="15676"/>
                    <a:pt x="4729" y="16241"/>
                  </a:cubicBezTo>
                  <a:cubicBezTo>
                    <a:pt x="5043" y="17162"/>
                    <a:pt x="5378" y="18083"/>
                    <a:pt x="5755" y="19066"/>
                  </a:cubicBezTo>
                  <a:cubicBezTo>
                    <a:pt x="6219" y="19136"/>
                    <a:pt x="6673" y="19235"/>
                    <a:pt x="7118" y="19235"/>
                  </a:cubicBezTo>
                  <a:cubicBezTo>
                    <a:pt x="7336" y="19235"/>
                    <a:pt x="7551" y="19211"/>
                    <a:pt x="7763" y="19150"/>
                  </a:cubicBezTo>
                  <a:cubicBezTo>
                    <a:pt x="7853" y="19123"/>
                    <a:pt x="7943" y="19115"/>
                    <a:pt x="8032" y="19115"/>
                  </a:cubicBezTo>
                  <a:cubicBezTo>
                    <a:pt x="8152" y="19115"/>
                    <a:pt x="8272" y="19129"/>
                    <a:pt x="8391" y="19129"/>
                  </a:cubicBezTo>
                  <a:lnTo>
                    <a:pt x="11320" y="19129"/>
                  </a:lnTo>
                  <a:cubicBezTo>
                    <a:pt x="11509" y="19129"/>
                    <a:pt x="11676" y="19087"/>
                    <a:pt x="11864" y="19066"/>
                  </a:cubicBezTo>
                  <a:cubicBezTo>
                    <a:pt x="12869" y="18961"/>
                    <a:pt x="13873" y="18836"/>
                    <a:pt x="14877" y="18773"/>
                  </a:cubicBezTo>
                  <a:cubicBezTo>
                    <a:pt x="18246" y="18522"/>
                    <a:pt x="21615" y="18292"/>
                    <a:pt x="25004" y="18020"/>
                  </a:cubicBezTo>
                  <a:cubicBezTo>
                    <a:pt x="27620" y="17811"/>
                    <a:pt x="30235" y="17518"/>
                    <a:pt x="32788" y="16953"/>
                  </a:cubicBezTo>
                  <a:cubicBezTo>
                    <a:pt x="33156" y="16875"/>
                    <a:pt x="33523" y="16762"/>
                    <a:pt x="33875" y="16762"/>
                  </a:cubicBezTo>
                  <a:cubicBezTo>
                    <a:pt x="33903" y="16762"/>
                    <a:pt x="33931" y="16763"/>
                    <a:pt x="33960" y="16764"/>
                  </a:cubicBezTo>
                  <a:cubicBezTo>
                    <a:pt x="34100" y="16775"/>
                    <a:pt x="34239" y="16780"/>
                    <a:pt x="34377" y="16780"/>
                  </a:cubicBezTo>
                  <a:cubicBezTo>
                    <a:pt x="35354" y="16780"/>
                    <a:pt x="36286" y="16535"/>
                    <a:pt x="37203" y="16241"/>
                  </a:cubicBezTo>
                  <a:cubicBezTo>
                    <a:pt x="38124" y="15948"/>
                    <a:pt x="39044" y="15823"/>
                    <a:pt x="39965" y="15739"/>
                  </a:cubicBezTo>
                  <a:cubicBezTo>
                    <a:pt x="40195" y="15718"/>
                    <a:pt x="40446" y="15697"/>
                    <a:pt x="40655" y="15593"/>
                  </a:cubicBezTo>
                  <a:cubicBezTo>
                    <a:pt x="40922" y="15468"/>
                    <a:pt x="41188" y="15374"/>
                    <a:pt x="41480" y="15374"/>
                  </a:cubicBezTo>
                  <a:cubicBezTo>
                    <a:pt x="41532" y="15374"/>
                    <a:pt x="41585" y="15377"/>
                    <a:pt x="41639" y="15383"/>
                  </a:cubicBezTo>
                  <a:cubicBezTo>
                    <a:pt x="41848" y="15383"/>
                    <a:pt x="42057" y="15300"/>
                    <a:pt x="42225" y="15237"/>
                  </a:cubicBezTo>
                  <a:cubicBezTo>
                    <a:pt x="42476" y="15174"/>
                    <a:pt x="42706" y="15091"/>
                    <a:pt x="42936" y="15049"/>
                  </a:cubicBezTo>
                  <a:cubicBezTo>
                    <a:pt x="43668" y="14860"/>
                    <a:pt x="44401" y="14672"/>
                    <a:pt x="45133" y="14463"/>
                  </a:cubicBezTo>
                  <a:cubicBezTo>
                    <a:pt x="45886" y="14233"/>
                    <a:pt x="46598" y="13877"/>
                    <a:pt x="47414" y="13814"/>
                  </a:cubicBezTo>
                  <a:cubicBezTo>
                    <a:pt x="47832" y="13751"/>
                    <a:pt x="47937" y="13417"/>
                    <a:pt x="47748" y="13103"/>
                  </a:cubicBezTo>
                  <a:cubicBezTo>
                    <a:pt x="47518" y="12705"/>
                    <a:pt x="47246" y="12350"/>
                    <a:pt x="46974" y="11973"/>
                  </a:cubicBezTo>
                  <a:cubicBezTo>
                    <a:pt x="46828" y="11826"/>
                    <a:pt x="46681" y="11638"/>
                    <a:pt x="46493" y="11554"/>
                  </a:cubicBezTo>
                  <a:cubicBezTo>
                    <a:pt x="45886" y="11241"/>
                    <a:pt x="45405" y="10822"/>
                    <a:pt x="44945" y="10299"/>
                  </a:cubicBezTo>
                  <a:cubicBezTo>
                    <a:pt x="44714" y="10027"/>
                    <a:pt x="44401" y="9818"/>
                    <a:pt x="44150" y="9567"/>
                  </a:cubicBezTo>
                  <a:cubicBezTo>
                    <a:pt x="43857" y="9316"/>
                    <a:pt x="43522" y="9085"/>
                    <a:pt x="43250" y="8772"/>
                  </a:cubicBezTo>
                  <a:cubicBezTo>
                    <a:pt x="42078" y="7412"/>
                    <a:pt x="40697" y="6219"/>
                    <a:pt x="39609" y="4796"/>
                  </a:cubicBezTo>
                  <a:cubicBezTo>
                    <a:pt x="39504" y="4629"/>
                    <a:pt x="39358" y="4524"/>
                    <a:pt x="39232" y="4399"/>
                  </a:cubicBezTo>
                  <a:cubicBezTo>
                    <a:pt x="38668" y="3813"/>
                    <a:pt x="38103" y="3269"/>
                    <a:pt x="37559" y="2704"/>
                  </a:cubicBezTo>
                  <a:cubicBezTo>
                    <a:pt x="37370" y="2515"/>
                    <a:pt x="37203" y="2327"/>
                    <a:pt x="37036" y="2181"/>
                  </a:cubicBezTo>
                  <a:cubicBezTo>
                    <a:pt x="36366" y="1658"/>
                    <a:pt x="35738" y="1051"/>
                    <a:pt x="35173" y="423"/>
                  </a:cubicBezTo>
                  <a:cubicBezTo>
                    <a:pt x="34901" y="130"/>
                    <a:pt x="34650" y="26"/>
                    <a:pt x="34274" y="26"/>
                  </a:cubicBezTo>
                  <a:cubicBezTo>
                    <a:pt x="33332" y="46"/>
                    <a:pt x="32390" y="46"/>
                    <a:pt x="31449" y="109"/>
                  </a:cubicBezTo>
                  <a:cubicBezTo>
                    <a:pt x="31208" y="120"/>
                    <a:pt x="30968" y="125"/>
                    <a:pt x="30724" y="125"/>
                  </a:cubicBezTo>
                  <a:cubicBezTo>
                    <a:pt x="30481" y="125"/>
                    <a:pt x="30235" y="120"/>
                    <a:pt x="29984" y="109"/>
                  </a:cubicBezTo>
                  <a:cubicBezTo>
                    <a:pt x="29178" y="27"/>
                    <a:pt x="28368" y="0"/>
                    <a:pt x="27556" y="0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0" name="Google Shape;170;p14"/>
            <p:cNvSpPr/>
            <p:nvPr/>
          </p:nvSpPr>
          <p:spPr>
            <a:xfrm flipH="1">
              <a:off x="6206400" y="3959875"/>
              <a:ext cx="412225" cy="223900"/>
            </a:xfrm>
            <a:custGeom>
              <a:avLst/>
              <a:gdLst/>
              <a:ahLst/>
              <a:cxnLst/>
              <a:rect l="l" t="t" r="r" b="b"/>
              <a:pathLst>
                <a:path w="16489" h="8956" extrusionOk="0">
                  <a:moveTo>
                    <a:pt x="16279" y="3013"/>
                  </a:moveTo>
                  <a:cubicBezTo>
                    <a:pt x="16112" y="2239"/>
                    <a:pt x="15463" y="1632"/>
                    <a:pt x="14626" y="1925"/>
                  </a:cubicBezTo>
                  <a:cubicBezTo>
                    <a:pt x="13999" y="2134"/>
                    <a:pt x="13434" y="2406"/>
                    <a:pt x="12869" y="2783"/>
                  </a:cubicBezTo>
                  <a:cubicBezTo>
                    <a:pt x="12827" y="2574"/>
                    <a:pt x="12722" y="2385"/>
                    <a:pt x="12534" y="2197"/>
                  </a:cubicBezTo>
                  <a:cubicBezTo>
                    <a:pt x="11781" y="1444"/>
                    <a:pt x="10609" y="2176"/>
                    <a:pt x="9793" y="2699"/>
                  </a:cubicBezTo>
                  <a:cubicBezTo>
                    <a:pt x="9981" y="2281"/>
                    <a:pt x="10086" y="1862"/>
                    <a:pt x="10002" y="1444"/>
                  </a:cubicBezTo>
                  <a:cubicBezTo>
                    <a:pt x="9730" y="0"/>
                    <a:pt x="8412" y="314"/>
                    <a:pt x="6947" y="1130"/>
                  </a:cubicBezTo>
                  <a:cubicBezTo>
                    <a:pt x="7010" y="670"/>
                    <a:pt x="6654" y="251"/>
                    <a:pt x="6173" y="209"/>
                  </a:cubicBezTo>
                  <a:cubicBezTo>
                    <a:pt x="5483" y="188"/>
                    <a:pt x="4813" y="523"/>
                    <a:pt x="4227" y="900"/>
                  </a:cubicBezTo>
                  <a:lnTo>
                    <a:pt x="4164" y="900"/>
                  </a:lnTo>
                  <a:cubicBezTo>
                    <a:pt x="3453" y="1109"/>
                    <a:pt x="2763" y="1569"/>
                    <a:pt x="2135" y="1967"/>
                  </a:cubicBezTo>
                  <a:cubicBezTo>
                    <a:pt x="1528" y="2364"/>
                    <a:pt x="607" y="2783"/>
                    <a:pt x="294" y="3494"/>
                  </a:cubicBezTo>
                  <a:cubicBezTo>
                    <a:pt x="1" y="4143"/>
                    <a:pt x="607" y="4875"/>
                    <a:pt x="1319" y="4499"/>
                  </a:cubicBezTo>
                  <a:cubicBezTo>
                    <a:pt x="1821" y="4248"/>
                    <a:pt x="2260" y="3934"/>
                    <a:pt x="2700" y="3620"/>
                  </a:cubicBezTo>
                  <a:cubicBezTo>
                    <a:pt x="2407" y="3934"/>
                    <a:pt x="2135" y="4248"/>
                    <a:pt x="1988" y="4582"/>
                  </a:cubicBezTo>
                  <a:cubicBezTo>
                    <a:pt x="1716" y="5210"/>
                    <a:pt x="2177" y="6214"/>
                    <a:pt x="3014" y="5921"/>
                  </a:cubicBezTo>
                  <a:cubicBezTo>
                    <a:pt x="4164" y="5503"/>
                    <a:pt x="5127" y="4603"/>
                    <a:pt x="6110" y="3871"/>
                  </a:cubicBezTo>
                  <a:cubicBezTo>
                    <a:pt x="6592" y="3515"/>
                    <a:pt x="7115" y="3180"/>
                    <a:pt x="7617" y="2825"/>
                  </a:cubicBezTo>
                  <a:cubicBezTo>
                    <a:pt x="7429" y="3118"/>
                    <a:pt x="7219" y="3390"/>
                    <a:pt x="7052" y="3683"/>
                  </a:cubicBezTo>
                  <a:cubicBezTo>
                    <a:pt x="6341" y="4729"/>
                    <a:pt x="5650" y="5796"/>
                    <a:pt x="4855" y="6758"/>
                  </a:cubicBezTo>
                  <a:cubicBezTo>
                    <a:pt x="4227" y="7512"/>
                    <a:pt x="5085" y="8955"/>
                    <a:pt x="6006" y="8244"/>
                  </a:cubicBezTo>
                  <a:cubicBezTo>
                    <a:pt x="6048" y="8202"/>
                    <a:pt x="6131" y="8139"/>
                    <a:pt x="6173" y="8097"/>
                  </a:cubicBezTo>
                  <a:lnTo>
                    <a:pt x="6173" y="8097"/>
                  </a:lnTo>
                  <a:lnTo>
                    <a:pt x="6173" y="8097"/>
                  </a:lnTo>
                  <a:cubicBezTo>
                    <a:pt x="7429" y="7114"/>
                    <a:pt x="8537" y="6047"/>
                    <a:pt x="9730" y="5064"/>
                  </a:cubicBezTo>
                  <a:cubicBezTo>
                    <a:pt x="9270" y="5608"/>
                    <a:pt x="8768" y="6131"/>
                    <a:pt x="8517" y="6779"/>
                  </a:cubicBezTo>
                  <a:cubicBezTo>
                    <a:pt x="8140" y="7700"/>
                    <a:pt x="9458" y="8328"/>
                    <a:pt x="10086" y="7700"/>
                  </a:cubicBezTo>
                  <a:cubicBezTo>
                    <a:pt x="11341" y="6424"/>
                    <a:pt x="12659" y="4959"/>
                    <a:pt x="14271" y="4038"/>
                  </a:cubicBezTo>
                  <a:cubicBezTo>
                    <a:pt x="14208" y="4143"/>
                    <a:pt x="14166" y="4248"/>
                    <a:pt x="14103" y="4331"/>
                  </a:cubicBezTo>
                  <a:cubicBezTo>
                    <a:pt x="13999" y="4457"/>
                    <a:pt x="13957" y="4624"/>
                    <a:pt x="13915" y="4792"/>
                  </a:cubicBezTo>
                  <a:cubicBezTo>
                    <a:pt x="13915" y="4854"/>
                    <a:pt x="13915" y="4875"/>
                    <a:pt x="13894" y="4917"/>
                  </a:cubicBezTo>
                  <a:cubicBezTo>
                    <a:pt x="13810" y="5629"/>
                    <a:pt x="14919" y="6068"/>
                    <a:pt x="15359" y="5524"/>
                  </a:cubicBezTo>
                  <a:cubicBezTo>
                    <a:pt x="15944" y="4854"/>
                    <a:pt x="16488" y="3913"/>
                    <a:pt x="16279" y="3013"/>
                  </a:cubicBezTo>
                  <a:close/>
                </a:path>
              </a:pathLst>
            </a:custGeom>
            <a:solidFill>
              <a:srgbClr val="2AA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1" name="Google Shape;171;p14"/>
            <p:cNvSpPr/>
            <p:nvPr/>
          </p:nvSpPr>
          <p:spPr>
            <a:xfrm flipH="1">
              <a:off x="5967350" y="4008000"/>
              <a:ext cx="139175" cy="128175"/>
            </a:xfrm>
            <a:custGeom>
              <a:avLst/>
              <a:gdLst/>
              <a:ahLst/>
              <a:cxnLst/>
              <a:rect l="l" t="t" r="r" b="b"/>
              <a:pathLst>
                <a:path w="5567" h="5127" extrusionOk="0">
                  <a:moveTo>
                    <a:pt x="1" y="2218"/>
                  </a:moveTo>
                  <a:cubicBezTo>
                    <a:pt x="43" y="1590"/>
                    <a:pt x="189" y="1025"/>
                    <a:pt x="566" y="502"/>
                  </a:cubicBezTo>
                  <a:cubicBezTo>
                    <a:pt x="817" y="188"/>
                    <a:pt x="1089" y="42"/>
                    <a:pt x="1445" y="105"/>
                  </a:cubicBezTo>
                  <a:cubicBezTo>
                    <a:pt x="1842" y="146"/>
                    <a:pt x="2219" y="84"/>
                    <a:pt x="2616" y="42"/>
                  </a:cubicBezTo>
                  <a:cubicBezTo>
                    <a:pt x="3642" y="0"/>
                    <a:pt x="4520" y="356"/>
                    <a:pt x="5127" y="1255"/>
                  </a:cubicBezTo>
                  <a:cubicBezTo>
                    <a:pt x="5211" y="1381"/>
                    <a:pt x="5253" y="1507"/>
                    <a:pt x="5295" y="1674"/>
                  </a:cubicBezTo>
                  <a:cubicBezTo>
                    <a:pt x="5315" y="1820"/>
                    <a:pt x="5295" y="1988"/>
                    <a:pt x="5315" y="2113"/>
                  </a:cubicBezTo>
                  <a:cubicBezTo>
                    <a:pt x="5567" y="3076"/>
                    <a:pt x="5211" y="3871"/>
                    <a:pt x="4479" y="4478"/>
                  </a:cubicBezTo>
                  <a:cubicBezTo>
                    <a:pt x="3663" y="5126"/>
                    <a:pt x="2721" y="5126"/>
                    <a:pt x="1800" y="4708"/>
                  </a:cubicBezTo>
                  <a:cubicBezTo>
                    <a:pt x="1340" y="4499"/>
                    <a:pt x="942" y="4164"/>
                    <a:pt x="524" y="3850"/>
                  </a:cubicBezTo>
                  <a:cubicBezTo>
                    <a:pt x="398" y="3745"/>
                    <a:pt x="294" y="3557"/>
                    <a:pt x="231" y="3390"/>
                  </a:cubicBezTo>
                  <a:cubicBezTo>
                    <a:pt x="105" y="3013"/>
                    <a:pt x="43" y="2615"/>
                    <a:pt x="1" y="2218"/>
                  </a:cubicBezTo>
                  <a:close/>
                </a:path>
              </a:pathLst>
            </a:custGeom>
            <a:solidFill>
              <a:srgbClr val="FFBF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2" name="Google Shape;172;p14"/>
            <p:cNvSpPr/>
            <p:nvPr/>
          </p:nvSpPr>
          <p:spPr>
            <a:xfrm flipH="1">
              <a:off x="5706850" y="3807125"/>
              <a:ext cx="1247075" cy="530950"/>
            </a:xfrm>
            <a:custGeom>
              <a:avLst/>
              <a:gdLst/>
              <a:ahLst/>
              <a:cxnLst/>
              <a:rect l="l" t="t" r="r" b="b"/>
              <a:pathLst>
                <a:path w="49883" h="21238" extrusionOk="0">
                  <a:moveTo>
                    <a:pt x="1" y="4248"/>
                  </a:moveTo>
                  <a:cubicBezTo>
                    <a:pt x="1277" y="3327"/>
                    <a:pt x="2574" y="2700"/>
                    <a:pt x="4060" y="2427"/>
                  </a:cubicBezTo>
                  <a:cubicBezTo>
                    <a:pt x="5880" y="2093"/>
                    <a:pt x="7721" y="1737"/>
                    <a:pt x="9542" y="1486"/>
                  </a:cubicBezTo>
                  <a:cubicBezTo>
                    <a:pt x="10860" y="1319"/>
                    <a:pt x="12136" y="1130"/>
                    <a:pt x="13475" y="1151"/>
                  </a:cubicBezTo>
                  <a:cubicBezTo>
                    <a:pt x="14773" y="1172"/>
                    <a:pt x="16091" y="1047"/>
                    <a:pt x="17388" y="921"/>
                  </a:cubicBezTo>
                  <a:cubicBezTo>
                    <a:pt x="19041" y="754"/>
                    <a:pt x="20694" y="628"/>
                    <a:pt x="22305" y="482"/>
                  </a:cubicBezTo>
                  <a:cubicBezTo>
                    <a:pt x="22933" y="419"/>
                    <a:pt x="23602" y="377"/>
                    <a:pt x="24230" y="272"/>
                  </a:cubicBezTo>
                  <a:cubicBezTo>
                    <a:pt x="25067" y="105"/>
                    <a:pt x="25925" y="105"/>
                    <a:pt x="26783" y="105"/>
                  </a:cubicBezTo>
                  <a:cubicBezTo>
                    <a:pt x="27745" y="105"/>
                    <a:pt x="28750" y="0"/>
                    <a:pt x="29712" y="105"/>
                  </a:cubicBezTo>
                  <a:cubicBezTo>
                    <a:pt x="31156" y="272"/>
                    <a:pt x="32558" y="126"/>
                    <a:pt x="34001" y="126"/>
                  </a:cubicBezTo>
                  <a:cubicBezTo>
                    <a:pt x="34504" y="126"/>
                    <a:pt x="34964" y="168"/>
                    <a:pt x="35466" y="189"/>
                  </a:cubicBezTo>
                  <a:cubicBezTo>
                    <a:pt x="35906" y="210"/>
                    <a:pt x="36261" y="419"/>
                    <a:pt x="36554" y="754"/>
                  </a:cubicBezTo>
                  <a:cubicBezTo>
                    <a:pt x="37056" y="1339"/>
                    <a:pt x="37642" y="1842"/>
                    <a:pt x="38186" y="2365"/>
                  </a:cubicBezTo>
                  <a:cubicBezTo>
                    <a:pt x="38437" y="2616"/>
                    <a:pt x="38730" y="2846"/>
                    <a:pt x="39002" y="3097"/>
                  </a:cubicBezTo>
                  <a:cubicBezTo>
                    <a:pt x="39567" y="3641"/>
                    <a:pt x="40132" y="4206"/>
                    <a:pt x="40676" y="4771"/>
                  </a:cubicBezTo>
                  <a:lnTo>
                    <a:pt x="41053" y="5148"/>
                  </a:lnTo>
                  <a:cubicBezTo>
                    <a:pt x="42141" y="6570"/>
                    <a:pt x="43459" y="7742"/>
                    <a:pt x="44652" y="9081"/>
                  </a:cubicBezTo>
                  <a:cubicBezTo>
                    <a:pt x="45007" y="9500"/>
                    <a:pt x="45468" y="9814"/>
                    <a:pt x="45865" y="10169"/>
                  </a:cubicBezTo>
                  <a:cubicBezTo>
                    <a:pt x="45970" y="10274"/>
                    <a:pt x="46137" y="10378"/>
                    <a:pt x="46263" y="10358"/>
                  </a:cubicBezTo>
                  <a:cubicBezTo>
                    <a:pt x="46598" y="10316"/>
                    <a:pt x="46765" y="10525"/>
                    <a:pt x="46953" y="10734"/>
                  </a:cubicBezTo>
                  <a:cubicBezTo>
                    <a:pt x="47686" y="11676"/>
                    <a:pt x="48439" y="12575"/>
                    <a:pt x="49171" y="13517"/>
                  </a:cubicBezTo>
                  <a:cubicBezTo>
                    <a:pt x="49276" y="13663"/>
                    <a:pt x="49380" y="13810"/>
                    <a:pt x="49485" y="13977"/>
                  </a:cubicBezTo>
                  <a:cubicBezTo>
                    <a:pt x="49883" y="14605"/>
                    <a:pt x="49715" y="15149"/>
                    <a:pt x="49066" y="15484"/>
                  </a:cubicBezTo>
                  <a:cubicBezTo>
                    <a:pt x="48648" y="15693"/>
                    <a:pt x="48230" y="15860"/>
                    <a:pt x="47790" y="15986"/>
                  </a:cubicBezTo>
                  <a:cubicBezTo>
                    <a:pt x="47288" y="16132"/>
                    <a:pt x="46786" y="16279"/>
                    <a:pt x="46305" y="16425"/>
                  </a:cubicBezTo>
                  <a:cubicBezTo>
                    <a:pt x="45698" y="16614"/>
                    <a:pt x="45070" y="16802"/>
                    <a:pt x="44463" y="16969"/>
                  </a:cubicBezTo>
                  <a:cubicBezTo>
                    <a:pt x="44108" y="17074"/>
                    <a:pt x="43710" y="17158"/>
                    <a:pt x="43313" y="17262"/>
                  </a:cubicBezTo>
                  <a:cubicBezTo>
                    <a:pt x="43292" y="17262"/>
                    <a:pt x="43271" y="17283"/>
                    <a:pt x="43229" y="17283"/>
                  </a:cubicBezTo>
                  <a:cubicBezTo>
                    <a:pt x="42476" y="17325"/>
                    <a:pt x="41764" y="17639"/>
                    <a:pt x="41011" y="17702"/>
                  </a:cubicBezTo>
                  <a:cubicBezTo>
                    <a:pt x="40446" y="17765"/>
                    <a:pt x="39881" y="17974"/>
                    <a:pt x="39274" y="17890"/>
                  </a:cubicBezTo>
                  <a:cubicBezTo>
                    <a:pt x="39211" y="17890"/>
                    <a:pt x="39107" y="17953"/>
                    <a:pt x="39023" y="17974"/>
                  </a:cubicBezTo>
                  <a:cubicBezTo>
                    <a:pt x="38270" y="18183"/>
                    <a:pt x="37496" y="18392"/>
                    <a:pt x="36722" y="18581"/>
                  </a:cubicBezTo>
                  <a:cubicBezTo>
                    <a:pt x="36115" y="18706"/>
                    <a:pt x="35550" y="18853"/>
                    <a:pt x="34922" y="18748"/>
                  </a:cubicBezTo>
                  <a:cubicBezTo>
                    <a:pt x="34650" y="18727"/>
                    <a:pt x="34357" y="18790"/>
                    <a:pt x="34106" y="18853"/>
                  </a:cubicBezTo>
                  <a:cubicBezTo>
                    <a:pt x="32328" y="19313"/>
                    <a:pt x="30486" y="19480"/>
                    <a:pt x="28687" y="19731"/>
                  </a:cubicBezTo>
                  <a:cubicBezTo>
                    <a:pt x="26239" y="20045"/>
                    <a:pt x="23770" y="20171"/>
                    <a:pt x="21280" y="20296"/>
                  </a:cubicBezTo>
                  <a:cubicBezTo>
                    <a:pt x="19564" y="20401"/>
                    <a:pt x="17807" y="20568"/>
                    <a:pt x="16091" y="20694"/>
                  </a:cubicBezTo>
                  <a:cubicBezTo>
                    <a:pt x="14835" y="20798"/>
                    <a:pt x="13601" y="20924"/>
                    <a:pt x="12346" y="21029"/>
                  </a:cubicBezTo>
                  <a:cubicBezTo>
                    <a:pt x="12115" y="21050"/>
                    <a:pt x="11843" y="21029"/>
                    <a:pt x="11613" y="21029"/>
                  </a:cubicBezTo>
                  <a:lnTo>
                    <a:pt x="10337" y="21029"/>
                  </a:lnTo>
                  <a:lnTo>
                    <a:pt x="9416" y="21029"/>
                  </a:lnTo>
                  <a:cubicBezTo>
                    <a:pt x="9207" y="21029"/>
                    <a:pt x="8977" y="20987"/>
                    <a:pt x="8789" y="21029"/>
                  </a:cubicBezTo>
                  <a:cubicBezTo>
                    <a:pt x="8035" y="21238"/>
                    <a:pt x="7261" y="21029"/>
                    <a:pt x="6508" y="20987"/>
                  </a:cubicBezTo>
                  <a:cubicBezTo>
                    <a:pt x="6006" y="20945"/>
                    <a:pt x="5755" y="20673"/>
                    <a:pt x="5587" y="20192"/>
                  </a:cubicBezTo>
                  <a:cubicBezTo>
                    <a:pt x="5336" y="19355"/>
                    <a:pt x="5043" y="18518"/>
                    <a:pt x="4792" y="17681"/>
                  </a:cubicBezTo>
                  <a:cubicBezTo>
                    <a:pt x="4541" y="16969"/>
                    <a:pt x="4332" y="16300"/>
                    <a:pt x="4102" y="15588"/>
                  </a:cubicBezTo>
                  <a:cubicBezTo>
                    <a:pt x="4060" y="15442"/>
                    <a:pt x="4018" y="15296"/>
                    <a:pt x="3976" y="15149"/>
                  </a:cubicBezTo>
                  <a:cubicBezTo>
                    <a:pt x="3139" y="13371"/>
                    <a:pt x="2742" y="11425"/>
                    <a:pt x="2009" y="9625"/>
                  </a:cubicBezTo>
                  <a:cubicBezTo>
                    <a:pt x="1905" y="9332"/>
                    <a:pt x="1821" y="9060"/>
                    <a:pt x="1758" y="8767"/>
                  </a:cubicBezTo>
                  <a:cubicBezTo>
                    <a:pt x="1591" y="8286"/>
                    <a:pt x="1444" y="7847"/>
                    <a:pt x="1256" y="7407"/>
                  </a:cubicBezTo>
                  <a:cubicBezTo>
                    <a:pt x="1151" y="7114"/>
                    <a:pt x="1026" y="6821"/>
                    <a:pt x="921" y="6570"/>
                  </a:cubicBezTo>
                  <a:cubicBezTo>
                    <a:pt x="712" y="6026"/>
                    <a:pt x="545" y="5461"/>
                    <a:pt x="231" y="4980"/>
                  </a:cubicBezTo>
                  <a:cubicBezTo>
                    <a:pt x="105" y="4792"/>
                    <a:pt x="84" y="4520"/>
                    <a:pt x="1" y="4248"/>
                  </a:cubicBezTo>
                  <a:close/>
                  <a:moveTo>
                    <a:pt x="6592" y="20066"/>
                  </a:moveTo>
                  <a:cubicBezTo>
                    <a:pt x="7303" y="20171"/>
                    <a:pt x="7952" y="20317"/>
                    <a:pt x="8600" y="20150"/>
                  </a:cubicBezTo>
                  <a:cubicBezTo>
                    <a:pt x="8809" y="20087"/>
                    <a:pt x="9019" y="20108"/>
                    <a:pt x="9228" y="20108"/>
                  </a:cubicBezTo>
                  <a:lnTo>
                    <a:pt x="12157" y="20108"/>
                  </a:lnTo>
                  <a:cubicBezTo>
                    <a:pt x="12346" y="20108"/>
                    <a:pt x="12534" y="20087"/>
                    <a:pt x="12722" y="20066"/>
                  </a:cubicBezTo>
                  <a:cubicBezTo>
                    <a:pt x="13706" y="19961"/>
                    <a:pt x="14731" y="19836"/>
                    <a:pt x="15714" y="19773"/>
                  </a:cubicBezTo>
                  <a:cubicBezTo>
                    <a:pt x="19104" y="19501"/>
                    <a:pt x="22473" y="19271"/>
                    <a:pt x="25841" y="19020"/>
                  </a:cubicBezTo>
                  <a:cubicBezTo>
                    <a:pt x="28457" y="18811"/>
                    <a:pt x="31072" y="18518"/>
                    <a:pt x="33646" y="17932"/>
                  </a:cubicBezTo>
                  <a:cubicBezTo>
                    <a:pt x="34022" y="17869"/>
                    <a:pt x="34420" y="17744"/>
                    <a:pt x="34818" y="17765"/>
                  </a:cubicBezTo>
                  <a:cubicBezTo>
                    <a:pt x="35947" y="17827"/>
                    <a:pt x="37014" y="17576"/>
                    <a:pt x="38061" y="17241"/>
                  </a:cubicBezTo>
                  <a:cubicBezTo>
                    <a:pt x="38960" y="16948"/>
                    <a:pt x="39881" y="16823"/>
                    <a:pt x="40802" y="16739"/>
                  </a:cubicBezTo>
                  <a:cubicBezTo>
                    <a:pt x="41032" y="16718"/>
                    <a:pt x="41304" y="16676"/>
                    <a:pt x="41513" y="16572"/>
                  </a:cubicBezTo>
                  <a:cubicBezTo>
                    <a:pt x="41827" y="16446"/>
                    <a:pt x="42141" y="16342"/>
                    <a:pt x="42476" y="16363"/>
                  </a:cubicBezTo>
                  <a:cubicBezTo>
                    <a:pt x="42685" y="16363"/>
                    <a:pt x="42894" y="16300"/>
                    <a:pt x="43082" y="16237"/>
                  </a:cubicBezTo>
                  <a:cubicBezTo>
                    <a:pt x="43313" y="16174"/>
                    <a:pt x="43543" y="16091"/>
                    <a:pt x="43773" y="16028"/>
                  </a:cubicBezTo>
                  <a:cubicBezTo>
                    <a:pt x="44505" y="15840"/>
                    <a:pt x="45258" y="15672"/>
                    <a:pt x="45970" y="15463"/>
                  </a:cubicBezTo>
                  <a:cubicBezTo>
                    <a:pt x="46744" y="15212"/>
                    <a:pt x="47434" y="14877"/>
                    <a:pt x="48250" y="14793"/>
                  </a:cubicBezTo>
                  <a:cubicBezTo>
                    <a:pt x="48627" y="14752"/>
                    <a:pt x="48732" y="14438"/>
                    <a:pt x="48522" y="14103"/>
                  </a:cubicBezTo>
                  <a:cubicBezTo>
                    <a:pt x="48271" y="13705"/>
                    <a:pt x="48020" y="13329"/>
                    <a:pt x="47727" y="12973"/>
                  </a:cubicBezTo>
                  <a:cubicBezTo>
                    <a:pt x="47602" y="12806"/>
                    <a:pt x="47434" y="12638"/>
                    <a:pt x="47267" y="12555"/>
                  </a:cubicBezTo>
                  <a:cubicBezTo>
                    <a:pt x="46660" y="12241"/>
                    <a:pt x="46158" y="11822"/>
                    <a:pt x="45719" y="11299"/>
                  </a:cubicBezTo>
                  <a:cubicBezTo>
                    <a:pt x="45489" y="11006"/>
                    <a:pt x="45175" y="10797"/>
                    <a:pt x="44903" y="10567"/>
                  </a:cubicBezTo>
                  <a:cubicBezTo>
                    <a:pt x="44610" y="10316"/>
                    <a:pt x="44275" y="10065"/>
                    <a:pt x="44024" y="9751"/>
                  </a:cubicBezTo>
                  <a:cubicBezTo>
                    <a:pt x="42831" y="8391"/>
                    <a:pt x="41450" y="7219"/>
                    <a:pt x="40383" y="5775"/>
                  </a:cubicBezTo>
                  <a:cubicBezTo>
                    <a:pt x="40279" y="5629"/>
                    <a:pt x="40111" y="5524"/>
                    <a:pt x="39986" y="5378"/>
                  </a:cubicBezTo>
                  <a:cubicBezTo>
                    <a:pt x="39442" y="4813"/>
                    <a:pt x="38856" y="4269"/>
                    <a:pt x="38312" y="3683"/>
                  </a:cubicBezTo>
                  <a:cubicBezTo>
                    <a:pt x="38123" y="3495"/>
                    <a:pt x="37977" y="3327"/>
                    <a:pt x="37789" y="3160"/>
                  </a:cubicBezTo>
                  <a:cubicBezTo>
                    <a:pt x="37140" y="2637"/>
                    <a:pt x="36512" y="2051"/>
                    <a:pt x="35926" y="1402"/>
                  </a:cubicBezTo>
                  <a:cubicBezTo>
                    <a:pt x="35675" y="1130"/>
                    <a:pt x="35403" y="1026"/>
                    <a:pt x="35048" y="1026"/>
                  </a:cubicBezTo>
                  <a:cubicBezTo>
                    <a:pt x="34106" y="1047"/>
                    <a:pt x="33165" y="1047"/>
                    <a:pt x="32223" y="1088"/>
                  </a:cubicBezTo>
                  <a:cubicBezTo>
                    <a:pt x="31721" y="1130"/>
                    <a:pt x="31260" y="1130"/>
                    <a:pt x="30758" y="1088"/>
                  </a:cubicBezTo>
                  <a:cubicBezTo>
                    <a:pt x="28896" y="921"/>
                    <a:pt x="27034" y="1026"/>
                    <a:pt x="25193" y="1067"/>
                  </a:cubicBezTo>
                  <a:cubicBezTo>
                    <a:pt x="25130" y="1067"/>
                    <a:pt x="25046" y="1088"/>
                    <a:pt x="25004" y="1088"/>
                  </a:cubicBezTo>
                  <a:cubicBezTo>
                    <a:pt x="23623" y="1256"/>
                    <a:pt x="22201" y="1402"/>
                    <a:pt x="20820" y="1549"/>
                  </a:cubicBezTo>
                  <a:cubicBezTo>
                    <a:pt x="19146" y="1695"/>
                    <a:pt x="17472" y="1863"/>
                    <a:pt x="15798" y="1988"/>
                  </a:cubicBezTo>
                  <a:cubicBezTo>
                    <a:pt x="15359" y="2051"/>
                    <a:pt x="14877" y="2093"/>
                    <a:pt x="14438" y="2072"/>
                  </a:cubicBezTo>
                  <a:cubicBezTo>
                    <a:pt x="12241" y="1988"/>
                    <a:pt x="10044" y="2302"/>
                    <a:pt x="7868" y="2595"/>
                  </a:cubicBezTo>
                  <a:cubicBezTo>
                    <a:pt x="6612" y="2762"/>
                    <a:pt x="5357" y="3055"/>
                    <a:pt x="4081" y="3223"/>
                  </a:cubicBezTo>
                  <a:cubicBezTo>
                    <a:pt x="3055" y="3348"/>
                    <a:pt x="2114" y="3599"/>
                    <a:pt x="1193" y="4018"/>
                  </a:cubicBezTo>
                  <a:cubicBezTo>
                    <a:pt x="1047" y="4101"/>
                    <a:pt x="921" y="4206"/>
                    <a:pt x="754" y="4290"/>
                  </a:cubicBezTo>
                  <a:cubicBezTo>
                    <a:pt x="1235" y="5378"/>
                    <a:pt x="1675" y="6403"/>
                    <a:pt x="2156" y="7449"/>
                  </a:cubicBezTo>
                  <a:cubicBezTo>
                    <a:pt x="2219" y="7637"/>
                    <a:pt x="2302" y="7847"/>
                    <a:pt x="2386" y="8056"/>
                  </a:cubicBezTo>
                  <a:cubicBezTo>
                    <a:pt x="3118" y="10295"/>
                    <a:pt x="3830" y="12575"/>
                    <a:pt x="4729" y="14772"/>
                  </a:cubicBezTo>
                  <a:cubicBezTo>
                    <a:pt x="4834" y="15003"/>
                    <a:pt x="4897" y="15254"/>
                    <a:pt x="4939" y="15484"/>
                  </a:cubicBezTo>
                  <a:cubicBezTo>
                    <a:pt x="5127" y="16070"/>
                    <a:pt x="5315" y="16656"/>
                    <a:pt x="5504" y="17241"/>
                  </a:cubicBezTo>
                  <a:cubicBezTo>
                    <a:pt x="5880" y="18162"/>
                    <a:pt x="6236" y="19062"/>
                    <a:pt x="6592" y="2006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3" name="Google Shape;173;p14"/>
            <p:cNvSpPr/>
            <p:nvPr/>
          </p:nvSpPr>
          <p:spPr>
            <a:xfrm flipH="1">
              <a:off x="6139975" y="3925350"/>
              <a:ext cx="544025" cy="280925"/>
            </a:xfrm>
            <a:custGeom>
              <a:avLst/>
              <a:gdLst/>
              <a:ahLst/>
              <a:cxnLst/>
              <a:rect l="l" t="t" r="r" b="b"/>
              <a:pathLst>
                <a:path w="21761" h="11237" extrusionOk="0">
                  <a:moveTo>
                    <a:pt x="17890" y="2616"/>
                  </a:moveTo>
                  <a:cubicBezTo>
                    <a:pt x="16425" y="2302"/>
                    <a:pt x="14940" y="2176"/>
                    <a:pt x="13454" y="2720"/>
                  </a:cubicBezTo>
                  <a:cubicBezTo>
                    <a:pt x="12910" y="2929"/>
                    <a:pt x="12324" y="3034"/>
                    <a:pt x="11780" y="3180"/>
                  </a:cubicBezTo>
                  <a:cubicBezTo>
                    <a:pt x="11236" y="3306"/>
                    <a:pt x="10880" y="3013"/>
                    <a:pt x="10943" y="2448"/>
                  </a:cubicBezTo>
                  <a:cubicBezTo>
                    <a:pt x="10964" y="2197"/>
                    <a:pt x="11027" y="1967"/>
                    <a:pt x="11048" y="1716"/>
                  </a:cubicBezTo>
                  <a:cubicBezTo>
                    <a:pt x="11069" y="1360"/>
                    <a:pt x="10922" y="1193"/>
                    <a:pt x="10629" y="1109"/>
                  </a:cubicBezTo>
                  <a:cubicBezTo>
                    <a:pt x="9144" y="795"/>
                    <a:pt x="7721" y="1046"/>
                    <a:pt x="6424" y="1841"/>
                  </a:cubicBezTo>
                  <a:cubicBezTo>
                    <a:pt x="6068" y="2051"/>
                    <a:pt x="5838" y="2281"/>
                    <a:pt x="5691" y="2616"/>
                  </a:cubicBezTo>
                  <a:cubicBezTo>
                    <a:pt x="5545" y="2867"/>
                    <a:pt x="5419" y="3118"/>
                    <a:pt x="5273" y="3327"/>
                  </a:cubicBezTo>
                  <a:cubicBezTo>
                    <a:pt x="5210" y="3411"/>
                    <a:pt x="5022" y="3494"/>
                    <a:pt x="4959" y="3452"/>
                  </a:cubicBezTo>
                  <a:cubicBezTo>
                    <a:pt x="4854" y="3411"/>
                    <a:pt x="4750" y="3285"/>
                    <a:pt x="4687" y="3139"/>
                  </a:cubicBezTo>
                  <a:cubicBezTo>
                    <a:pt x="4666" y="3076"/>
                    <a:pt x="4666" y="2971"/>
                    <a:pt x="4687" y="2888"/>
                  </a:cubicBezTo>
                  <a:cubicBezTo>
                    <a:pt x="4917" y="2176"/>
                    <a:pt x="5273" y="1569"/>
                    <a:pt x="5943" y="1151"/>
                  </a:cubicBezTo>
                  <a:cubicBezTo>
                    <a:pt x="7470" y="251"/>
                    <a:pt x="9060" y="0"/>
                    <a:pt x="10776" y="293"/>
                  </a:cubicBezTo>
                  <a:cubicBezTo>
                    <a:pt x="11508" y="419"/>
                    <a:pt x="11927" y="900"/>
                    <a:pt x="12010" y="1653"/>
                  </a:cubicBezTo>
                  <a:cubicBezTo>
                    <a:pt x="12010" y="1737"/>
                    <a:pt x="12031" y="1841"/>
                    <a:pt x="12073" y="1988"/>
                  </a:cubicBezTo>
                  <a:cubicBezTo>
                    <a:pt x="12282" y="1967"/>
                    <a:pt x="12492" y="1988"/>
                    <a:pt x="12659" y="1946"/>
                  </a:cubicBezTo>
                  <a:cubicBezTo>
                    <a:pt x="13370" y="1779"/>
                    <a:pt x="14082" y="1569"/>
                    <a:pt x="14793" y="1423"/>
                  </a:cubicBezTo>
                  <a:cubicBezTo>
                    <a:pt x="15128" y="1339"/>
                    <a:pt x="15526" y="1318"/>
                    <a:pt x="15860" y="1339"/>
                  </a:cubicBezTo>
                  <a:cubicBezTo>
                    <a:pt x="16676" y="1423"/>
                    <a:pt x="17513" y="1528"/>
                    <a:pt x="18308" y="1632"/>
                  </a:cubicBezTo>
                  <a:cubicBezTo>
                    <a:pt x="18999" y="1737"/>
                    <a:pt x="19041" y="1779"/>
                    <a:pt x="19145" y="2469"/>
                  </a:cubicBezTo>
                  <a:cubicBezTo>
                    <a:pt x="19145" y="2553"/>
                    <a:pt x="19208" y="2616"/>
                    <a:pt x="19229" y="2762"/>
                  </a:cubicBezTo>
                  <a:cubicBezTo>
                    <a:pt x="19564" y="2804"/>
                    <a:pt x="19878" y="2888"/>
                    <a:pt x="20233" y="2908"/>
                  </a:cubicBezTo>
                  <a:cubicBezTo>
                    <a:pt x="20694" y="2929"/>
                    <a:pt x="21028" y="3180"/>
                    <a:pt x="21342" y="3452"/>
                  </a:cubicBezTo>
                  <a:cubicBezTo>
                    <a:pt x="21635" y="3724"/>
                    <a:pt x="21761" y="4038"/>
                    <a:pt x="21719" y="4457"/>
                  </a:cubicBezTo>
                  <a:cubicBezTo>
                    <a:pt x="21698" y="4687"/>
                    <a:pt x="21635" y="4917"/>
                    <a:pt x="21614" y="5189"/>
                  </a:cubicBezTo>
                  <a:cubicBezTo>
                    <a:pt x="21593" y="5712"/>
                    <a:pt x="21342" y="6131"/>
                    <a:pt x="20966" y="6465"/>
                  </a:cubicBezTo>
                  <a:cubicBezTo>
                    <a:pt x="20254" y="7114"/>
                    <a:pt x="19522" y="7679"/>
                    <a:pt x="18518" y="7826"/>
                  </a:cubicBezTo>
                  <a:cubicBezTo>
                    <a:pt x="17890" y="7930"/>
                    <a:pt x="17304" y="8223"/>
                    <a:pt x="16614" y="8014"/>
                  </a:cubicBezTo>
                  <a:cubicBezTo>
                    <a:pt x="15986" y="9060"/>
                    <a:pt x="14961" y="9478"/>
                    <a:pt x="13893" y="9730"/>
                  </a:cubicBezTo>
                  <a:cubicBezTo>
                    <a:pt x="13245" y="9897"/>
                    <a:pt x="12554" y="9730"/>
                    <a:pt x="11969" y="9416"/>
                  </a:cubicBezTo>
                  <a:cubicBezTo>
                    <a:pt x="11508" y="9813"/>
                    <a:pt x="11048" y="10232"/>
                    <a:pt x="10608" y="10629"/>
                  </a:cubicBezTo>
                  <a:cubicBezTo>
                    <a:pt x="10085" y="11069"/>
                    <a:pt x="9500" y="11236"/>
                    <a:pt x="8830" y="11173"/>
                  </a:cubicBezTo>
                  <a:cubicBezTo>
                    <a:pt x="7742" y="11131"/>
                    <a:pt x="6884" y="10755"/>
                    <a:pt x="6277" y="9813"/>
                  </a:cubicBezTo>
                  <a:cubicBezTo>
                    <a:pt x="5963" y="9311"/>
                    <a:pt x="5650" y="8851"/>
                    <a:pt x="5545" y="8223"/>
                  </a:cubicBezTo>
                  <a:cubicBezTo>
                    <a:pt x="5378" y="8265"/>
                    <a:pt x="5210" y="8265"/>
                    <a:pt x="5106" y="8328"/>
                  </a:cubicBezTo>
                  <a:cubicBezTo>
                    <a:pt x="4457" y="8662"/>
                    <a:pt x="3746" y="8642"/>
                    <a:pt x="3034" y="8537"/>
                  </a:cubicBezTo>
                  <a:cubicBezTo>
                    <a:pt x="2448" y="8453"/>
                    <a:pt x="1862" y="8202"/>
                    <a:pt x="1318" y="7930"/>
                  </a:cubicBezTo>
                  <a:cubicBezTo>
                    <a:pt x="523" y="7533"/>
                    <a:pt x="0" y="6361"/>
                    <a:pt x="586" y="5503"/>
                  </a:cubicBezTo>
                  <a:cubicBezTo>
                    <a:pt x="837" y="5105"/>
                    <a:pt x="921" y="4603"/>
                    <a:pt x="1256" y="4227"/>
                  </a:cubicBezTo>
                  <a:cubicBezTo>
                    <a:pt x="1632" y="3808"/>
                    <a:pt x="2072" y="3599"/>
                    <a:pt x="2574" y="3432"/>
                  </a:cubicBezTo>
                  <a:cubicBezTo>
                    <a:pt x="2992" y="3306"/>
                    <a:pt x="3390" y="3515"/>
                    <a:pt x="3871" y="3829"/>
                  </a:cubicBezTo>
                  <a:cubicBezTo>
                    <a:pt x="3202" y="3829"/>
                    <a:pt x="2783" y="4017"/>
                    <a:pt x="2344" y="4269"/>
                  </a:cubicBezTo>
                  <a:cubicBezTo>
                    <a:pt x="2051" y="4436"/>
                    <a:pt x="1841" y="4666"/>
                    <a:pt x="1716" y="4917"/>
                  </a:cubicBezTo>
                  <a:cubicBezTo>
                    <a:pt x="1507" y="5315"/>
                    <a:pt x="1318" y="5733"/>
                    <a:pt x="1214" y="6173"/>
                  </a:cubicBezTo>
                  <a:cubicBezTo>
                    <a:pt x="1109" y="6528"/>
                    <a:pt x="1256" y="6863"/>
                    <a:pt x="1549" y="7072"/>
                  </a:cubicBezTo>
                  <a:cubicBezTo>
                    <a:pt x="2239" y="7533"/>
                    <a:pt x="2992" y="7742"/>
                    <a:pt x="3808" y="7742"/>
                  </a:cubicBezTo>
                  <a:cubicBezTo>
                    <a:pt x="4394" y="7784"/>
                    <a:pt x="4917" y="7512"/>
                    <a:pt x="5398" y="7156"/>
                  </a:cubicBezTo>
                  <a:cubicBezTo>
                    <a:pt x="5650" y="6947"/>
                    <a:pt x="5922" y="6737"/>
                    <a:pt x="6215" y="6549"/>
                  </a:cubicBezTo>
                  <a:cubicBezTo>
                    <a:pt x="6361" y="6445"/>
                    <a:pt x="6549" y="6424"/>
                    <a:pt x="6696" y="6570"/>
                  </a:cubicBezTo>
                  <a:cubicBezTo>
                    <a:pt x="6863" y="6696"/>
                    <a:pt x="6884" y="6884"/>
                    <a:pt x="6842" y="7072"/>
                  </a:cubicBezTo>
                  <a:cubicBezTo>
                    <a:pt x="6779" y="7198"/>
                    <a:pt x="6675" y="7323"/>
                    <a:pt x="6654" y="7491"/>
                  </a:cubicBezTo>
                  <a:cubicBezTo>
                    <a:pt x="6466" y="8056"/>
                    <a:pt x="6445" y="8642"/>
                    <a:pt x="6905" y="9102"/>
                  </a:cubicBezTo>
                  <a:cubicBezTo>
                    <a:pt x="7072" y="9269"/>
                    <a:pt x="7177" y="9458"/>
                    <a:pt x="7303" y="9604"/>
                  </a:cubicBezTo>
                  <a:cubicBezTo>
                    <a:pt x="7533" y="9939"/>
                    <a:pt x="7909" y="10085"/>
                    <a:pt x="8307" y="10190"/>
                  </a:cubicBezTo>
                  <a:cubicBezTo>
                    <a:pt x="9520" y="10525"/>
                    <a:pt x="10253" y="9834"/>
                    <a:pt x="10964" y="9039"/>
                  </a:cubicBezTo>
                  <a:cubicBezTo>
                    <a:pt x="11069" y="8893"/>
                    <a:pt x="11090" y="8683"/>
                    <a:pt x="11132" y="8537"/>
                  </a:cubicBezTo>
                  <a:cubicBezTo>
                    <a:pt x="11194" y="8160"/>
                    <a:pt x="11257" y="7826"/>
                    <a:pt x="11362" y="7470"/>
                  </a:cubicBezTo>
                  <a:cubicBezTo>
                    <a:pt x="11404" y="7302"/>
                    <a:pt x="11550" y="7177"/>
                    <a:pt x="11613" y="7051"/>
                  </a:cubicBezTo>
                  <a:cubicBezTo>
                    <a:pt x="11885" y="7010"/>
                    <a:pt x="11969" y="7177"/>
                    <a:pt x="11989" y="7323"/>
                  </a:cubicBezTo>
                  <a:cubicBezTo>
                    <a:pt x="12031" y="7679"/>
                    <a:pt x="12073" y="7993"/>
                    <a:pt x="12115" y="8349"/>
                  </a:cubicBezTo>
                  <a:cubicBezTo>
                    <a:pt x="12282" y="8453"/>
                    <a:pt x="12429" y="8537"/>
                    <a:pt x="12596" y="8621"/>
                  </a:cubicBezTo>
                  <a:cubicBezTo>
                    <a:pt x="13077" y="8851"/>
                    <a:pt x="13580" y="8893"/>
                    <a:pt x="14082" y="8662"/>
                  </a:cubicBezTo>
                  <a:cubicBezTo>
                    <a:pt x="14165" y="8642"/>
                    <a:pt x="14270" y="8621"/>
                    <a:pt x="14333" y="8558"/>
                  </a:cubicBezTo>
                  <a:cubicBezTo>
                    <a:pt x="15337" y="8139"/>
                    <a:pt x="15421" y="8035"/>
                    <a:pt x="15567" y="6947"/>
                  </a:cubicBezTo>
                  <a:cubicBezTo>
                    <a:pt x="15756" y="6779"/>
                    <a:pt x="15965" y="6633"/>
                    <a:pt x="16153" y="6465"/>
                  </a:cubicBezTo>
                  <a:cubicBezTo>
                    <a:pt x="16216" y="6486"/>
                    <a:pt x="16321" y="6486"/>
                    <a:pt x="16362" y="6528"/>
                  </a:cubicBezTo>
                  <a:cubicBezTo>
                    <a:pt x="16634" y="6989"/>
                    <a:pt x="17095" y="7051"/>
                    <a:pt x="17555" y="6968"/>
                  </a:cubicBezTo>
                  <a:cubicBezTo>
                    <a:pt x="17995" y="6884"/>
                    <a:pt x="18455" y="6758"/>
                    <a:pt x="18894" y="6633"/>
                  </a:cubicBezTo>
                  <a:cubicBezTo>
                    <a:pt x="19501" y="6424"/>
                    <a:pt x="19940" y="6005"/>
                    <a:pt x="20359" y="5545"/>
                  </a:cubicBezTo>
                  <a:cubicBezTo>
                    <a:pt x="20652" y="5231"/>
                    <a:pt x="20652" y="4813"/>
                    <a:pt x="20652" y="4436"/>
                  </a:cubicBezTo>
                  <a:cubicBezTo>
                    <a:pt x="20652" y="4331"/>
                    <a:pt x="20547" y="4185"/>
                    <a:pt x="20463" y="4143"/>
                  </a:cubicBezTo>
                  <a:cubicBezTo>
                    <a:pt x="20338" y="4059"/>
                    <a:pt x="20171" y="4017"/>
                    <a:pt x="20045" y="3976"/>
                  </a:cubicBezTo>
                  <a:cubicBezTo>
                    <a:pt x="19752" y="3934"/>
                    <a:pt x="19438" y="3913"/>
                    <a:pt x="19124" y="3871"/>
                  </a:cubicBezTo>
                  <a:cubicBezTo>
                    <a:pt x="18204" y="3808"/>
                    <a:pt x="18162" y="3745"/>
                    <a:pt x="18078" y="2783"/>
                  </a:cubicBezTo>
                  <a:cubicBezTo>
                    <a:pt x="17974" y="2699"/>
                    <a:pt x="17911" y="2678"/>
                    <a:pt x="17890" y="261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4" name="Google Shape;174;p14"/>
            <p:cNvSpPr/>
            <p:nvPr/>
          </p:nvSpPr>
          <p:spPr>
            <a:xfrm flipH="1">
              <a:off x="5948000" y="3980275"/>
              <a:ext cx="185200" cy="178900"/>
            </a:xfrm>
            <a:custGeom>
              <a:avLst/>
              <a:gdLst/>
              <a:ahLst/>
              <a:cxnLst/>
              <a:rect l="l" t="t" r="r" b="b"/>
              <a:pathLst>
                <a:path w="7408" h="7156" extrusionOk="0">
                  <a:moveTo>
                    <a:pt x="4165" y="7093"/>
                  </a:moveTo>
                  <a:cubicBezTo>
                    <a:pt x="2721" y="7156"/>
                    <a:pt x="1633" y="6424"/>
                    <a:pt x="670" y="5503"/>
                  </a:cubicBezTo>
                  <a:cubicBezTo>
                    <a:pt x="545" y="5398"/>
                    <a:pt x="461" y="5189"/>
                    <a:pt x="419" y="5022"/>
                  </a:cubicBezTo>
                  <a:cubicBezTo>
                    <a:pt x="189" y="4394"/>
                    <a:pt x="1" y="3745"/>
                    <a:pt x="189" y="3076"/>
                  </a:cubicBezTo>
                  <a:cubicBezTo>
                    <a:pt x="210" y="2971"/>
                    <a:pt x="231" y="2825"/>
                    <a:pt x="231" y="2699"/>
                  </a:cubicBezTo>
                  <a:cubicBezTo>
                    <a:pt x="189" y="1946"/>
                    <a:pt x="628" y="1360"/>
                    <a:pt x="1047" y="816"/>
                  </a:cubicBezTo>
                  <a:cubicBezTo>
                    <a:pt x="1340" y="419"/>
                    <a:pt x="1779" y="293"/>
                    <a:pt x="2219" y="167"/>
                  </a:cubicBezTo>
                  <a:cubicBezTo>
                    <a:pt x="2637" y="42"/>
                    <a:pt x="3035" y="0"/>
                    <a:pt x="3453" y="251"/>
                  </a:cubicBezTo>
                  <a:cubicBezTo>
                    <a:pt x="3683" y="377"/>
                    <a:pt x="3976" y="398"/>
                    <a:pt x="4227" y="419"/>
                  </a:cubicBezTo>
                  <a:cubicBezTo>
                    <a:pt x="5378" y="565"/>
                    <a:pt x="6299" y="1088"/>
                    <a:pt x="6989" y="2051"/>
                  </a:cubicBezTo>
                  <a:cubicBezTo>
                    <a:pt x="7052" y="2176"/>
                    <a:pt x="7157" y="2302"/>
                    <a:pt x="7198" y="2448"/>
                  </a:cubicBezTo>
                  <a:cubicBezTo>
                    <a:pt x="7261" y="2992"/>
                    <a:pt x="7408" y="3536"/>
                    <a:pt x="7366" y="4059"/>
                  </a:cubicBezTo>
                  <a:cubicBezTo>
                    <a:pt x="7261" y="5210"/>
                    <a:pt x="6738" y="6152"/>
                    <a:pt x="5671" y="6696"/>
                  </a:cubicBezTo>
                  <a:cubicBezTo>
                    <a:pt x="5148" y="6905"/>
                    <a:pt x="4688" y="7156"/>
                    <a:pt x="4165" y="7093"/>
                  </a:cubicBezTo>
                  <a:close/>
                  <a:moveTo>
                    <a:pt x="1068" y="3327"/>
                  </a:moveTo>
                  <a:cubicBezTo>
                    <a:pt x="1152" y="3724"/>
                    <a:pt x="1193" y="4122"/>
                    <a:pt x="1277" y="4478"/>
                  </a:cubicBezTo>
                  <a:cubicBezTo>
                    <a:pt x="1340" y="4645"/>
                    <a:pt x="1444" y="4813"/>
                    <a:pt x="1570" y="4917"/>
                  </a:cubicBezTo>
                  <a:cubicBezTo>
                    <a:pt x="1989" y="5231"/>
                    <a:pt x="2386" y="5587"/>
                    <a:pt x="2846" y="5796"/>
                  </a:cubicBezTo>
                  <a:cubicBezTo>
                    <a:pt x="3767" y="6214"/>
                    <a:pt x="4709" y="6214"/>
                    <a:pt x="5525" y="5545"/>
                  </a:cubicBezTo>
                  <a:cubicBezTo>
                    <a:pt x="6257" y="4980"/>
                    <a:pt x="6613" y="4185"/>
                    <a:pt x="6341" y="3201"/>
                  </a:cubicBezTo>
                  <a:cubicBezTo>
                    <a:pt x="6320" y="3076"/>
                    <a:pt x="6341" y="2888"/>
                    <a:pt x="6320" y="2762"/>
                  </a:cubicBezTo>
                  <a:cubicBezTo>
                    <a:pt x="6299" y="2595"/>
                    <a:pt x="6236" y="2469"/>
                    <a:pt x="6173" y="2344"/>
                  </a:cubicBezTo>
                  <a:cubicBezTo>
                    <a:pt x="5566" y="1444"/>
                    <a:pt x="4667" y="1109"/>
                    <a:pt x="3662" y="1130"/>
                  </a:cubicBezTo>
                  <a:cubicBezTo>
                    <a:pt x="3265" y="1151"/>
                    <a:pt x="2888" y="1235"/>
                    <a:pt x="2470" y="1193"/>
                  </a:cubicBezTo>
                  <a:cubicBezTo>
                    <a:pt x="2135" y="1130"/>
                    <a:pt x="1842" y="1297"/>
                    <a:pt x="1612" y="1569"/>
                  </a:cubicBezTo>
                  <a:cubicBezTo>
                    <a:pt x="1235" y="2134"/>
                    <a:pt x="1089" y="2699"/>
                    <a:pt x="1068" y="332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5" name="Google Shape;175;p14"/>
            <p:cNvSpPr/>
            <p:nvPr/>
          </p:nvSpPr>
          <p:spPr>
            <a:xfrm flipH="1">
              <a:off x="6143625" y="4126725"/>
              <a:ext cx="51300" cy="34550"/>
            </a:xfrm>
            <a:custGeom>
              <a:avLst/>
              <a:gdLst/>
              <a:ahLst/>
              <a:cxnLst/>
              <a:rect l="l" t="t" r="r" b="b"/>
              <a:pathLst>
                <a:path w="2052" h="1382" extrusionOk="0">
                  <a:moveTo>
                    <a:pt x="2051" y="461"/>
                  </a:moveTo>
                  <a:cubicBezTo>
                    <a:pt x="1968" y="587"/>
                    <a:pt x="1926" y="712"/>
                    <a:pt x="1842" y="796"/>
                  </a:cubicBezTo>
                  <a:cubicBezTo>
                    <a:pt x="1570" y="984"/>
                    <a:pt x="1277" y="1193"/>
                    <a:pt x="1005" y="1319"/>
                  </a:cubicBezTo>
                  <a:cubicBezTo>
                    <a:pt x="817" y="1382"/>
                    <a:pt x="587" y="1361"/>
                    <a:pt x="398" y="1319"/>
                  </a:cubicBezTo>
                  <a:cubicBezTo>
                    <a:pt x="84" y="1235"/>
                    <a:pt x="1" y="775"/>
                    <a:pt x="273" y="587"/>
                  </a:cubicBezTo>
                  <a:cubicBezTo>
                    <a:pt x="566" y="377"/>
                    <a:pt x="880" y="189"/>
                    <a:pt x="1214" y="63"/>
                  </a:cubicBezTo>
                  <a:cubicBezTo>
                    <a:pt x="1361" y="1"/>
                    <a:pt x="1570" y="1"/>
                    <a:pt x="1737" y="84"/>
                  </a:cubicBezTo>
                  <a:cubicBezTo>
                    <a:pt x="1842" y="105"/>
                    <a:pt x="1947" y="294"/>
                    <a:pt x="2051" y="46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6" name="Google Shape;176;p14"/>
            <p:cNvSpPr/>
            <p:nvPr/>
          </p:nvSpPr>
          <p:spPr>
            <a:xfrm flipH="1">
              <a:off x="6059925" y="3892900"/>
              <a:ext cx="25150" cy="47625"/>
            </a:xfrm>
            <a:custGeom>
              <a:avLst/>
              <a:gdLst/>
              <a:ahLst/>
              <a:cxnLst/>
              <a:rect l="l" t="t" r="r" b="b"/>
              <a:pathLst>
                <a:path w="1006" h="1905" extrusionOk="0">
                  <a:moveTo>
                    <a:pt x="1" y="838"/>
                  </a:moveTo>
                  <a:cubicBezTo>
                    <a:pt x="84" y="629"/>
                    <a:pt x="168" y="357"/>
                    <a:pt x="273" y="126"/>
                  </a:cubicBezTo>
                  <a:cubicBezTo>
                    <a:pt x="294" y="43"/>
                    <a:pt x="482" y="1"/>
                    <a:pt x="587" y="22"/>
                  </a:cubicBezTo>
                  <a:cubicBezTo>
                    <a:pt x="691" y="43"/>
                    <a:pt x="817" y="147"/>
                    <a:pt x="838" y="231"/>
                  </a:cubicBezTo>
                  <a:cubicBezTo>
                    <a:pt x="921" y="712"/>
                    <a:pt x="984" y="1173"/>
                    <a:pt x="1005" y="1654"/>
                  </a:cubicBezTo>
                  <a:cubicBezTo>
                    <a:pt x="1005" y="1717"/>
                    <a:pt x="880" y="1842"/>
                    <a:pt x="775" y="1884"/>
                  </a:cubicBezTo>
                  <a:cubicBezTo>
                    <a:pt x="670" y="1905"/>
                    <a:pt x="503" y="1905"/>
                    <a:pt x="419" y="1821"/>
                  </a:cubicBezTo>
                  <a:cubicBezTo>
                    <a:pt x="105" y="1612"/>
                    <a:pt x="64" y="1256"/>
                    <a:pt x="1" y="83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7" name="Google Shape;177;p14"/>
            <p:cNvSpPr/>
            <p:nvPr/>
          </p:nvSpPr>
          <p:spPr>
            <a:xfrm flipH="1">
              <a:off x="5876325" y="4086450"/>
              <a:ext cx="31425" cy="31925"/>
            </a:xfrm>
            <a:custGeom>
              <a:avLst/>
              <a:gdLst/>
              <a:ahLst/>
              <a:cxnLst/>
              <a:rect l="l" t="t" r="r" b="b"/>
              <a:pathLst>
                <a:path w="1257" h="1277" extrusionOk="0">
                  <a:moveTo>
                    <a:pt x="1256" y="879"/>
                  </a:moveTo>
                  <a:cubicBezTo>
                    <a:pt x="1235" y="942"/>
                    <a:pt x="1173" y="1026"/>
                    <a:pt x="1131" y="1068"/>
                  </a:cubicBezTo>
                  <a:cubicBezTo>
                    <a:pt x="901" y="1256"/>
                    <a:pt x="608" y="1277"/>
                    <a:pt x="377" y="1151"/>
                  </a:cubicBezTo>
                  <a:cubicBezTo>
                    <a:pt x="168" y="1026"/>
                    <a:pt x="1" y="670"/>
                    <a:pt x="64" y="440"/>
                  </a:cubicBezTo>
                  <a:cubicBezTo>
                    <a:pt x="85" y="335"/>
                    <a:pt x="189" y="231"/>
                    <a:pt x="294" y="189"/>
                  </a:cubicBezTo>
                  <a:cubicBezTo>
                    <a:pt x="649" y="1"/>
                    <a:pt x="1256" y="419"/>
                    <a:pt x="1256" y="87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8" name="Google Shape;178;p14"/>
            <p:cNvSpPr/>
            <p:nvPr/>
          </p:nvSpPr>
          <p:spPr>
            <a:xfrm flipH="1">
              <a:off x="5955850" y="3954625"/>
              <a:ext cx="33500" cy="30375"/>
            </a:xfrm>
            <a:custGeom>
              <a:avLst/>
              <a:gdLst/>
              <a:ahLst/>
              <a:cxnLst/>
              <a:rect l="l" t="t" r="r" b="b"/>
              <a:pathLst>
                <a:path w="1340" h="1215" extrusionOk="0">
                  <a:moveTo>
                    <a:pt x="336" y="1214"/>
                  </a:moveTo>
                  <a:cubicBezTo>
                    <a:pt x="231" y="1173"/>
                    <a:pt x="64" y="1110"/>
                    <a:pt x="43" y="1026"/>
                  </a:cubicBezTo>
                  <a:cubicBezTo>
                    <a:pt x="1" y="901"/>
                    <a:pt x="22" y="712"/>
                    <a:pt x="64" y="608"/>
                  </a:cubicBezTo>
                  <a:cubicBezTo>
                    <a:pt x="168" y="461"/>
                    <a:pt x="356" y="294"/>
                    <a:pt x="545" y="189"/>
                  </a:cubicBezTo>
                  <a:cubicBezTo>
                    <a:pt x="817" y="1"/>
                    <a:pt x="1110" y="43"/>
                    <a:pt x="1193" y="231"/>
                  </a:cubicBezTo>
                  <a:cubicBezTo>
                    <a:pt x="1340" y="482"/>
                    <a:pt x="1235" y="921"/>
                    <a:pt x="963" y="1026"/>
                  </a:cubicBezTo>
                  <a:cubicBezTo>
                    <a:pt x="775" y="1110"/>
                    <a:pt x="566" y="1173"/>
                    <a:pt x="336" y="1214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9" name="Google Shape;179;p14"/>
            <p:cNvSpPr/>
            <p:nvPr/>
          </p:nvSpPr>
          <p:spPr>
            <a:xfrm flipH="1">
              <a:off x="5947475" y="4162300"/>
              <a:ext cx="30875" cy="35075"/>
            </a:xfrm>
            <a:custGeom>
              <a:avLst/>
              <a:gdLst/>
              <a:ahLst/>
              <a:cxnLst/>
              <a:rect l="l" t="t" r="r" b="b"/>
              <a:pathLst>
                <a:path w="1235" h="1403" extrusionOk="0">
                  <a:moveTo>
                    <a:pt x="1193" y="670"/>
                  </a:moveTo>
                  <a:cubicBezTo>
                    <a:pt x="1235" y="1130"/>
                    <a:pt x="900" y="1402"/>
                    <a:pt x="523" y="1235"/>
                  </a:cubicBezTo>
                  <a:cubicBezTo>
                    <a:pt x="188" y="1047"/>
                    <a:pt x="0" y="837"/>
                    <a:pt x="105" y="524"/>
                  </a:cubicBezTo>
                  <a:cubicBezTo>
                    <a:pt x="147" y="356"/>
                    <a:pt x="293" y="210"/>
                    <a:pt x="419" y="105"/>
                  </a:cubicBezTo>
                  <a:cubicBezTo>
                    <a:pt x="565" y="0"/>
                    <a:pt x="774" y="63"/>
                    <a:pt x="921" y="231"/>
                  </a:cubicBezTo>
                  <a:cubicBezTo>
                    <a:pt x="1025" y="398"/>
                    <a:pt x="1130" y="565"/>
                    <a:pt x="1193" y="67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0" name="Google Shape;180;p14"/>
            <p:cNvSpPr/>
            <p:nvPr/>
          </p:nvSpPr>
          <p:spPr>
            <a:xfrm flipH="1">
              <a:off x="6043725" y="4168575"/>
              <a:ext cx="18325" cy="32450"/>
            </a:xfrm>
            <a:custGeom>
              <a:avLst/>
              <a:gdLst/>
              <a:ahLst/>
              <a:cxnLst/>
              <a:rect l="l" t="t" r="r" b="b"/>
              <a:pathLst>
                <a:path w="733" h="1298" extrusionOk="0">
                  <a:moveTo>
                    <a:pt x="293" y="1"/>
                  </a:moveTo>
                  <a:cubicBezTo>
                    <a:pt x="503" y="398"/>
                    <a:pt x="628" y="607"/>
                    <a:pt x="712" y="817"/>
                  </a:cubicBezTo>
                  <a:cubicBezTo>
                    <a:pt x="733" y="921"/>
                    <a:pt x="628" y="1110"/>
                    <a:pt x="544" y="1193"/>
                  </a:cubicBezTo>
                  <a:cubicBezTo>
                    <a:pt x="419" y="1298"/>
                    <a:pt x="168" y="1193"/>
                    <a:pt x="105" y="1005"/>
                  </a:cubicBezTo>
                  <a:cubicBezTo>
                    <a:pt x="0" y="712"/>
                    <a:pt x="21" y="461"/>
                    <a:pt x="29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181" name="Google Shape;181;p14"/>
            <p:cNvGrpSpPr/>
            <p:nvPr/>
          </p:nvGrpSpPr>
          <p:grpSpPr>
            <a:xfrm>
              <a:off x="7047525" y="3892375"/>
              <a:ext cx="487025" cy="489125"/>
              <a:chOff x="7047525" y="3892375"/>
              <a:chExt cx="487025" cy="489125"/>
            </a:xfrm>
          </p:grpSpPr>
          <p:sp>
            <p:nvSpPr>
              <p:cNvPr id="182" name="Google Shape;182;p14"/>
              <p:cNvSpPr/>
              <p:nvPr/>
            </p:nvSpPr>
            <p:spPr>
              <a:xfrm flipH="1">
                <a:off x="7087800" y="4105800"/>
                <a:ext cx="177350" cy="192000"/>
              </a:xfrm>
              <a:custGeom>
                <a:avLst/>
                <a:gdLst/>
                <a:ahLst/>
                <a:cxnLst/>
                <a:rect l="l" t="t" r="r" b="b"/>
                <a:pathLst>
                  <a:path w="7094" h="7680" extrusionOk="0">
                    <a:moveTo>
                      <a:pt x="1423" y="1"/>
                    </a:moveTo>
                    <a:cubicBezTo>
                      <a:pt x="1946" y="398"/>
                      <a:pt x="2197" y="900"/>
                      <a:pt x="2490" y="1361"/>
                    </a:cubicBezTo>
                    <a:cubicBezTo>
                      <a:pt x="2616" y="1570"/>
                      <a:pt x="2699" y="1821"/>
                      <a:pt x="2888" y="1988"/>
                    </a:cubicBezTo>
                    <a:cubicBezTo>
                      <a:pt x="3473" y="2595"/>
                      <a:pt x="4059" y="3244"/>
                      <a:pt x="4520" y="3955"/>
                    </a:cubicBezTo>
                    <a:cubicBezTo>
                      <a:pt x="4771" y="4269"/>
                      <a:pt x="5001" y="4583"/>
                      <a:pt x="5231" y="4918"/>
                    </a:cubicBezTo>
                    <a:cubicBezTo>
                      <a:pt x="5524" y="5315"/>
                      <a:pt x="5775" y="5713"/>
                      <a:pt x="6173" y="6027"/>
                    </a:cubicBezTo>
                    <a:cubicBezTo>
                      <a:pt x="6549" y="6320"/>
                      <a:pt x="6779" y="6759"/>
                      <a:pt x="7093" y="7115"/>
                    </a:cubicBezTo>
                    <a:cubicBezTo>
                      <a:pt x="6445" y="7680"/>
                      <a:pt x="5670" y="7470"/>
                      <a:pt x="4938" y="7596"/>
                    </a:cubicBezTo>
                    <a:cubicBezTo>
                      <a:pt x="4248" y="6947"/>
                      <a:pt x="3557" y="6257"/>
                      <a:pt x="3034" y="5441"/>
                    </a:cubicBezTo>
                    <a:cubicBezTo>
                      <a:pt x="2323" y="4374"/>
                      <a:pt x="1548" y="3349"/>
                      <a:pt x="816" y="2302"/>
                    </a:cubicBezTo>
                    <a:cubicBezTo>
                      <a:pt x="691" y="2135"/>
                      <a:pt x="544" y="1988"/>
                      <a:pt x="398" y="1821"/>
                    </a:cubicBezTo>
                    <a:cubicBezTo>
                      <a:pt x="0" y="1361"/>
                      <a:pt x="0" y="1235"/>
                      <a:pt x="230" y="775"/>
                    </a:cubicBezTo>
                    <a:cubicBezTo>
                      <a:pt x="439" y="356"/>
                      <a:pt x="711" y="64"/>
                      <a:pt x="1235" y="210"/>
                    </a:cubicBezTo>
                    <a:cubicBezTo>
                      <a:pt x="1235" y="189"/>
                      <a:pt x="1318" y="84"/>
                      <a:pt x="1423" y="1"/>
                    </a:cubicBezTo>
                    <a:close/>
                  </a:path>
                </a:pathLst>
              </a:custGeom>
              <a:solidFill>
                <a:srgbClr val="FFBF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83" name="Google Shape;183;p14"/>
              <p:cNvSpPr/>
              <p:nvPr/>
            </p:nvSpPr>
            <p:spPr>
              <a:xfrm flipH="1">
                <a:off x="7071075" y="4308775"/>
                <a:ext cx="55475" cy="45525"/>
              </a:xfrm>
              <a:custGeom>
                <a:avLst/>
                <a:gdLst/>
                <a:ahLst/>
                <a:cxnLst/>
                <a:rect l="l" t="t" r="r" b="b"/>
                <a:pathLst>
                  <a:path w="2219" h="1821" extrusionOk="0">
                    <a:moveTo>
                      <a:pt x="1863" y="1820"/>
                    </a:moveTo>
                    <a:cubicBezTo>
                      <a:pt x="1319" y="1235"/>
                      <a:pt x="503" y="1025"/>
                      <a:pt x="1" y="314"/>
                    </a:cubicBezTo>
                    <a:cubicBezTo>
                      <a:pt x="629" y="188"/>
                      <a:pt x="1173" y="105"/>
                      <a:pt x="1737" y="0"/>
                    </a:cubicBezTo>
                    <a:cubicBezTo>
                      <a:pt x="1758" y="0"/>
                      <a:pt x="1779" y="21"/>
                      <a:pt x="1800" y="21"/>
                    </a:cubicBezTo>
                    <a:cubicBezTo>
                      <a:pt x="1905" y="356"/>
                      <a:pt x="2051" y="712"/>
                      <a:pt x="2156" y="1046"/>
                    </a:cubicBezTo>
                    <a:cubicBezTo>
                      <a:pt x="2219" y="1297"/>
                      <a:pt x="2219" y="1569"/>
                      <a:pt x="1863" y="182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84" name="Google Shape;184;p14"/>
              <p:cNvSpPr/>
              <p:nvPr/>
            </p:nvSpPr>
            <p:spPr>
              <a:xfrm flipH="1">
                <a:off x="7047525" y="4077025"/>
                <a:ext cx="244825" cy="304475"/>
              </a:xfrm>
              <a:custGeom>
                <a:avLst/>
                <a:gdLst/>
                <a:ahLst/>
                <a:cxnLst/>
                <a:rect l="l" t="t" r="r" b="b"/>
                <a:pathLst>
                  <a:path w="9793" h="12179" extrusionOk="0">
                    <a:moveTo>
                      <a:pt x="1883" y="1"/>
                    </a:moveTo>
                    <a:cubicBezTo>
                      <a:pt x="2783" y="419"/>
                      <a:pt x="3473" y="1089"/>
                      <a:pt x="3976" y="1884"/>
                    </a:cubicBezTo>
                    <a:cubicBezTo>
                      <a:pt x="4289" y="2407"/>
                      <a:pt x="4708" y="2826"/>
                      <a:pt x="5126" y="3286"/>
                    </a:cubicBezTo>
                    <a:cubicBezTo>
                      <a:pt x="5775" y="3956"/>
                      <a:pt x="6403" y="4667"/>
                      <a:pt x="6905" y="5483"/>
                    </a:cubicBezTo>
                    <a:cubicBezTo>
                      <a:pt x="7135" y="5860"/>
                      <a:pt x="7365" y="6257"/>
                      <a:pt x="7805" y="6466"/>
                    </a:cubicBezTo>
                    <a:cubicBezTo>
                      <a:pt x="7909" y="6529"/>
                      <a:pt x="7993" y="6634"/>
                      <a:pt x="8077" y="6696"/>
                    </a:cubicBezTo>
                    <a:cubicBezTo>
                      <a:pt x="8537" y="7324"/>
                      <a:pt x="9018" y="7952"/>
                      <a:pt x="9458" y="8580"/>
                    </a:cubicBezTo>
                    <a:cubicBezTo>
                      <a:pt x="9332" y="9249"/>
                      <a:pt x="9332" y="9835"/>
                      <a:pt x="9625" y="10421"/>
                    </a:cubicBezTo>
                    <a:cubicBezTo>
                      <a:pt x="9792" y="10818"/>
                      <a:pt x="9750" y="11258"/>
                      <a:pt x="9750" y="11676"/>
                    </a:cubicBezTo>
                    <a:cubicBezTo>
                      <a:pt x="9750" y="11990"/>
                      <a:pt x="9478" y="12178"/>
                      <a:pt x="9165" y="12116"/>
                    </a:cubicBezTo>
                    <a:cubicBezTo>
                      <a:pt x="8955" y="12074"/>
                      <a:pt x="8746" y="11990"/>
                      <a:pt x="8621" y="11823"/>
                    </a:cubicBezTo>
                    <a:cubicBezTo>
                      <a:pt x="8411" y="11593"/>
                      <a:pt x="8160" y="11488"/>
                      <a:pt x="7867" y="11362"/>
                    </a:cubicBezTo>
                    <a:cubicBezTo>
                      <a:pt x="6905" y="10944"/>
                      <a:pt x="6173" y="10191"/>
                      <a:pt x="5461" y="9458"/>
                    </a:cubicBezTo>
                    <a:cubicBezTo>
                      <a:pt x="5356" y="9354"/>
                      <a:pt x="5294" y="9186"/>
                      <a:pt x="5231" y="9061"/>
                    </a:cubicBezTo>
                    <a:cubicBezTo>
                      <a:pt x="5168" y="8956"/>
                      <a:pt x="5126" y="8831"/>
                      <a:pt x="5022" y="8768"/>
                    </a:cubicBezTo>
                    <a:cubicBezTo>
                      <a:pt x="4394" y="8412"/>
                      <a:pt x="4017" y="7805"/>
                      <a:pt x="3620" y="7220"/>
                    </a:cubicBezTo>
                    <a:cubicBezTo>
                      <a:pt x="3369" y="6864"/>
                      <a:pt x="3139" y="6466"/>
                      <a:pt x="2846" y="6111"/>
                    </a:cubicBezTo>
                    <a:cubicBezTo>
                      <a:pt x="2574" y="5734"/>
                      <a:pt x="2260" y="5399"/>
                      <a:pt x="1988" y="5064"/>
                    </a:cubicBezTo>
                    <a:cubicBezTo>
                      <a:pt x="1486" y="4458"/>
                      <a:pt x="963" y="3851"/>
                      <a:pt x="460" y="3223"/>
                    </a:cubicBezTo>
                    <a:cubicBezTo>
                      <a:pt x="105" y="2763"/>
                      <a:pt x="0" y="2177"/>
                      <a:pt x="167" y="1654"/>
                    </a:cubicBezTo>
                    <a:cubicBezTo>
                      <a:pt x="335" y="1194"/>
                      <a:pt x="628" y="733"/>
                      <a:pt x="1067" y="461"/>
                    </a:cubicBezTo>
                    <a:cubicBezTo>
                      <a:pt x="1318" y="315"/>
                      <a:pt x="1569" y="189"/>
                      <a:pt x="1883" y="1"/>
                    </a:cubicBezTo>
                    <a:close/>
                    <a:moveTo>
                      <a:pt x="2511" y="1152"/>
                    </a:moveTo>
                    <a:cubicBezTo>
                      <a:pt x="2406" y="1235"/>
                      <a:pt x="2323" y="1340"/>
                      <a:pt x="2260" y="1340"/>
                    </a:cubicBezTo>
                    <a:cubicBezTo>
                      <a:pt x="1737" y="1194"/>
                      <a:pt x="1486" y="1466"/>
                      <a:pt x="1276" y="1884"/>
                    </a:cubicBezTo>
                    <a:cubicBezTo>
                      <a:pt x="1046" y="2365"/>
                      <a:pt x="1046" y="2512"/>
                      <a:pt x="1423" y="2930"/>
                    </a:cubicBezTo>
                    <a:cubicBezTo>
                      <a:pt x="1569" y="3098"/>
                      <a:pt x="1716" y="3244"/>
                      <a:pt x="1841" y="3432"/>
                    </a:cubicBezTo>
                    <a:cubicBezTo>
                      <a:pt x="2615" y="4479"/>
                      <a:pt x="3369" y="5504"/>
                      <a:pt x="4080" y="6571"/>
                    </a:cubicBezTo>
                    <a:cubicBezTo>
                      <a:pt x="4624" y="7408"/>
                      <a:pt x="5294" y="8098"/>
                      <a:pt x="5984" y="8726"/>
                    </a:cubicBezTo>
                    <a:cubicBezTo>
                      <a:pt x="6717" y="8580"/>
                      <a:pt x="7470" y="8768"/>
                      <a:pt x="8118" y="8245"/>
                    </a:cubicBezTo>
                    <a:cubicBezTo>
                      <a:pt x="7825" y="7889"/>
                      <a:pt x="7595" y="7408"/>
                      <a:pt x="7198" y="7157"/>
                    </a:cubicBezTo>
                    <a:cubicBezTo>
                      <a:pt x="6779" y="6843"/>
                      <a:pt x="6549" y="6445"/>
                      <a:pt x="6256" y="6048"/>
                    </a:cubicBezTo>
                    <a:cubicBezTo>
                      <a:pt x="6026" y="5734"/>
                      <a:pt x="5796" y="5420"/>
                      <a:pt x="5566" y="5085"/>
                    </a:cubicBezTo>
                    <a:cubicBezTo>
                      <a:pt x="5064" y="4374"/>
                      <a:pt x="4520" y="3746"/>
                      <a:pt x="3913" y="3119"/>
                    </a:cubicBezTo>
                    <a:cubicBezTo>
                      <a:pt x="3766" y="2972"/>
                      <a:pt x="3662" y="2700"/>
                      <a:pt x="3515" y="2491"/>
                    </a:cubicBezTo>
                    <a:cubicBezTo>
                      <a:pt x="3264" y="2051"/>
                      <a:pt x="2992" y="1549"/>
                      <a:pt x="2511" y="1152"/>
                    </a:cubicBezTo>
                    <a:close/>
                    <a:moveTo>
                      <a:pt x="8495" y="11090"/>
                    </a:moveTo>
                    <a:cubicBezTo>
                      <a:pt x="8851" y="10860"/>
                      <a:pt x="8851" y="10567"/>
                      <a:pt x="8788" y="10316"/>
                    </a:cubicBezTo>
                    <a:cubicBezTo>
                      <a:pt x="8683" y="9982"/>
                      <a:pt x="8579" y="9626"/>
                      <a:pt x="8432" y="9291"/>
                    </a:cubicBezTo>
                    <a:cubicBezTo>
                      <a:pt x="8411" y="9291"/>
                      <a:pt x="8390" y="9249"/>
                      <a:pt x="8349" y="9270"/>
                    </a:cubicBezTo>
                    <a:cubicBezTo>
                      <a:pt x="7805" y="9375"/>
                      <a:pt x="7261" y="9479"/>
                      <a:pt x="6633" y="9584"/>
                    </a:cubicBezTo>
                    <a:cubicBezTo>
                      <a:pt x="7135" y="10295"/>
                      <a:pt x="7972" y="10505"/>
                      <a:pt x="8495" y="1109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85" name="Google Shape;185;p14"/>
              <p:cNvSpPr/>
              <p:nvPr/>
            </p:nvSpPr>
            <p:spPr>
              <a:xfrm flipH="1">
                <a:off x="7382300" y="3976075"/>
                <a:ext cx="131850" cy="225475"/>
              </a:xfrm>
              <a:custGeom>
                <a:avLst/>
                <a:gdLst/>
                <a:ahLst/>
                <a:cxnLst/>
                <a:rect l="l" t="t" r="r" b="b"/>
                <a:pathLst>
                  <a:path w="5274" h="9019" extrusionOk="0">
                    <a:moveTo>
                      <a:pt x="3976" y="1"/>
                    </a:moveTo>
                    <a:cubicBezTo>
                      <a:pt x="4311" y="1"/>
                      <a:pt x="4625" y="43"/>
                      <a:pt x="4855" y="335"/>
                    </a:cubicBezTo>
                    <a:cubicBezTo>
                      <a:pt x="5273" y="775"/>
                      <a:pt x="5210" y="1319"/>
                      <a:pt x="5001" y="1779"/>
                    </a:cubicBezTo>
                    <a:cubicBezTo>
                      <a:pt x="4792" y="2219"/>
                      <a:pt x="4729" y="2721"/>
                      <a:pt x="4541" y="3139"/>
                    </a:cubicBezTo>
                    <a:cubicBezTo>
                      <a:pt x="4311" y="3704"/>
                      <a:pt x="4227" y="4311"/>
                      <a:pt x="4081" y="4876"/>
                    </a:cubicBezTo>
                    <a:cubicBezTo>
                      <a:pt x="3913" y="5357"/>
                      <a:pt x="3662" y="5797"/>
                      <a:pt x="3432" y="6278"/>
                    </a:cubicBezTo>
                    <a:cubicBezTo>
                      <a:pt x="3265" y="6592"/>
                      <a:pt x="3118" y="6905"/>
                      <a:pt x="2972" y="7261"/>
                    </a:cubicBezTo>
                    <a:cubicBezTo>
                      <a:pt x="2804" y="7784"/>
                      <a:pt x="2658" y="8370"/>
                      <a:pt x="2114" y="8705"/>
                    </a:cubicBezTo>
                    <a:cubicBezTo>
                      <a:pt x="1863" y="8851"/>
                      <a:pt x="1591" y="9019"/>
                      <a:pt x="1277" y="8956"/>
                    </a:cubicBezTo>
                    <a:cubicBezTo>
                      <a:pt x="942" y="8914"/>
                      <a:pt x="628" y="8851"/>
                      <a:pt x="314" y="8789"/>
                    </a:cubicBezTo>
                    <a:cubicBezTo>
                      <a:pt x="105" y="8726"/>
                      <a:pt x="0" y="8433"/>
                      <a:pt x="126" y="8266"/>
                    </a:cubicBezTo>
                    <a:cubicBezTo>
                      <a:pt x="419" y="7868"/>
                      <a:pt x="461" y="7408"/>
                      <a:pt x="565" y="6968"/>
                    </a:cubicBezTo>
                    <a:cubicBezTo>
                      <a:pt x="586" y="6843"/>
                      <a:pt x="628" y="6738"/>
                      <a:pt x="670" y="6633"/>
                    </a:cubicBezTo>
                    <a:cubicBezTo>
                      <a:pt x="1360" y="4981"/>
                      <a:pt x="2030" y="3307"/>
                      <a:pt x="2741" y="1675"/>
                    </a:cubicBezTo>
                    <a:cubicBezTo>
                      <a:pt x="3076" y="670"/>
                      <a:pt x="3118" y="691"/>
                      <a:pt x="3976" y="1"/>
                    </a:cubicBezTo>
                    <a:close/>
                  </a:path>
                </a:pathLst>
              </a:custGeom>
              <a:solidFill>
                <a:srgbClr val="DD394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86" name="Google Shape;186;p14"/>
              <p:cNvSpPr/>
              <p:nvPr/>
            </p:nvSpPr>
            <p:spPr>
              <a:xfrm flipH="1">
                <a:off x="7371850" y="3934750"/>
                <a:ext cx="29325" cy="35075"/>
              </a:xfrm>
              <a:custGeom>
                <a:avLst/>
                <a:gdLst/>
                <a:ahLst/>
                <a:cxnLst/>
                <a:rect l="l" t="t" r="r" b="b"/>
                <a:pathLst>
                  <a:path w="1173" h="1403" extrusionOk="0">
                    <a:moveTo>
                      <a:pt x="942" y="1403"/>
                    </a:moveTo>
                    <a:cubicBezTo>
                      <a:pt x="608" y="1277"/>
                      <a:pt x="294" y="1152"/>
                      <a:pt x="1" y="1047"/>
                    </a:cubicBezTo>
                    <a:cubicBezTo>
                      <a:pt x="482" y="231"/>
                      <a:pt x="587" y="126"/>
                      <a:pt x="1068" y="1"/>
                    </a:cubicBezTo>
                    <a:cubicBezTo>
                      <a:pt x="1173" y="461"/>
                      <a:pt x="1026" y="921"/>
                      <a:pt x="942" y="140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87" name="Google Shape;187;p14"/>
              <p:cNvSpPr/>
              <p:nvPr/>
            </p:nvSpPr>
            <p:spPr>
              <a:xfrm flipH="1">
                <a:off x="7351975" y="3892375"/>
                <a:ext cx="182575" cy="327500"/>
              </a:xfrm>
              <a:custGeom>
                <a:avLst/>
                <a:gdLst/>
                <a:ahLst/>
                <a:cxnLst/>
                <a:rect l="l" t="t" r="r" b="b"/>
                <a:pathLst>
                  <a:path w="7303" h="13100" extrusionOk="0">
                    <a:moveTo>
                      <a:pt x="7240" y="1173"/>
                    </a:moveTo>
                    <a:cubicBezTo>
                      <a:pt x="7135" y="2010"/>
                      <a:pt x="7073" y="2930"/>
                      <a:pt x="6968" y="3809"/>
                    </a:cubicBezTo>
                    <a:cubicBezTo>
                      <a:pt x="6926" y="4123"/>
                      <a:pt x="6884" y="4395"/>
                      <a:pt x="6654" y="4646"/>
                    </a:cubicBezTo>
                    <a:cubicBezTo>
                      <a:pt x="6508" y="4771"/>
                      <a:pt x="6570" y="5064"/>
                      <a:pt x="6466" y="5253"/>
                    </a:cubicBezTo>
                    <a:cubicBezTo>
                      <a:pt x="6047" y="5901"/>
                      <a:pt x="6194" y="6738"/>
                      <a:pt x="5754" y="7387"/>
                    </a:cubicBezTo>
                    <a:cubicBezTo>
                      <a:pt x="5713" y="7492"/>
                      <a:pt x="5650" y="7638"/>
                      <a:pt x="5671" y="7743"/>
                    </a:cubicBezTo>
                    <a:cubicBezTo>
                      <a:pt x="5754" y="8433"/>
                      <a:pt x="5252" y="8998"/>
                      <a:pt x="5148" y="9647"/>
                    </a:cubicBezTo>
                    <a:cubicBezTo>
                      <a:pt x="5127" y="9772"/>
                      <a:pt x="5001" y="9898"/>
                      <a:pt x="4917" y="10044"/>
                    </a:cubicBezTo>
                    <a:cubicBezTo>
                      <a:pt x="4729" y="10379"/>
                      <a:pt x="4541" y="10693"/>
                      <a:pt x="4457" y="11111"/>
                    </a:cubicBezTo>
                    <a:cubicBezTo>
                      <a:pt x="4206" y="11969"/>
                      <a:pt x="3767" y="12722"/>
                      <a:pt x="2804" y="12994"/>
                    </a:cubicBezTo>
                    <a:cubicBezTo>
                      <a:pt x="2616" y="13036"/>
                      <a:pt x="2428" y="13099"/>
                      <a:pt x="2281" y="13099"/>
                    </a:cubicBezTo>
                    <a:cubicBezTo>
                      <a:pt x="1779" y="13078"/>
                      <a:pt x="1319" y="13015"/>
                      <a:pt x="816" y="12974"/>
                    </a:cubicBezTo>
                    <a:cubicBezTo>
                      <a:pt x="419" y="12911"/>
                      <a:pt x="189" y="12681"/>
                      <a:pt x="168" y="12304"/>
                    </a:cubicBezTo>
                    <a:cubicBezTo>
                      <a:pt x="105" y="11865"/>
                      <a:pt x="0" y="11404"/>
                      <a:pt x="272" y="10986"/>
                    </a:cubicBezTo>
                    <a:cubicBezTo>
                      <a:pt x="335" y="10839"/>
                      <a:pt x="419" y="10693"/>
                      <a:pt x="419" y="10567"/>
                    </a:cubicBezTo>
                    <a:cubicBezTo>
                      <a:pt x="440" y="9898"/>
                      <a:pt x="796" y="9333"/>
                      <a:pt x="1047" y="8747"/>
                    </a:cubicBezTo>
                    <a:cubicBezTo>
                      <a:pt x="1444" y="7868"/>
                      <a:pt x="1800" y="6948"/>
                      <a:pt x="2197" y="6069"/>
                    </a:cubicBezTo>
                    <a:cubicBezTo>
                      <a:pt x="2469" y="5483"/>
                      <a:pt x="2720" y="4876"/>
                      <a:pt x="3013" y="4311"/>
                    </a:cubicBezTo>
                    <a:cubicBezTo>
                      <a:pt x="3160" y="3997"/>
                      <a:pt x="3411" y="3704"/>
                      <a:pt x="3641" y="3411"/>
                    </a:cubicBezTo>
                    <a:cubicBezTo>
                      <a:pt x="3850" y="3160"/>
                      <a:pt x="4101" y="2951"/>
                      <a:pt x="4206" y="2616"/>
                    </a:cubicBezTo>
                    <a:cubicBezTo>
                      <a:pt x="4269" y="2428"/>
                      <a:pt x="4499" y="2303"/>
                      <a:pt x="4625" y="2135"/>
                    </a:cubicBezTo>
                    <a:cubicBezTo>
                      <a:pt x="4897" y="1842"/>
                      <a:pt x="5210" y="1570"/>
                      <a:pt x="5399" y="1214"/>
                    </a:cubicBezTo>
                    <a:cubicBezTo>
                      <a:pt x="5629" y="754"/>
                      <a:pt x="6047" y="482"/>
                      <a:pt x="6466" y="252"/>
                    </a:cubicBezTo>
                    <a:cubicBezTo>
                      <a:pt x="6926" y="1"/>
                      <a:pt x="7303" y="231"/>
                      <a:pt x="7282" y="775"/>
                    </a:cubicBezTo>
                    <a:cubicBezTo>
                      <a:pt x="7282" y="901"/>
                      <a:pt x="7240" y="984"/>
                      <a:pt x="7240" y="1173"/>
                    </a:cubicBezTo>
                    <a:close/>
                    <a:moveTo>
                      <a:pt x="4792" y="3349"/>
                    </a:moveTo>
                    <a:cubicBezTo>
                      <a:pt x="3934" y="4039"/>
                      <a:pt x="3892" y="4039"/>
                      <a:pt x="3495" y="4960"/>
                    </a:cubicBezTo>
                    <a:cubicBezTo>
                      <a:pt x="2804" y="6613"/>
                      <a:pt x="2135" y="8287"/>
                      <a:pt x="1444" y="9940"/>
                    </a:cubicBezTo>
                    <a:cubicBezTo>
                      <a:pt x="1381" y="10044"/>
                      <a:pt x="1360" y="10170"/>
                      <a:pt x="1340" y="10274"/>
                    </a:cubicBezTo>
                    <a:cubicBezTo>
                      <a:pt x="1256" y="10714"/>
                      <a:pt x="1172" y="11153"/>
                      <a:pt x="879" y="11551"/>
                    </a:cubicBezTo>
                    <a:cubicBezTo>
                      <a:pt x="754" y="11739"/>
                      <a:pt x="858" y="12032"/>
                      <a:pt x="1068" y="12074"/>
                    </a:cubicBezTo>
                    <a:cubicBezTo>
                      <a:pt x="1381" y="12158"/>
                      <a:pt x="1716" y="12199"/>
                      <a:pt x="2030" y="12262"/>
                    </a:cubicBezTo>
                    <a:cubicBezTo>
                      <a:pt x="2344" y="12304"/>
                      <a:pt x="2616" y="12178"/>
                      <a:pt x="2867" y="11990"/>
                    </a:cubicBezTo>
                    <a:cubicBezTo>
                      <a:pt x="3432" y="11655"/>
                      <a:pt x="3557" y="11090"/>
                      <a:pt x="3746" y="10567"/>
                    </a:cubicBezTo>
                    <a:cubicBezTo>
                      <a:pt x="3871" y="10212"/>
                      <a:pt x="4018" y="9898"/>
                      <a:pt x="4185" y="9563"/>
                    </a:cubicBezTo>
                    <a:cubicBezTo>
                      <a:pt x="4415" y="9124"/>
                      <a:pt x="4708" y="8684"/>
                      <a:pt x="4834" y="8182"/>
                    </a:cubicBezTo>
                    <a:cubicBezTo>
                      <a:pt x="5022" y="7596"/>
                      <a:pt x="5064" y="7010"/>
                      <a:pt x="5315" y="6424"/>
                    </a:cubicBezTo>
                    <a:cubicBezTo>
                      <a:pt x="5482" y="6006"/>
                      <a:pt x="5545" y="5504"/>
                      <a:pt x="5754" y="5064"/>
                    </a:cubicBezTo>
                    <a:cubicBezTo>
                      <a:pt x="5985" y="4625"/>
                      <a:pt x="6068" y="4081"/>
                      <a:pt x="5629" y="3621"/>
                    </a:cubicBezTo>
                    <a:cubicBezTo>
                      <a:pt x="5420" y="3391"/>
                      <a:pt x="5106" y="3349"/>
                      <a:pt x="4792" y="3349"/>
                    </a:cubicBezTo>
                    <a:close/>
                    <a:moveTo>
                      <a:pt x="6277" y="3098"/>
                    </a:moveTo>
                    <a:cubicBezTo>
                      <a:pt x="6361" y="2637"/>
                      <a:pt x="6487" y="2198"/>
                      <a:pt x="6403" y="1696"/>
                    </a:cubicBezTo>
                    <a:cubicBezTo>
                      <a:pt x="5922" y="1821"/>
                      <a:pt x="5775" y="1926"/>
                      <a:pt x="5336" y="2742"/>
                    </a:cubicBezTo>
                    <a:cubicBezTo>
                      <a:pt x="5650" y="2847"/>
                      <a:pt x="5943" y="2972"/>
                      <a:pt x="6277" y="3098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188" name="Google Shape;188;p14"/>
            <p:cNvSpPr/>
            <p:nvPr/>
          </p:nvSpPr>
          <p:spPr>
            <a:xfrm flipH="1">
              <a:off x="5926550" y="2700250"/>
              <a:ext cx="906550" cy="554525"/>
            </a:xfrm>
            <a:custGeom>
              <a:avLst/>
              <a:gdLst/>
              <a:ahLst/>
              <a:cxnLst/>
              <a:rect l="l" t="t" r="r" b="b"/>
              <a:pathLst>
                <a:path w="36262" h="22181" extrusionOk="0">
                  <a:moveTo>
                    <a:pt x="34169" y="21552"/>
                  </a:moveTo>
                  <a:cubicBezTo>
                    <a:pt x="34588" y="20381"/>
                    <a:pt x="34588" y="19230"/>
                    <a:pt x="34630" y="18037"/>
                  </a:cubicBezTo>
                  <a:cubicBezTo>
                    <a:pt x="34630" y="17974"/>
                    <a:pt x="34609" y="17870"/>
                    <a:pt x="34588" y="17786"/>
                  </a:cubicBezTo>
                  <a:cubicBezTo>
                    <a:pt x="34525" y="17723"/>
                    <a:pt x="34462" y="17681"/>
                    <a:pt x="34378" y="17661"/>
                  </a:cubicBezTo>
                  <a:cubicBezTo>
                    <a:pt x="34337" y="17661"/>
                    <a:pt x="34253" y="17702"/>
                    <a:pt x="34211" y="17723"/>
                  </a:cubicBezTo>
                  <a:cubicBezTo>
                    <a:pt x="34127" y="17891"/>
                    <a:pt x="34065" y="18058"/>
                    <a:pt x="34044" y="18225"/>
                  </a:cubicBezTo>
                  <a:cubicBezTo>
                    <a:pt x="33939" y="18916"/>
                    <a:pt x="33814" y="19606"/>
                    <a:pt x="33730" y="20318"/>
                  </a:cubicBezTo>
                  <a:cubicBezTo>
                    <a:pt x="33583" y="21301"/>
                    <a:pt x="32726" y="21950"/>
                    <a:pt x="31972" y="22075"/>
                  </a:cubicBezTo>
                  <a:cubicBezTo>
                    <a:pt x="31177" y="22180"/>
                    <a:pt x="30319" y="21782"/>
                    <a:pt x="29880" y="21071"/>
                  </a:cubicBezTo>
                  <a:cubicBezTo>
                    <a:pt x="29713" y="20862"/>
                    <a:pt x="29545" y="20653"/>
                    <a:pt x="29336" y="20506"/>
                  </a:cubicBezTo>
                  <a:cubicBezTo>
                    <a:pt x="28436" y="19774"/>
                    <a:pt x="27934" y="18832"/>
                    <a:pt x="27913" y="17681"/>
                  </a:cubicBezTo>
                  <a:cubicBezTo>
                    <a:pt x="27913" y="17409"/>
                    <a:pt x="27871" y="17179"/>
                    <a:pt x="27578" y="17054"/>
                  </a:cubicBezTo>
                  <a:cubicBezTo>
                    <a:pt x="27097" y="17075"/>
                    <a:pt x="26741" y="17305"/>
                    <a:pt x="26407" y="17619"/>
                  </a:cubicBezTo>
                  <a:cubicBezTo>
                    <a:pt x="25946" y="18037"/>
                    <a:pt x="25444" y="18393"/>
                    <a:pt x="24900" y="18665"/>
                  </a:cubicBezTo>
                  <a:cubicBezTo>
                    <a:pt x="24565" y="18853"/>
                    <a:pt x="24251" y="19125"/>
                    <a:pt x="23938" y="19355"/>
                  </a:cubicBezTo>
                  <a:cubicBezTo>
                    <a:pt x="23205" y="19962"/>
                    <a:pt x="22389" y="20422"/>
                    <a:pt x="21510" y="20799"/>
                  </a:cubicBezTo>
                  <a:cubicBezTo>
                    <a:pt x="21071" y="20966"/>
                    <a:pt x="20611" y="21176"/>
                    <a:pt x="20150" y="21343"/>
                  </a:cubicBezTo>
                  <a:cubicBezTo>
                    <a:pt x="19209" y="21699"/>
                    <a:pt x="18267" y="21762"/>
                    <a:pt x="17305" y="21343"/>
                  </a:cubicBezTo>
                  <a:cubicBezTo>
                    <a:pt x="17054" y="21238"/>
                    <a:pt x="16803" y="21155"/>
                    <a:pt x="16572" y="21050"/>
                  </a:cubicBezTo>
                  <a:cubicBezTo>
                    <a:pt x="16510" y="20946"/>
                    <a:pt x="16489" y="20904"/>
                    <a:pt x="16489" y="20841"/>
                  </a:cubicBezTo>
                  <a:cubicBezTo>
                    <a:pt x="16677" y="19565"/>
                    <a:pt x="16949" y="18330"/>
                    <a:pt x="17681" y="17242"/>
                  </a:cubicBezTo>
                  <a:cubicBezTo>
                    <a:pt x="17828" y="17033"/>
                    <a:pt x="17995" y="16865"/>
                    <a:pt x="18163" y="16656"/>
                  </a:cubicBezTo>
                  <a:cubicBezTo>
                    <a:pt x="18288" y="16510"/>
                    <a:pt x="18456" y="16342"/>
                    <a:pt x="18518" y="16154"/>
                  </a:cubicBezTo>
                  <a:cubicBezTo>
                    <a:pt x="18916" y="15359"/>
                    <a:pt x="19502" y="14689"/>
                    <a:pt x="20171" y="14104"/>
                  </a:cubicBezTo>
                  <a:cubicBezTo>
                    <a:pt x="20297" y="13957"/>
                    <a:pt x="20464" y="13852"/>
                    <a:pt x="20590" y="13727"/>
                  </a:cubicBezTo>
                  <a:cubicBezTo>
                    <a:pt x="20820" y="13497"/>
                    <a:pt x="20862" y="13204"/>
                    <a:pt x="20674" y="12974"/>
                  </a:cubicBezTo>
                  <a:cubicBezTo>
                    <a:pt x="20506" y="12764"/>
                    <a:pt x="20192" y="12681"/>
                    <a:pt x="19941" y="12869"/>
                  </a:cubicBezTo>
                  <a:cubicBezTo>
                    <a:pt x="19523" y="13183"/>
                    <a:pt x="19104" y="13476"/>
                    <a:pt x="18728" y="13852"/>
                  </a:cubicBezTo>
                  <a:cubicBezTo>
                    <a:pt x="18205" y="14417"/>
                    <a:pt x="17765" y="15045"/>
                    <a:pt x="17305" y="15631"/>
                  </a:cubicBezTo>
                  <a:cubicBezTo>
                    <a:pt x="17116" y="15903"/>
                    <a:pt x="16886" y="16091"/>
                    <a:pt x="16614" y="16217"/>
                  </a:cubicBezTo>
                  <a:cubicBezTo>
                    <a:pt x="16217" y="16405"/>
                    <a:pt x="15861" y="16572"/>
                    <a:pt x="15484" y="16824"/>
                  </a:cubicBezTo>
                  <a:cubicBezTo>
                    <a:pt x="14522" y="17472"/>
                    <a:pt x="13455" y="17933"/>
                    <a:pt x="12388" y="18330"/>
                  </a:cubicBezTo>
                  <a:cubicBezTo>
                    <a:pt x="12137" y="18414"/>
                    <a:pt x="11907" y="18497"/>
                    <a:pt x="11697" y="18602"/>
                  </a:cubicBezTo>
                  <a:cubicBezTo>
                    <a:pt x="10358" y="19188"/>
                    <a:pt x="8935" y="19293"/>
                    <a:pt x="7492" y="19334"/>
                  </a:cubicBezTo>
                  <a:cubicBezTo>
                    <a:pt x="6969" y="19334"/>
                    <a:pt x="6466" y="19334"/>
                    <a:pt x="5943" y="19460"/>
                  </a:cubicBezTo>
                  <a:cubicBezTo>
                    <a:pt x="5629" y="19544"/>
                    <a:pt x="5295" y="19376"/>
                    <a:pt x="4960" y="19397"/>
                  </a:cubicBezTo>
                  <a:cubicBezTo>
                    <a:pt x="4290" y="19439"/>
                    <a:pt x="3767" y="19167"/>
                    <a:pt x="3244" y="18874"/>
                  </a:cubicBezTo>
                  <a:cubicBezTo>
                    <a:pt x="2993" y="18728"/>
                    <a:pt x="2721" y="18560"/>
                    <a:pt x="2595" y="18288"/>
                  </a:cubicBezTo>
                  <a:cubicBezTo>
                    <a:pt x="2470" y="17974"/>
                    <a:pt x="2156" y="17786"/>
                    <a:pt x="1863" y="17598"/>
                  </a:cubicBezTo>
                  <a:cubicBezTo>
                    <a:pt x="1612" y="17451"/>
                    <a:pt x="1361" y="17263"/>
                    <a:pt x="1131" y="17075"/>
                  </a:cubicBezTo>
                  <a:cubicBezTo>
                    <a:pt x="608" y="16719"/>
                    <a:pt x="524" y="16196"/>
                    <a:pt x="733" y="15610"/>
                  </a:cubicBezTo>
                  <a:cubicBezTo>
                    <a:pt x="817" y="15359"/>
                    <a:pt x="943" y="15087"/>
                    <a:pt x="1110" y="14878"/>
                  </a:cubicBezTo>
                  <a:cubicBezTo>
                    <a:pt x="1612" y="14229"/>
                    <a:pt x="2135" y="13580"/>
                    <a:pt x="2784" y="13078"/>
                  </a:cubicBezTo>
                  <a:cubicBezTo>
                    <a:pt x="3307" y="12660"/>
                    <a:pt x="3830" y="12220"/>
                    <a:pt x="4332" y="11802"/>
                  </a:cubicBezTo>
                  <a:cubicBezTo>
                    <a:pt x="4395" y="11718"/>
                    <a:pt x="4458" y="11614"/>
                    <a:pt x="4562" y="11446"/>
                  </a:cubicBezTo>
                  <a:cubicBezTo>
                    <a:pt x="4353" y="11404"/>
                    <a:pt x="4186" y="11383"/>
                    <a:pt x="4060" y="11342"/>
                  </a:cubicBezTo>
                  <a:cubicBezTo>
                    <a:pt x="3516" y="11237"/>
                    <a:pt x="2993" y="11195"/>
                    <a:pt x="2449" y="11070"/>
                  </a:cubicBezTo>
                  <a:cubicBezTo>
                    <a:pt x="2240" y="11007"/>
                    <a:pt x="2051" y="10902"/>
                    <a:pt x="1863" y="10798"/>
                  </a:cubicBezTo>
                  <a:cubicBezTo>
                    <a:pt x="1466" y="10567"/>
                    <a:pt x="1110" y="10274"/>
                    <a:pt x="712" y="10044"/>
                  </a:cubicBezTo>
                  <a:cubicBezTo>
                    <a:pt x="419" y="9877"/>
                    <a:pt x="294" y="9626"/>
                    <a:pt x="168" y="9333"/>
                  </a:cubicBezTo>
                  <a:cubicBezTo>
                    <a:pt x="1" y="9019"/>
                    <a:pt x="43" y="8768"/>
                    <a:pt x="189" y="8475"/>
                  </a:cubicBezTo>
                  <a:cubicBezTo>
                    <a:pt x="587" y="7826"/>
                    <a:pt x="984" y="7199"/>
                    <a:pt x="1612" y="6697"/>
                  </a:cubicBezTo>
                  <a:cubicBezTo>
                    <a:pt x="2261" y="6173"/>
                    <a:pt x="2972" y="5776"/>
                    <a:pt x="3704" y="5378"/>
                  </a:cubicBezTo>
                  <a:cubicBezTo>
                    <a:pt x="3935" y="5253"/>
                    <a:pt x="4228" y="5253"/>
                    <a:pt x="4479" y="5232"/>
                  </a:cubicBezTo>
                  <a:cubicBezTo>
                    <a:pt x="4688" y="5211"/>
                    <a:pt x="4918" y="5274"/>
                    <a:pt x="5106" y="5211"/>
                  </a:cubicBezTo>
                  <a:cubicBezTo>
                    <a:pt x="5588" y="5002"/>
                    <a:pt x="6111" y="4939"/>
                    <a:pt x="6592" y="4813"/>
                  </a:cubicBezTo>
                  <a:cubicBezTo>
                    <a:pt x="7261" y="4646"/>
                    <a:pt x="7889" y="4500"/>
                    <a:pt x="8580" y="4583"/>
                  </a:cubicBezTo>
                  <a:cubicBezTo>
                    <a:pt x="8977" y="4625"/>
                    <a:pt x="9040" y="4520"/>
                    <a:pt x="9207" y="3914"/>
                  </a:cubicBezTo>
                  <a:cubicBezTo>
                    <a:pt x="8663" y="3704"/>
                    <a:pt x="8349" y="3223"/>
                    <a:pt x="7910" y="2763"/>
                  </a:cubicBezTo>
                  <a:cubicBezTo>
                    <a:pt x="7847" y="2428"/>
                    <a:pt x="7847" y="2031"/>
                    <a:pt x="8036" y="1654"/>
                  </a:cubicBezTo>
                  <a:cubicBezTo>
                    <a:pt x="8559" y="1570"/>
                    <a:pt x="8998" y="1717"/>
                    <a:pt x="9500" y="1779"/>
                  </a:cubicBezTo>
                  <a:cubicBezTo>
                    <a:pt x="9835" y="2219"/>
                    <a:pt x="10212" y="2637"/>
                    <a:pt x="10714" y="2868"/>
                  </a:cubicBezTo>
                  <a:cubicBezTo>
                    <a:pt x="11028" y="3035"/>
                    <a:pt x="11342" y="2930"/>
                    <a:pt x="11404" y="2596"/>
                  </a:cubicBezTo>
                  <a:cubicBezTo>
                    <a:pt x="11509" y="2198"/>
                    <a:pt x="11551" y="1800"/>
                    <a:pt x="11614" y="1382"/>
                  </a:cubicBezTo>
                  <a:cubicBezTo>
                    <a:pt x="12095" y="859"/>
                    <a:pt x="12660" y="671"/>
                    <a:pt x="13392" y="838"/>
                  </a:cubicBezTo>
                  <a:cubicBezTo>
                    <a:pt x="13706" y="922"/>
                    <a:pt x="14062" y="922"/>
                    <a:pt x="14417" y="943"/>
                  </a:cubicBezTo>
                  <a:cubicBezTo>
                    <a:pt x="14522" y="1173"/>
                    <a:pt x="14627" y="1382"/>
                    <a:pt x="14731" y="1591"/>
                  </a:cubicBezTo>
                  <a:cubicBezTo>
                    <a:pt x="14836" y="1800"/>
                    <a:pt x="14961" y="2010"/>
                    <a:pt x="15129" y="2198"/>
                  </a:cubicBezTo>
                  <a:cubicBezTo>
                    <a:pt x="15338" y="2428"/>
                    <a:pt x="15631" y="2449"/>
                    <a:pt x="15840" y="2177"/>
                  </a:cubicBezTo>
                  <a:cubicBezTo>
                    <a:pt x="16008" y="1905"/>
                    <a:pt x="16259" y="1759"/>
                    <a:pt x="16572" y="1654"/>
                  </a:cubicBezTo>
                  <a:cubicBezTo>
                    <a:pt x="17933" y="1194"/>
                    <a:pt x="19293" y="671"/>
                    <a:pt x="20674" y="357"/>
                  </a:cubicBezTo>
                  <a:cubicBezTo>
                    <a:pt x="21866" y="85"/>
                    <a:pt x="23163" y="1"/>
                    <a:pt x="24419" y="147"/>
                  </a:cubicBezTo>
                  <a:cubicBezTo>
                    <a:pt x="25256" y="252"/>
                    <a:pt x="26114" y="336"/>
                    <a:pt x="26951" y="461"/>
                  </a:cubicBezTo>
                  <a:cubicBezTo>
                    <a:pt x="27202" y="503"/>
                    <a:pt x="27495" y="566"/>
                    <a:pt x="27725" y="712"/>
                  </a:cubicBezTo>
                  <a:cubicBezTo>
                    <a:pt x="28499" y="1089"/>
                    <a:pt x="29231" y="1549"/>
                    <a:pt x="29985" y="1926"/>
                  </a:cubicBezTo>
                  <a:cubicBezTo>
                    <a:pt x="30298" y="2093"/>
                    <a:pt x="30403" y="2324"/>
                    <a:pt x="30382" y="2658"/>
                  </a:cubicBezTo>
                  <a:cubicBezTo>
                    <a:pt x="30319" y="3056"/>
                    <a:pt x="30173" y="3370"/>
                    <a:pt x="29796" y="3537"/>
                  </a:cubicBezTo>
                  <a:cubicBezTo>
                    <a:pt x="29713" y="3558"/>
                    <a:pt x="29608" y="3579"/>
                    <a:pt x="29545" y="3558"/>
                  </a:cubicBezTo>
                  <a:cubicBezTo>
                    <a:pt x="29357" y="3495"/>
                    <a:pt x="29168" y="3453"/>
                    <a:pt x="29022" y="3370"/>
                  </a:cubicBezTo>
                  <a:cubicBezTo>
                    <a:pt x="28248" y="2972"/>
                    <a:pt x="27411" y="2805"/>
                    <a:pt x="26553" y="2721"/>
                  </a:cubicBezTo>
                  <a:cubicBezTo>
                    <a:pt x="25298" y="2596"/>
                    <a:pt x="24063" y="2428"/>
                    <a:pt x="22808" y="2303"/>
                  </a:cubicBezTo>
                  <a:cubicBezTo>
                    <a:pt x="22598" y="2282"/>
                    <a:pt x="22389" y="2303"/>
                    <a:pt x="22117" y="2303"/>
                  </a:cubicBezTo>
                  <a:cubicBezTo>
                    <a:pt x="22034" y="2533"/>
                    <a:pt x="21971" y="2805"/>
                    <a:pt x="21866" y="3119"/>
                  </a:cubicBezTo>
                  <a:cubicBezTo>
                    <a:pt x="22640" y="3223"/>
                    <a:pt x="23310" y="3286"/>
                    <a:pt x="24021" y="3370"/>
                  </a:cubicBezTo>
                  <a:cubicBezTo>
                    <a:pt x="25109" y="3495"/>
                    <a:pt x="26197" y="3600"/>
                    <a:pt x="27285" y="3746"/>
                  </a:cubicBezTo>
                  <a:cubicBezTo>
                    <a:pt x="27495" y="3767"/>
                    <a:pt x="27704" y="3851"/>
                    <a:pt x="27892" y="3914"/>
                  </a:cubicBezTo>
                  <a:cubicBezTo>
                    <a:pt x="28227" y="4060"/>
                    <a:pt x="28562" y="4186"/>
                    <a:pt x="28917" y="4332"/>
                  </a:cubicBezTo>
                  <a:cubicBezTo>
                    <a:pt x="29168" y="4479"/>
                    <a:pt x="29440" y="4625"/>
                    <a:pt x="29692" y="4813"/>
                  </a:cubicBezTo>
                  <a:cubicBezTo>
                    <a:pt x="29880" y="4918"/>
                    <a:pt x="30005" y="5106"/>
                    <a:pt x="30215" y="5169"/>
                  </a:cubicBezTo>
                  <a:cubicBezTo>
                    <a:pt x="31177" y="5629"/>
                    <a:pt x="31847" y="6362"/>
                    <a:pt x="32328" y="7241"/>
                  </a:cubicBezTo>
                  <a:cubicBezTo>
                    <a:pt x="32474" y="7513"/>
                    <a:pt x="32726" y="7722"/>
                    <a:pt x="32935" y="7931"/>
                  </a:cubicBezTo>
                  <a:cubicBezTo>
                    <a:pt x="33562" y="8475"/>
                    <a:pt x="33981" y="9103"/>
                    <a:pt x="34169" y="9919"/>
                  </a:cubicBezTo>
                  <a:cubicBezTo>
                    <a:pt x="34253" y="10274"/>
                    <a:pt x="34399" y="10588"/>
                    <a:pt x="34630" y="10902"/>
                  </a:cubicBezTo>
                  <a:cubicBezTo>
                    <a:pt x="35090" y="11509"/>
                    <a:pt x="35362" y="12158"/>
                    <a:pt x="35571" y="12869"/>
                  </a:cubicBezTo>
                  <a:cubicBezTo>
                    <a:pt x="35634" y="13078"/>
                    <a:pt x="35655" y="13287"/>
                    <a:pt x="35759" y="13497"/>
                  </a:cubicBezTo>
                  <a:cubicBezTo>
                    <a:pt x="36262" y="14585"/>
                    <a:pt x="36157" y="15736"/>
                    <a:pt x="36073" y="16928"/>
                  </a:cubicBezTo>
                  <a:cubicBezTo>
                    <a:pt x="36031" y="17681"/>
                    <a:pt x="35990" y="18435"/>
                    <a:pt x="35969" y="19188"/>
                  </a:cubicBezTo>
                  <a:cubicBezTo>
                    <a:pt x="35948" y="19857"/>
                    <a:pt x="35739" y="20443"/>
                    <a:pt x="35362" y="21008"/>
                  </a:cubicBezTo>
                  <a:cubicBezTo>
                    <a:pt x="35090" y="21448"/>
                    <a:pt x="34734" y="21678"/>
                    <a:pt x="34169" y="21552"/>
                  </a:cubicBezTo>
                  <a:close/>
                </a:path>
              </a:pathLst>
            </a:custGeom>
            <a:solidFill>
              <a:srgbClr val="FFBF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9" name="Google Shape;189;p14"/>
            <p:cNvSpPr/>
            <p:nvPr/>
          </p:nvSpPr>
          <p:spPr>
            <a:xfrm flipH="1">
              <a:off x="5983575" y="3148025"/>
              <a:ext cx="878275" cy="420500"/>
            </a:xfrm>
            <a:custGeom>
              <a:avLst/>
              <a:gdLst/>
              <a:ahLst/>
              <a:cxnLst/>
              <a:rect l="l" t="t" r="r" b="b"/>
              <a:pathLst>
                <a:path w="35131" h="16820" extrusionOk="0">
                  <a:moveTo>
                    <a:pt x="17032" y="1"/>
                  </a:moveTo>
                  <a:lnTo>
                    <a:pt x="17032" y="1"/>
                  </a:lnTo>
                  <a:cubicBezTo>
                    <a:pt x="16509" y="273"/>
                    <a:pt x="16153" y="503"/>
                    <a:pt x="15735" y="691"/>
                  </a:cubicBezTo>
                  <a:cubicBezTo>
                    <a:pt x="14689" y="1130"/>
                    <a:pt x="13642" y="1528"/>
                    <a:pt x="12596" y="1946"/>
                  </a:cubicBezTo>
                  <a:cubicBezTo>
                    <a:pt x="11906" y="2219"/>
                    <a:pt x="11194" y="2365"/>
                    <a:pt x="10441" y="2407"/>
                  </a:cubicBezTo>
                  <a:cubicBezTo>
                    <a:pt x="9709" y="2470"/>
                    <a:pt x="8997" y="2491"/>
                    <a:pt x="8307" y="2783"/>
                  </a:cubicBezTo>
                  <a:cubicBezTo>
                    <a:pt x="8150" y="2846"/>
                    <a:pt x="7967" y="2862"/>
                    <a:pt x="7776" y="2862"/>
                  </a:cubicBezTo>
                  <a:cubicBezTo>
                    <a:pt x="7585" y="2862"/>
                    <a:pt x="7386" y="2846"/>
                    <a:pt x="7198" y="2846"/>
                  </a:cubicBezTo>
                  <a:cubicBezTo>
                    <a:pt x="6884" y="2846"/>
                    <a:pt x="6591" y="2804"/>
                    <a:pt x="6277" y="2783"/>
                  </a:cubicBezTo>
                  <a:cubicBezTo>
                    <a:pt x="5712" y="2742"/>
                    <a:pt x="5126" y="2637"/>
                    <a:pt x="4645" y="2323"/>
                  </a:cubicBezTo>
                  <a:cubicBezTo>
                    <a:pt x="4634" y="2318"/>
                    <a:pt x="4621" y="2315"/>
                    <a:pt x="4607" y="2315"/>
                  </a:cubicBezTo>
                  <a:cubicBezTo>
                    <a:pt x="4568" y="2315"/>
                    <a:pt x="4518" y="2334"/>
                    <a:pt x="4457" y="2365"/>
                  </a:cubicBezTo>
                  <a:cubicBezTo>
                    <a:pt x="4436" y="2574"/>
                    <a:pt x="4436" y="2783"/>
                    <a:pt x="4373" y="2993"/>
                  </a:cubicBezTo>
                  <a:cubicBezTo>
                    <a:pt x="4352" y="3139"/>
                    <a:pt x="4290" y="3265"/>
                    <a:pt x="4248" y="3432"/>
                  </a:cubicBezTo>
                  <a:cubicBezTo>
                    <a:pt x="4180" y="3583"/>
                    <a:pt x="4046" y="3680"/>
                    <a:pt x="3909" y="3680"/>
                  </a:cubicBezTo>
                  <a:cubicBezTo>
                    <a:pt x="3875" y="3680"/>
                    <a:pt x="3841" y="3675"/>
                    <a:pt x="3808" y="3662"/>
                  </a:cubicBezTo>
                  <a:cubicBezTo>
                    <a:pt x="3662" y="3620"/>
                    <a:pt x="3557" y="3474"/>
                    <a:pt x="3515" y="3348"/>
                  </a:cubicBezTo>
                  <a:cubicBezTo>
                    <a:pt x="3453" y="3244"/>
                    <a:pt x="3453" y="3118"/>
                    <a:pt x="3494" y="2993"/>
                  </a:cubicBezTo>
                  <a:cubicBezTo>
                    <a:pt x="3536" y="2595"/>
                    <a:pt x="3348" y="2260"/>
                    <a:pt x="3201" y="1946"/>
                  </a:cubicBezTo>
                  <a:cubicBezTo>
                    <a:pt x="2971" y="1528"/>
                    <a:pt x="2595" y="1172"/>
                    <a:pt x="2239" y="858"/>
                  </a:cubicBezTo>
                  <a:cubicBezTo>
                    <a:pt x="1998" y="673"/>
                    <a:pt x="1786" y="578"/>
                    <a:pt x="1582" y="578"/>
                  </a:cubicBezTo>
                  <a:cubicBezTo>
                    <a:pt x="1395" y="578"/>
                    <a:pt x="1215" y="657"/>
                    <a:pt x="1025" y="817"/>
                  </a:cubicBezTo>
                  <a:cubicBezTo>
                    <a:pt x="607" y="1172"/>
                    <a:pt x="251" y="1591"/>
                    <a:pt x="209" y="2198"/>
                  </a:cubicBezTo>
                  <a:cubicBezTo>
                    <a:pt x="188" y="2511"/>
                    <a:pt x="168" y="2804"/>
                    <a:pt x="105" y="3118"/>
                  </a:cubicBezTo>
                  <a:cubicBezTo>
                    <a:pt x="0" y="3662"/>
                    <a:pt x="84" y="4123"/>
                    <a:pt x="419" y="4583"/>
                  </a:cubicBezTo>
                  <a:cubicBezTo>
                    <a:pt x="523" y="4729"/>
                    <a:pt x="607" y="4897"/>
                    <a:pt x="712" y="5043"/>
                  </a:cubicBezTo>
                  <a:cubicBezTo>
                    <a:pt x="942" y="5441"/>
                    <a:pt x="1256" y="5692"/>
                    <a:pt x="1674" y="5859"/>
                  </a:cubicBezTo>
                  <a:cubicBezTo>
                    <a:pt x="2030" y="5985"/>
                    <a:pt x="2365" y="6152"/>
                    <a:pt x="2720" y="6299"/>
                  </a:cubicBezTo>
                  <a:cubicBezTo>
                    <a:pt x="2825" y="6822"/>
                    <a:pt x="2888" y="7282"/>
                    <a:pt x="3013" y="7721"/>
                  </a:cubicBezTo>
                  <a:cubicBezTo>
                    <a:pt x="3411" y="9040"/>
                    <a:pt x="3934" y="10295"/>
                    <a:pt x="5001" y="11278"/>
                  </a:cubicBezTo>
                  <a:cubicBezTo>
                    <a:pt x="5189" y="11425"/>
                    <a:pt x="5378" y="11613"/>
                    <a:pt x="5503" y="11802"/>
                  </a:cubicBezTo>
                  <a:cubicBezTo>
                    <a:pt x="6026" y="12576"/>
                    <a:pt x="6758" y="13099"/>
                    <a:pt x="7533" y="13601"/>
                  </a:cubicBezTo>
                  <a:cubicBezTo>
                    <a:pt x="8014" y="13894"/>
                    <a:pt x="8453" y="14229"/>
                    <a:pt x="8935" y="14480"/>
                  </a:cubicBezTo>
                  <a:cubicBezTo>
                    <a:pt x="9939" y="15087"/>
                    <a:pt x="10964" y="15714"/>
                    <a:pt x="12178" y="15923"/>
                  </a:cubicBezTo>
                  <a:cubicBezTo>
                    <a:pt x="13057" y="16091"/>
                    <a:pt x="13977" y="16237"/>
                    <a:pt x="14856" y="16363"/>
                  </a:cubicBezTo>
                  <a:cubicBezTo>
                    <a:pt x="15484" y="16467"/>
                    <a:pt x="16153" y="16530"/>
                    <a:pt x="16781" y="16614"/>
                  </a:cubicBezTo>
                  <a:cubicBezTo>
                    <a:pt x="17611" y="16701"/>
                    <a:pt x="18452" y="16819"/>
                    <a:pt x="19295" y="16819"/>
                  </a:cubicBezTo>
                  <a:cubicBezTo>
                    <a:pt x="19663" y="16819"/>
                    <a:pt x="20032" y="16797"/>
                    <a:pt x="20401" y="16739"/>
                  </a:cubicBezTo>
                  <a:cubicBezTo>
                    <a:pt x="20966" y="16656"/>
                    <a:pt x="21510" y="16677"/>
                    <a:pt x="22054" y="16614"/>
                  </a:cubicBezTo>
                  <a:cubicBezTo>
                    <a:pt x="23623" y="16321"/>
                    <a:pt x="25171" y="15944"/>
                    <a:pt x="26678" y="15484"/>
                  </a:cubicBezTo>
                  <a:cubicBezTo>
                    <a:pt x="26950" y="15400"/>
                    <a:pt x="27201" y="15317"/>
                    <a:pt x="27473" y="15191"/>
                  </a:cubicBezTo>
                  <a:cubicBezTo>
                    <a:pt x="28205" y="14856"/>
                    <a:pt x="28917" y="14522"/>
                    <a:pt x="29607" y="14166"/>
                  </a:cubicBezTo>
                  <a:cubicBezTo>
                    <a:pt x="29858" y="14040"/>
                    <a:pt x="30172" y="13936"/>
                    <a:pt x="30298" y="13726"/>
                  </a:cubicBezTo>
                  <a:cubicBezTo>
                    <a:pt x="30507" y="13371"/>
                    <a:pt x="30863" y="13203"/>
                    <a:pt x="31135" y="12910"/>
                  </a:cubicBezTo>
                  <a:cubicBezTo>
                    <a:pt x="31846" y="12074"/>
                    <a:pt x="32620" y="11299"/>
                    <a:pt x="33164" y="10358"/>
                  </a:cubicBezTo>
                  <a:cubicBezTo>
                    <a:pt x="33959" y="8998"/>
                    <a:pt x="34566" y="7512"/>
                    <a:pt x="34922" y="5943"/>
                  </a:cubicBezTo>
                  <a:cubicBezTo>
                    <a:pt x="35047" y="5462"/>
                    <a:pt x="35131" y="5022"/>
                    <a:pt x="35047" y="4457"/>
                  </a:cubicBezTo>
                  <a:lnTo>
                    <a:pt x="35047" y="4457"/>
                  </a:lnTo>
                  <a:cubicBezTo>
                    <a:pt x="34880" y="4562"/>
                    <a:pt x="34733" y="4604"/>
                    <a:pt x="34608" y="4708"/>
                  </a:cubicBezTo>
                  <a:cubicBezTo>
                    <a:pt x="34130" y="5106"/>
                    <a:pt x="33594" y="5252"/>
                    <a:pt x="33041" y="5252"/>
                  </a:cubicBezTo>
                  <a:cubicBezTo>
                    <a:pt x="32722" y="5252"/>
                    <a:pt x="32398" y="5203"/>
                    <a:pt x="32076" y="5127"/>
                  </a:cubicBezTo>
                  <a:cubicBezTo>
                    <a:pt x="31281" y="4939"/>
                    <a:pt x="30590" y="4520"/>
                    <a:pt x="30026" y="3934"/>
                  </a:cubicBezTo>
                  <a:cubicBezTo>
                    <a:pt x="29356" y="3202"/>
                    <a:pt x="28645" y="2470"/>
                    <a:pt x="28226" y="1528"/>
                  </a:cubicBezTo>
                  <a:cubicBezTo>
                    <a:pt x="28122" y="1319"/>
                    <a:pt x="27975" y="1130"/>
                    <a:pt x="27829" y="921"/>
                  </a:cubicBezTo>
                  <a:cubicBezTo>
                    <a:pt x="27054" y="1486"/>
                    <a:pt x="26301" y="2009"/>
                    <a:pt x="25569" y="2532"/>
                  </a:cubicBezTo>
                  <a:cubicBezTo>
                    <a:pt x="25004" y="2930"/>
                    <a:pt x="24460" y="3327"/>
                    <a:pt x="23853" y="3620"/>
                  </a:cubicBezTo>
                  <a:cubicBezTo>
                    <a:pt x="23058" y="4039"/>
                    <a:pt x="22179" y="4374"/>
                    <a:pt x="21321" y="4687"/>
                  </a:cubicBezTo>
                  <a:cubicBezTo>
                    <a:pt x="20865" y="4844"/>
                    <a:pt x="20360" y="4953"/>
                    <a:pt x="19853" y="4953"/>
                  </a:cubicBezTo>
                  <a:cubicBezTo>
                    <a:pt x="19616" y="4953"/>
                    <a:pt x="19378" y="4929"/>
                    <a:pt x="19145" y="4876"/>
                  </a:cubicBezTo>
                  <a:cubicBezTo>
                    <a:pt x="18497" y="4708"/>
                    <a:pt x="17848" y="4562"/>
                    <a:pt x="17220" y="4311"/>
                  </a:cubicBezTo>
                  <a:cubicBezTo>
                    <a:pt x="16697" y="4143"/>
                    <a:pt x="16300" y="3432"/>
                    <a:pt x="16362" y="2846"/>
                  </a:cubicBezTo>
                  <a:cubicBezTo>
                    <a:pt x="16404" y="2491"/>
                    <a:pt x="16488" y="2114"/>
                    <a:pt x="16572" y="1779"/>
                  </a:cubicBezTo>
                  <a:cubicBezTo>
                    <a:pt x="16697" y="1235"/>
                    <a:pt x="16844" y="691"/>
                    <a:pt x="1703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0" name="Google Shape;190;p14"/>
            <p:cNvSpPr/>
            <p:nvPr/>
          </p:nvSpPr>
          <p:spPr>
            <a:xfrm flipH="1">
              <a:off x="6342400" y="3482275"/>
              <a:ext cx="620950" cy="312850"/>
            </a:xfrm>
            <a:custGeom>
              <a:avLst/>
              <a:gdLst/>
              <a:ahLst/>
              <a:cxnLst/>
              <a:rect l="l" t="t" r="r" b="b"/>
              <a:pathLst>
                <a:path w="24838" h="12514" extrusionOk="0">
                  <a:moveTo>
                    <a:pt x="14815" y="3558"/>
                  </a:moveTo>
                  <a:cubicBezTo>
                    <a:pt x="14940" y="4102"/>
                    <a:pt x="15045" y="4604"/>
                    <a:pt x="15192" y="5085"/>
                  </a:cubicBezTo>
                  <a:cubicBezTo>
                    <a:pt x="15254" y="5357"/>
                    <a:pt x="15338" y="5608"/>
                    <a:pt x="15443" y="5880"/>
                  </a:cubicBezTo>
                  <a:cubicBezTo>
                    <a:pt x="15610" y="6236"/>
                    <a:pt x="15819" y="6592"/>
                    <a:pt x="16280" y="6634"/>
                  </a:cubicBezTo>
                  <a:cubicBezTo>
                    <a:pt x="16782" y="7052"/>
                    <a:pt x="17430" y="7031"/>
                    <a:pt x="18016" y="7115"/>
                  </a:cubicBezTo>
                  <a:cubicBezTo>
                    <a:pt x="18184" y="7136"/>
                    <a:pt x="18456" y="7073"/>
                    <a:pt x="18602" y="6968"/>
                  </a:cubicBezTo>
                  <a:cubicBezTo>
                    <a:pt x="19439" y="6320"/>
                    <a:pt x="20255" y="5650"/>
                    <a:pt x="21092" y="4960"/>
                  </a:cubicBezTo>
                  <a:cubicBezTo>
                    <a:pt x="21176" y="4876"/>
                    <a:pt x="21218" y="4771"/>
                    <a:pt x="21322" y="4646"/>
                  </a:cubicBezTo>
                  <a:cubicBezTo>
                    <a:pt x="21824" y="4709"/>
                    <a:pt x="22347" y="4750"/>
                    <a:pt x="22871" y="4771"/>
                  </a:cubicBezTo>
                  <a:cubicBezTo>
                    <a:pt x="23394" y="4813"/>
                    <a:pt x="23896" y="4771"/>
                    <a:pt x="24461" y="4771"/>
                  </a:cubicBezTo>
                  <a:cubicBezTo>
                    <a:pt x="24649" y="5127"/>
                    <a:pt x="24733" y="5483"/>
                    <a:pt x="24712" y="5901"/>
                  </a:cubicBezTo>
                  <a:cubicBezTo>
                    <a:pt x="24670" y="6215"/>
                    <a:pt x="24628" y="6529"/>
                    <a:pt x="24670" y="6822"/>
                  </a:cubicBezTo>
                  <a:cubicBezTo>
                    <a:pt x="24837" y="7387"/>
                    <a:pt x="24670" y="7973"/>
                    <a:pt x="24670" y="8538"/>
                  </a:cubicBezTo>
                  <a:cubicBezTo>
                    <a:pt x="24649" y="9040"/>
                    <a:pt x="24419" y="9416"/>
                    <a:pt x="24042" y="9730"/>
                  </a:cubicBezTo>
                  <a:cubicBezTo>
                    <a:pt x="23310" y="10316"/>
                    <a:pt x="22536" y="10902"/>
                    <a:pt x="21615" y="11111"/>
                  </a:cubicBezTo>
                  <a:cubicBezTo>
                    <a:pt x="20632" y="11320"/>
                    <a:pt x="19648" y="11760"/>
                    <a:pt x="18602" y="11781"/>
                  </a:cubicBezTo>
                  <a:cubicBezTo>
                    <a:pt x="18142" y="11823"/>
                    <a:pt x="17661" y="11990"/>
                    <a:pt x="17179" y="11948"/>
                  </a:cubicBezTo>
                  <a:cubicBezTo>
                    <a:pt x="17033" y="11948"/>
                    <a:pt x="16886" y="12032"/>
                    <a:pt x="16761" y="12074"/>
                  </a:cubicBezTo>
                  <a:cubicBezTo>
                    <a:pt x="16384" y="12262"/>
                    <a:pt x="16028" y="12346"/>
                    <a:pt x="15610" y="12283"/>
                  </a:cubicBezTo>
                  <a:cubicBezTo>
                    <a:pt x="15254" y="12262"/>
                    <a:pt x="14920" y="12304"/>
                    <a:pt x="14606" y="12304"/>
                  </a:cubicBezTo>
                  <a:cubicBezTo>
                    <a:pt x="14355" y="12304"/>
                    <a:pt x="14062" y="12346"/>
                    <a:pt x="13790" y="12304"/>
                  </a:cubicBezTo>
                  <a:cubicBezTo>
                    <a:pt x="13455" y="12283"/>
                    <a:pt x="13141" y="12262"/>
                    <a:pt x="12806" y="12388"/>
                  </a:cubicBezTo>
                  <a:cubicBezTo>
                    <a:pt x="12471" y="12513"/>
                    <a:pt x="12074" y="12471"/>
                    <a:pt x="11697" y="12388"/>
                  </a:cubicBezTo>
                  <a:cubicBezTo>
                    <a:pt x="11446" y="11948"/>
                    <a:pt x="11467" y="11467"/>
                    <a:pt x="11488" y="10986"/>
                  </a:cubicBezTo>
                  <a:cubicBezTo>
                    <a:pt x="11551" y="10421"/>
                    <a:pt x="11551" y="9877"/>
                    <a:pt x="11446" y="9333"/>
                  </a:cubicBezTo>
                  <a:cubicBezTo>
                    <a:pt x="11425" y="9123"/>
                    <a:pt x="11425" y="8914"/>
                    <a:pt x="11425" y="8705"/>
                  </a:cubicBezTo>
                  <a:cubicBezTo>
                    <a:pt x="11425" y="8496"/>
                    <a:pt x="11467" y="8266"/>
                    <a:pt x="11425" y="8077"/>
                  </a:cubicBezTo>
                  <a:cubicBezTo>
                    <a:pt x="11321" y="7575"/>
                    <a:pt x="11342" y="7115"/>
                    <a:pt x="11342" y="6613"/>
                  </a:cubicBezTo>
                  <a:cubicBezTo>
                    <a:pt x="11342" y="6278"/>
                    <a:pt x="11279" y="5964"/>
                    <a:pt x="11258" y="5608"/>
                  </a:cubicBezTo>
                  <a:cubicBezTo>
                    <a:pt x="11237" y="5378"/>
                    <a:pt x="11216" y="5148"/>
                    <a:pt x="11174" y="4876"/>
                  </a:cubicBezTo>
                  <a:cubicBezTo>
                    <a:pt x="11153" y="4437"/>
                    <a:pt x="10944" y="4081"/>
                    <a:pt x="10714" y="3704"/>
                  </a:cubicBezTo>
                  <a:cubicBezTo>
                    <a:pt x="10609" y="3579"/>
                    <a:pt x="10421" y="3495"/>
                    <a:pt x="10254" y="3453"/>
                  </a:cubicBezTo>
                  <a:cubicBezTo>
                    <a:pt x="9584" y="3181"/>
                    <a:pt x="8956" y="3453"/>
                    <a:pt x="8308" y="3558"/>
                  </a:cubicBezTo>
                  <a:cubicBezTo>
                    <a:pt x="8161" y="3579"/>
                    <a:pt x="8036" y="3704"/>
                    <a:pt x="7931" y="3809"/>
                  </a:cubicBezTo>
                  <a:cubicBezTo>
                    <a:pt x="7722" y="4039"/>
                    <a:pt x="7575" y="4290"/>
                    <a:pt x="7199" y="4248"/>
                  </a:cubicBezTo>
                  <a:cubicBezTo>
                    <a:pt x="7115" y="4248"/>
                    <a:pt x="6969" y="4437"/>
                    <a:pt x="6948" y="4562"/>
                  </a:cubicBezTo>
                  <a:cubicBezTo>
                    <a:pt x="6885" y="4750"/>
                    <a:pt x="6948" y="4939"/>
                    <a:pt x="6906" y="5127"/>
                  </a:cubicBezTo>
                  <a:lnTo>
                    <a:pt x="6843" y="6215"/>
                  </a:lnTo>
                  <a:cubicBezTo>
                    <a:pt x="6801" y="6550"/>
                    <a:pt x="6801" y="6906"/>
                    <a:pt x="6843" y="7219"/>
                  </a:cubicBezTo>
                  <a:cubicBezTo>
                    <a:pt x="6906" y="8475"/>
                    <a:pt x="7052" y="9688"/>
                    <a:pt x="7115" y="10944"/>
                  </a:cubicBezTo>
                  <a:cubicBezTo>
                    <a:pt x="7157" y="11195"/>
                    <a:pt x="7115" y="11425"/>
                    <a:pt x="7115" y="11634"/>
                  </a:cubicBezTo>
                  <a:cubicBezTo>
                    <a:pt x="6906" y="11844"/>
                    <a:pt x="6738" y="11760"/>
                    <a:pt x="6571" y="11760"/>
                  </a:cubicBezTo>
                  <a:cubicBezTo>
                    <a:pt x="6236" y="11739"/>
                    <a:pt x="5901" y="11697"/>
                    <a:pt x="5588" y="11718"/>
                  </a:cubicBezTo>
                  <a:cubicBezTo>
                    <a:pt x="5295" y="11739"/>
                    <a:pt x="5065" y="11655"/>
                    <a:pt x="4813" y="11509"/>
                  </a:cubicBezTo>
                  <a:cubicBezTo>
                    <a:pt x="4688" y="11425"/>
                    <a:pt x="4562" y="11341"/>
                    <a:pt x="4395" y="11300"/>
                  </a:cubicBezTo>
                  <a:cubicBezTo>
                    <a:pt x="3412" y="11007"/>
                    <a:pt x="2575" y="10463"/>
                    <a:pt x="1842" y="9751"/>
                  </a:cubicBezTo>
                  <a:cubicBezTo>
                    <a:pt x="1612" y="9521"/>
                    <a:pt x="1298" y="9395"/>
                    <a:pt x="1005" y="9165"/>
                  </a:cubicBezTo>
                  <a:cubicBezTo>
                    <a:pt x="817" y="9040"/>
                    <a:pt x="629" y="8935"/>
                    <a:pt x="503" y="8789"/>
                  </a:cubicBezTo>
                  <a:cubicBezTo>
                    <a:pt x="43" y="8266"/>
                    <a:pt x="1" y="8119"/>
                    <a:pt x="419" y="7512"/>
                  </a:cubicBezTo>
                  <a:cubicBezTo>
                    <a:pt x="1089" y="6508"/>
                    <a:pt x="1821" y="5566"/>
                    <a:pt x="2784" y="4834"/>
                  </a:cubicBezTo>
                  <a:cubicBezTo>
                    <a:pt x="2930" y="4730"/>
                    <a:pt x="3077" y="4604"/>
                    <a:pt x="3181" y="4458"/>
                  </a:cubicBezTo>
                  <a:cubicBezTo>
                    <a:pt x="3621" y="3934"/>
                    <a:pt x="4144" y="3558"/>
                    <a:pt x="4709" y="3223"/>
                  </a:cubicBezTo>
                  <a:cubicBezTo>
                    <a:pt x="5085" y="3014"/>
                    <a:pt x="5378" y="2658"/>
                    <a:pt x="5650" y="2365"/>
                  </a:cubicBezTo>
                  <a:cubicBezTo>
                    <a:pt x="6655" y="1361"/>
                    <a:pt x="7805" y="608"/>
                    <a:pt x="9061" y="1"/>
                  </a:cubicBezTo>
                  <a:cubicBezTo>
                    <a:pt x="10860" y="1382"/>
                    <a:pt x="12743" y="2637"/>
                    <a:pt x="14815" y="3558"/>
                  </a:cubicBezTo>
                  <a:close/>
                </a:path>
              </a:pathLst>
            </a:custGeom>
            <a:solidFill>
              <a:srgbClr val="DD394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1" name="Google Shape;191;p14"/>
            <p:cNvSpPr/>
            <p:nvPr/>
          </p:nvSpPr>
          <p:spPr>
            <a:xfrm flipH="1">
              <a:off x="6820500" y="3420550"/>
              <a:ext cx="381900" cy="290350"/>
            </a:xfrm>
            <a:custGeom>
              <a:avLst/>
              <a:gdLst/>
              <a:ahLst/>
              <a:cxnLst/>
              <a:rect l="l" t="t" r="r" b="b"/>
              <a:pathLst>
                <a:path w="15276" h="11614" extrusionOk="0">
                  <a:moveTo>
                    <a:pt x="5964" y="11613"/>
                  </a:moveTo>
                  <a:cubicBezTo>
                    <a:pt x="5315" y="11551"/>
                    <a:pt x="4730" y="11572"/>
                    <a:pt x="4248" y="11237"/>
                  </a:cubicBezTo>
                  <a:cubicBezTo>
                    <a:pt x="3453" y="11195"/>
                    <a:pt x="2909" y="10672"/>
                    <a:pt x="2282" y="10337"/>
                  </a:cubicBezTo>
                  <a:cubicBezTo>
                    <a:pt x="1528" y="9919"/>
                    <a:pt x="838" y="9312"/>
                    <a:pt x="294" y="8621"/>
                  </a:cubicBezTo>
                  <a:cubicBezTo>
                    <a:pt x="106" y="8349"/>
                    <a:pt x="1" y="8098"/>
                    <a:pt x="64" y="7743"/>
                  </a:cubicBezTo>
                  <a:cubicBezTo>
                    <a:pt x="85" y="7533"/>
                    <a:pt x="126" y="7324"/>
                    <a:pt x="126" y="7115"/>
                  </a:cubicBezTo>
                  <a:cubicBezTo>
                    <a:pt x="106" y="6152"/>
                    <a:pt x="587" y="5378"/>
                    <a:pt x="1005" y="4562"/>
                  </a:cubicBezTo>
                  <a:cubicBezTo>
                    <a:pt x="1110" y="4374"/>
                    <a:pt x="1256" y="4227"/>
                    <a:pt x="1382" y="4060"/>
                  </a:cubicBezTo>
                  <a:cubicBezTo>
                    <a:pt x="2072" y="3432"/>
                    <a:pt x="2826" y="2972"/>
                    <a:pt x="3663" y="2553"/>
                  </a:cubicBezTo>
                  <a:cubicBezTo>
                    <a:pt x="4060" y="2344"/>
                    <a:pt x="4458" y="2281"/>
                    <a:pt x="4897" y="2386"/>
                  </a:cubicBezTo>
                  <a:cubicBezTo>
                    <a:pt x="5839" y="2595"/>
                    <a:pt x="6822" y="2679"/>
                    <a:pt x="7764" y="2867"/>
                  </a:cubicBezTo>
                  <a:cubicBezTo>
                    <a:pt x="8496" y="2993"/>
                    <a:pt x="9165" y="2784"/>
                    <a:pt x="9814" y="2512"/>
                  </a:cubicBezTo>
                  <a:cubicBezTo>
                    <a:pt x="10588" y="2198"/>
                    <a:pt x="11383" y="1842"/>
                    <a:pt x="12158" y="1528"/>
                  </a:cubicBezTo>
                  <a:cubicBezTo>
                    <a:pt x="12199" y="1507"/>
                    <a:pt x="12220" y="1507"/>
                    <a:pt x="12220" y="1465"/>
                  </a:cubicBezTo>
                  <a:cubicBezTo>
                    <a:pt x="12430" y="608"/>
                    <a:pt x="13099" y="398"/>
                    <a:pt x="13831" y="252"/>
                  </a:cubicBezTo>
                  <a:cubicBezTo>
                    <a:pt x="14062" y="189"/>
                    <a:pt x="14313" y="168"/>
                    <a:pt x="14543" y="105"/>
                  </a:cubicBezTo>
                  <a:cubicBezTo>
                    <a:pt x="14982" y="1"/>
                    <a:pt x="15066" y="64"/>
                    <a:pt x="15275" y="691"/>
                  </a:cubicBezTo>
                  <a:cubicBezTo>
                    <a:pt x="14752" y="984"/>
                    <a:pt x="14208" y="1256"/>
                    <a:pt x="13622" y="1361"/>
                  </a:cubicBezTo>
                  <a:cubicBezTo>
                    <a:pt x="13015" y="1465"/>
                    <a:pt x="12555" y="1821"/>
                    <a:pt x="12032" y="2030"/>
                  </a:cubicBezTo>
                  <a:cubicBezTo>
                    <a:pt x="11948" y="2051"/>
                    <a:pt x="11844" y="2093"/>
                    <a:pt x="11823" y="2177"/>
                  </a:cubicBezTo>
                  <a:cubicBezTo>
                    <a:pt x="11551" y="2784"/>
                    <a:pt x="10965" y="2909"/>
                    <a:pt x="10442" y="3139"/>
                  </a:cubicBezTo>
                  <a:cubicBezTo>
                    <a:pt x="9961" y="3349"/>
                    <a:pt x="9605" y="3621"/>
                    <a:pt x="9312" y="4039"/>
                  </a:cubicBezTo>
                  <a:cubicBezTo>
                    <a:pt x="9145" y="4248"/>
                    <a:pt x="8977" y="4478"/>
                    <a:pt x="8768" y="4667"/>
                  </a:cubicBezTo>
                  <a:cubicBezTo>
                    <a:pt x="7868" y="5441"/>
                    <a:pt x="7303" y="6445"/>
                    <a:pt x="6676" y="7429"/>
                  </a:cubicBezTo>
                  <a:cubicBezTo>
                    <a:pt x="6571" y="7596"/>
                    <a:pt x="6487" y="7784"/>
                    <a:pt x="6466" y="7931"/>
                  </a:cubicBezTo>
                  <a:cubicBezTo>
                    <a:pt x="6404" y="8349"/>
                    <a:pt x="6320" y="8768"/>
                    <a:pt x="6069" y="9144"/>
                  </a:cubicBezTo>
                  <a:cubicBezTo>
                    <a:pt x="6006" y="9877"/>
                    <a:pt x="5734" y="10567"/>
                    <a:pt x="5943" y="11300"/>
                  </a:cubicBezTo>
                  <a:cubicBezTo>
                    <a:pt x="5964" y="11341"/>
                    <a:pt x="5943" y="11404"/>
                    <a:pt x="5964" y="11613"/>
                  </a:cubicBezTo>
                  <a:close/>
                </a:path>
              </a:pathLst>
            </a:custGeom>
            <a:solidFill>
              <a:srgbClr val="FFBF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2" name="Google Shape;192;p14"/>
            <p:cNvSpPr/>
            <p:nvPr/>
          </p:nvSpPr>
          <p:spPr>
            <a:xfrm flipH="1">
              <a:off x="6757225" y="3440425"/>
              <a:ext cx="275150" cy="343700"/>
            </a:xfrm>
            <a:custGeom>
              <a:avLst/>
              <a:gdLst/>
              <a:ahLst/>
              <a:cxnLst/>
              <a:rect l="l" t="t" r="r" b="b"/>
              <a:pathLst>
                <a:path w="11006" h="13748" extrusionOk="0">
                  <a:moveTo>
                    <a:pt x="5461" y="13748"/>
                  </a:moveTo>
                  <a:cubicBezTo>
                    <a:pt x="4833" y="13685"/>
                    <a:pt x="4394" y="13685"/>
                    <a:pt x="3955" y="13559"/>
                  </a:cubicBezTo>
                  <a:cubicBezTo>
                    <a:pt x="3599" y="13497"/>
                    <a:pt x="3264" y="13329"/>
                    <a:pt x="2929" y="13204"/>
                  </a:cubicBezTo>
                  <a:cubicBezTo>
                    <a:pt x="2406" y="12974"/>
                    <a:pt x="1988" y="12555"/>
                    <a:pt x="1402" y="12388"/>
                  </a:cubicBezTo>
                  <a:cubicBezTo>
                    <a:pt x="1235" y="12346"/>
                    <a:pt x="1067" y="12053"/>
                    <a:pt x="942" y="11844"/>
                  </a:cubicBezTo>
                  <a:cubicBezTo>
                    <a:pt x="711" y="11446"/>
                    <a:pt x="523" y="11028"/>
                    <a:pt x="314" y="10609"/>
                  </a:cubicBezTo>
                  <a:cubicBezTo>
                    <a:pt x="0" y="9898"/>
                    <a:pt x="42" y="9207"/>
                    <a:pt x="356" y="8496"/>
                  </a:cubicBezTo>
                  <a:cubicBezTo>
                    <a:pt x="460" y="8266"/>
                    <a:pt x="565" y="7973"/>
                    <a:pt x="607" y="7701"/>
                  </a:cubicBezTo>
                  <a:cubicBezTo>
                    <a:pt x="628" y="7324"/>
                    <a:pt x="816" y="7031"/>
                    <a:pt x="983" y="6717"/>
                  </a:cubicBezTo>
                  <a:cubicBezTo>
                    <a:pt x="1507" y="5860"/>
                    <a:pt x="2092" y="5043"/>
                    <a:pt x="2846" y="4353"/>
                  </a:cubicBezTo>
                  <a:cubicBezTo>
                    <a:pt x="3264" y="3997"/>
                    <a:pt x="3494" y="3474"/>
                    <a:pt x="3976" y="3181"/>
                  </a:cubicBezTo>
                  <a:cubicBezTo>
                    <a:pt x="4520" y="2826"/>
                    <a:pt x="5064" y="2428"/>
                    <a:pt x="5629" y="2051"/>
                  </a:cubicBezTo>
                  <a:cubicBezTo>
                    <a:pt x="5670" y="2030"/>
                    <a:pt x="5733" y="1989"/>
                    <a:pt x="5775" y="1947"/>
                  </a:cubicBezTo>
                  <a:cubicBezTo>
                    <a:pt x="6486" y="1779"/>
                    <a:pt x="7114" y="1403"/>
                    <a:pt x="7742" y="1047"/>
                  </a:cubicBezTo>
                  <a:cubicBezTo>
                    <a:pt x="8244" y="754"/>
                    <a:pt x="8788" y="566"/>
                    <a:pt x="9290" y="294"/>
                  </a:cubicBezTo>
                  <a:cubicBezTo>
                    <a:pt x="9562" y="106"/>
                    <a:pt x="9876" y="1"/>
                    <a:pt x="10274" y="1"/>
                  </a:cubicBezTo>
                  <a:cubicBezTo>
                    <a:pt x="10483" y="210"/>
                    <a:pt x="10713" y="419"/>
                    <a:pt x="11006" y="670"/>
                  </a:cubicBezTo>
                  <a:cubicBezTo>
                    <a:pt x="10755" y="942"/>
                    <a:pt x="10462" y="1089"/>
                    <a:pt x="10169" y="1256"/>
                  </a:cubicBezTo>
                  <a:cubicBezTo>
                    <a:pt x="9165" y="1779"/>
                    <a:pt x="8286" y="2512"/>
                    <a:pt x="7512" y="3286"/>
                  </a:cubicBezTo>
                  <a:cubicBezTo>
                    <a:pt x="7177" y="3621"/>
                    <a:pt x="6800" y="3976"/>
                    <a:pt x="6361" y="4186"/>
                  </a:cubicBezTo>
                  <a:cubicBezTo>
                    <a:pt x="5942" y="4395"/>
                    <a:pt x="5608" y="4709"/>
                    <a:pt x="5294" y="5043"/>
                  </a:cubicBezTo>
                  <a:cubicBezTo>
                    <a:pt x="5022" y="5295"/>
                    <a:pt x="4792" y="5567"/>
                    <a:pt x="4499" y="5797"/>
                  </a:cubicBezTo>
                  <a:cubicBezTo>
                    <a:pt x="3641" y="6445"/>
                    <a:pt x="3013" y="7324"/>
                    <a:pt x="2364" y="8161"/>
                  </a:cubicBezTo>
                  <a:cubicBezTo>
                    <a:pt x="2155" y="8412"/>
                    <a:pt x="1988" y="8705"/>
                    <a:pt x="1758" y="8956"/>
                  </a:cubicBezTo>
                  <a:cubicBezTo>
                    <a:pt x="1527" y="9228"/>
                    <a:pt x="1486" y="9479"/>
                    <a:pt x="1527" y="9793"/>
                  </a:cubicBezTo>
                  <a:cubicBezTo>
                    <a:pt x="1590" y="10693"/>
                    <a:pt x="2092" y="11362"/>
                    <a:pt x="2804" y="11802"/>
                  </a:cubicBezTo>
                  <a:cubicBezTo>
                    <a:pt x="3411" y="12158"/>
                    <a:pt x="3955" y="12576"/>
                    <a:pt x="4499" y="13015"/>
                  </a:cubicBezTo>
                  <a:cubicBezTo>
                    <a:pt x="4792" y="13266"/>
                    <a:pt x="5085" y="13434"/>
                    <a:pt x="5461" y="13748"/>
                  </a:cubicBezTo>
                  <a:close/>
                </a:path>
              </a:pathLst>
            </a:custGeom>
            <a:solidFill>
              <a:srgbClr val="DD394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3" name="Google Shape;193;p14"/>
            <p:cNvSpPr/>
            <p:nvPr/>
          </p:nvSpPr>
          <p:spPr>
            <a:xfrm flipH="1">
              <a:off x="6870200" y="2991100"/>
              <a:ext cx="114575" cy="183100"/>
            </a:xfrm>
            <a:custGeom>
              <a:avLst/>
              <a:gdLst/>
              <a:ahLst/>
              <a:cxnLst/>
              <a:rect l="l" t="t" r="r" b="b"/>
              <a:pathLst>
                <a:path w="4583" h="7324" extrusionOk="0">
                  <a:moveTo>
                    <a:pt x="293" y="7324"/>
                  </a:moveTo>
                  <a:cubicBezTo>
                    <a:pt x="272" y="6696"/>
                    <a:pt x="0" y="6089"/>
                    <a:pt x="147" y="5462"/>
                  </a:cubicBezTo>
                  <a:cubicBezTo>
                    <a:pt x="251" y="4980"/>
                    <a:pt x="251" y="4415"/>
                    <a:pt x="377" y="3934"/>
                  </a:cubicBezTo>
                  <a:cubicBezTo>
                    <a:pt x="670" y="2888"/>
                    <a:pt x="1318" y="2009"/>
                    <a:pt x="1988" y="1172"/>
                  </a:cubicBezTo>
                  <a:cubicBezTo>
                    <a:pt x="2072" y="1068"/>
                    <a:pt x="2176" y="1026"/>
                    <a:pt x="2281" y="963"/>
                  </a:cubicBezTo>
                  <a:cubicBezTo>
                    <a:pt x="2574" y="837"/>
                    <a:pt x="2783" y="649"/>
                    <a:pt x="2992" y="419"/>
                  </a:cubicBezTo>
                  <a:cubicBezTo>
                    <a:pt x="3348" y="1"/>
                    <a:pt x="3829" y="63"/>
                    <a:pt x="4143" y="503"/>
                  </a:cubicBezTo>
                  <a:cubicBezTo>
                    <a:pt x="4227" y="628"/>
                    <a:pt x="4310" y="754"/>
                    <a:pt x="4352" y="900"/>
                  </a:cubicBezTo>
                  <a:cubicBezTo>
                    <a:pt x="4499" y="2135"/>
                    <a:pt x="4582" y="3411"/>
                    <a:pt x="3850" y="4520"/>
                  </a:cubicBezTo>
                  <a:cubicBezTo>
                    <a:pt x="3557" y="5001"/>
                    <a:pt x="3243" y="5441"/>
                    <a:pt x="2971" y="5901"/>
                  </a:cubicBezTo>
                  <a:cubicBezTo>
                    <a:pt x="2657" y="6487"/>
                    <a:pt x="2072" y="6717"/>
                    <a:pt x="1569" y="7052"/>
                  </a:cubicBezTo>
                  <a:cubicBezTo>
                    <a:pt x="1465" y="7115"/>
                    <a:pt x="1339" y="7156"/>
                    <a:pt x="1235" y="7156"/>
                  </a:cubicBezTo>
                  <a:cubicBezTo>
                    <a:pt x="942" y="7240"/>
                    <a:pt x="670" y="7282"/>
                    <a:pt x="293" y="7324"/>
                  </a:cubicBezTo>
                  <a:close/>
                </a:path>
              </a:pathLst>
            </a:custGeom>
            <a:solidFill>
              <a:srgbClr val="DD394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4" name="Google Shape;194;p14"/>
            <p:cNvSpPr/>
            <p:nvPr/>
          </p:nvSpPr>
          <p:spPr>
            <a:xfrm flipH="1">
              <a:off x="7126525" y="3076875"/>
              <a:ext cx="188325" cy="86350"/>
            </a:xfrm>
            <a:custGeom>
              <a:avLst/>
              <a:gdLst/>
              <a:ahLst/>
              <a:cxnLst/>
              <a:rect l="l" t="t" r="r" b="b"/>
              <a:pathLst>
                <a:path w="7533" h="3454" extrusionOk="0">
                  <a:moveTo>
                    <a:pt x="7533" y="1131"/>
                  </a:moveTo>
                  <a:cubicBezTo>
                    <a:pt x="7010" y="1570"/>
                    <a:pt x="6508" y="2010"/>
                    <a:pt x="5984" y="2407"/>
                  </a:cubicBezTo>
                  <a:cubicBezTo>
                    <a:pt x="5775" y="2554"/>
                    <a:pt x="5482" y="2658"/>
                    <a:pt x="5231" y="2721"/>
                  </a:cubicBezTo>
                  <a:cubicBezTo>
                    <a:pt x="4227" y="2930"/>
                    <a:pt x="3243" y="3056"/>
                    <a:pt x="2281" y="3286"/>
                  </a:cubicBezTo>
                  <a:cubicBezTo>
                    <a:pt x="1611" y="3453"/>
                    <a:pt x="984" y="3265"/>
                    <a:pt x="356" y="3181"/>
                  </a:cubicBezTo>
                  <a:cubicBezTo>
                    <a:pt x="147" y="3160"/>
                    <a:pt x="0" y="2909"/>
                    <a:pt x="84" y="2700"/>
                  </a:cubicBezTo>
                  <a:cubicBezTo>
                    <a:pt x="335" y="2093"/>
                    <a:pt x="502" y="1403"/>
                    <a:pt x="1193" y="1131"/>
                  </a:cubicBezTo>
                  <a:cubicBezTo>
                    <a:pt x="1570" y="963"/>
                    <a:pt x="1904" y="733"/>
                    <a:pt x="2218" y="503"/>
                  </a:cubicBezTo>
                  <a:cubicBezTo>
                    <a:pt x="2762" y="106"/>
                    <a:pt x="3411" y="1"/>
                    <a:pt x="4039" y="22"/>
                  </a:cubicBezTo>
                  <a:cubicBezTo>
                    <a:pt x="4583" y="43"/>
                    <a:pt x="5127" y="85"/>
                    <a:pt x="5671" y="147"/>
                  </a:cubicBezTo>
                  <a:cubicBezTo>
                    <a:pt x="6403" y="231"/>
                    <a:pt x="7093" y="503"/>
                    <a:pt x="7533" y="1131"/>
                  </a:cubicBezTo>
                  <a:close/>
                </a:path>
              </a:pathLst>
            </a:custGeom>
            <a:solidFill>
              <a:srgbClr val="DD394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5" name="Google Shape;195;p14"/>
            <p:cNvSpPr/>
            <p:nvPr/>
          </p:nvSpPr>
          <p:spPr>
            <a:xfrm flipH="1">
              <a:off x="6462725" y="3580100"/>
              <a:ext cx="101500" cy="57575"/>
            </a:xfrm>
            <a:custGeom>
              <a:avLst/>
              <a:gdLst/>
              <a:ahLst/>
              <a:cxnLst/>
              <a:rect l="l" t="t" r="r" b="b"/>
              <a:pathLst>
                <a:path w="4060" h="2303" extrusionOk="0">
                  <a:moveTo>
                    <a:pt x="4060" y="586"/>
                  </a:moveTo>
                  <a:cubicBezTo>
                    <a:pt x="3893" y="775"/>
                    <a:pt x="3830" y="879"/>
                    <a:pt x="3746" y="942"/>
                  </a:cubicBezTo>
                  <a:cubicBezTo>
                    <a:pt x="3369" y="1256"/>
                    <a:pt x="2951" y="1528"/>
                    <a:pt x="2616" y="1863"/>
                  </a:cubicBezTo>
                  <a:cubicBezTo>
                    <a:pt x="2135" y="2302"/>
                    <a:pt x="1654" y="2260"/>
                    <a:pt x="1089" y="2030"/>
                  </a:cubicBezTo>
                  <a:cubicBezTo>
                    <a:pt x="942" y="1946"/>
                    <a:pt x="754" y="1884"/>
                    <a:pt x="607" y="1779"/>
                  </a:cubicBezTo>
                  <a:cubicBezTo>
                    <a:pt x="461" y="1716"/>
                    <a:pt x="335" y="1591"/>
                    <a:pt x="315" y="1465"/>
                  </a:cubicBezTo>
                  <a:cubicBezTo>
                    <a:pt x="168" y="1026"/>
                    <a:pt x="22" y="545"/>
                    <a:pt x="1" y="21"/>
                  </a:cubicBezTo>
                  <a:cubicBezTo>
                    <a:pt x="733" y="1"/>
                    <a:pt x="1361" y="293"/>
                    <a:pt x="2009" y="377"/>
                  </a:cubicBezTo>
                  <a:cubicBezTo>
                    <a:pt x="2616" y="398"/>
                    <a:pt x="3265" y="482"/>
                    <a:pt x="4060" y="586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6" name="Google Shape;196;p14"/>
            <p:cNvSpPr/>
            <p:nvPr/>
          </p:nvSpPr>
          <p:spPr>
            <a:xfrm flipH="1">
              <a:off x="6702825" y="3583250"/>
              <a:ext cx="70100" cy="216575"/>
            </a:xfrm>
            <a:custGeom>
              <a:avLst/>
              <a:gdLst/>
              <a:ahLst/>
              <a:cxnLst/>
              <a:rect l="l" t="t" r="r" b="b"/>
              <a:pathLst>
                <a:path w="2804" h="8663" extrusionOk="0">
                  <a:moveTo>
                    <a:pt x="2720" y="8349"/>
                  </a:moveTo>
                  <a:cubicBezTo>
                    <a:pt x="2344" y="8453"/>
                    <a:pt x="1988" y="8558"/>
                    <a:pt x="1632" y="8642"/>
                  </a:cubicBezTo>
                  <a:cubicBezTo>
                    <a:pt x="1528" y="8662"/>
                    <a:pt x="1402" y="8621"/>
                    <a:pt x="1256" y="8621"/>
                  </a:cubicBezTo>
                  <a:cubicBezTo>
                    <a:pt x="1025" y="8349"/>
                    <a:pt x="795" y="8077"/>
                    <a:pt x="607" y="7825"/>
                  </a:cubicBezTo>
                  <a:cubicBezTo>
                    <a:pt x="419" y="6152"/>
                    <a:pt x="251" y="4520"/>
                    <a:pt x="84" y="2888"/>
                  </a:cubicBezTo>
                  <a:cubicBezTo>
                    <a:pt x="84" y="2804"/>
                    <a:pt x="63" y="2699"/>
                    <a:pt x="63" y="2636"/>
                  </a:cubicBezTo>
                  <a:cubicBezTo>
                    <a:pt x="188" y="2030"/>
                    <a:pt x="105" y="1423"/>
                    <a:pt x="0" y="816"/>
                  </a:cubicBezTo>
                  <a:cubicBezTo>
                    <a:pt x="0" y="774"/>
                    <a:pt x="42" y="711"/>
                    <a:pt x="63" y="649"/>
                  </a:cubicBezTo>
                  <a:cubicBezTo>
                    <a:pt x="565" y="188"/>
                    <a:pt x="1235" y="272"/>
                    <a:pt x="1841" y="63"/>
                  </a:cubicBezTo>
                  <a:cubicBezTo>
                    <a:pt x="2030" y="0"/>
                    <a:pt x="2260" y="126"/>
                    <a:pt x="2469" y="147"/>
                  </a:cubicBezTo>
                  <a:cubicBezTo>
                    <a:pt x="2511" y="293"/>
                    <a:pt x="2595" y="398"/>
                    <a:pt x="2595" y="502"/>
                  </a:cubicBezTo>
                  <a:cubicBezTo>
                    <a:pt x="2595" y="1255"/>
                    <a:pt x="2804" y="1988"/>
                    <a:pt x="2699" y="2762"/>
                  </a:cubicBezTo>
                  <a:cubicBezTo>
                    <a:pt x="2657" y="3139"/>
                    <a:pt x="2595" y="3536"/>
                    <a:pt x="2720" y="3934"/>
                  </a:cubicBezTo>
                  <a:cubicBezTo>
                    <a:pt x="2762" y="4017"/>
                    <a:pt x="2783" y="4122"/>
                    <a:pt x="2783" y="4185"/>
                  </a:cubicBezTo>
                  <a:lnTo>
                    <a:pt x="2783" y="6842"/>
                  </a:lnTo>
                  <a:cubicBezTo>
                    <a:pt x="2720" y="7344"/>
                    <a:pt x="2720" y="7805"/>
                    <a:pt x="2720" y="8349"/>
                  </a:cubicBezTo>
                  <a:close/>
                </a:path>
              </a:pathLst>
            </a:custGeom>
            <a:solidFill>
              <a:srgbClr val="2AA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7" name="Google Shape;197;p14"/>
            <p:cNvSpPr/>
            <p:nvPr/>
          </p:nvSpPr>
          <p:spPr>
            <a:xfrm flipH="1">
              <a:off x="6697050" y="3801900"/>
              <a:ext cx="60725" cy="62275"/>
            </a:xfrm>
            <a:custGeom>
              <a:avLst/>
              <a:gdLst/>
              <a:ahLst/>
              <a:cxnLst/>
              <a:rect l="l" t="t" r="r" b="b"/>
              <a:pathLst>
                <a:path w="2429" h="2491" extrusionOk="0">
                  <a:moveTo>
                    <a:pt x="2428" y="2281"/>
                  </a:moveTo>
                  <a:cubicBezTo>
                    <a:pt x="2010" y="2344"/>
                    <a:pt x="1675" y="2490"/>
                    <a:pt x="1340" y="2490"/>
                  </a:cubicBezTo>
                  <a:cubicBezTo>
                    <a:pt x="922" y="2490"/>
                    <a:pt x="503" y="2385"/>
                    <a:pt x="85" y="2302"/>
                  </a:cubicBezTo>
                  <a:cubicBezTo>
                    <a:pt x="64" y="2302"/>
                    <a:pt x="22" y="2197"/>
                    <a:pt x="1" y="2134"/>
                  </a:cubicBezTo>
                  <a:cubicBezTo>
                    <a:pt x="210" y="1925"/>
                    <a:pt x="440" y="2072"/>
                    <a:pt x="691" y="2072"/>
                  </a:cubicBezTo>
                  <a:cubicBezTo>
                    <a:pt x="901" y="2030"/>
                    <a:pt x="1110" y="2072"/>
                    <a:pt x="1319" y="2009"/>
                  </a:cubicBezTo>
                  <a:cubicBezTo>
                    <a:pt x="1382" y="1988"/>
                    <a:pt x="1487" y="1862"/>
                    <a:pt x="1528" y="1758"/>
                  </a:cubicBezTo>
                  <a:cubicBezTo>
                    <a:pt x="1528" y="1653"/>
                    <a:pt x="1466" y="1507"/>
                    <a:pt x="1382" y="1444"/>
                  </a:cubicBezTo>
                  <a:cubicBezTo>
                    <a:pt x="1277" y="1360"/>
                    <a:pt x="1131" y="1297"/>
                    <a:pt x="963" y="1276"/>
                  </a:cubicBezTo>
                  <a:cubicBezTo>
                    <a:pt x="691" y="1235"/>
                    <a:pt x="378" y="1172"/>
                    <a:pt x="85" y="1130"/>
                  </a:cubicBezTo>
                  <a:cubicBezTo>
                    <a:pt x="1" y="837"/>
                    <a:pt x="127" y="712"/>
                    <a:pt x="378" y="649"/>
                  </a:cubicBezTo>
                  <a:cubicBezTo>
                    <a:pt x="419" y="628"/>
                    <a:pt x="503" y="628"/>
                    <a:pt x="545" y="649"/>
                  </a:cubicBezTo>
                  <a:cubicBezTo>
                    <a:pt x="1215" y="816"/>
                    <a:pt x="1738" y="607"/>
                    <a:pt x="2177" y="0"/>
                  </a:cubicBezTo>
                  <a:cubicBezTo>
                    <a:pt x="2428" y="419"/>
                    <a:pt x="2323" y="753"/>
                    <a:pt x="2323" y="1088"/>
                  </a:cubicBezTo>
                  <a:cubicBezTo>
                    <a:pt x="2323" y="1444"/>
                    <a:pt x="2386" y="1800"/>
                    <a:pt x="2428" y="2281"/>
                  </a:cubicBezTo>
                  <a:close/>
                </a:path>
              </a:pathLst>
            </a:custGeom>
            <a:solidFill>
              <a:srgbClr val="2AA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8" name="Google Shape;198;p14"/>
            <p:cNvSpPr/>
            <p:nvPr/>
          </p:nvSpPr>
          <p:spPr>
            <a:xfrm flipH="1">
              <a:off x="6696025" y="3890300"/>
              <a:ext cx="49700" cy="66450"/>
            </a:xfrm>
            <a:custGeom>
              <a:avLst/>
              <a:gdLst/>
              <a:ahLst/>
              <a:cxnLst/>
              <a:rect l="l" t="t" r="r" b="b"/>
              <a:pathLst>
                <a:path w="1988" h="2658" extrusionOk="0">
                  <a:moveTo>
                    <a:pt x="0" y="84"/>
                  </a:moveTo>
                  <a:cubicBezTo>
                    <a:pt x="586" y="42"/>
                    <a:pt x="1214" y="398"/>
                    <a:pt x="1821" y="0"/>
                  </a:cubicBezTo>
                  <a:cubicBezTo>
                    <a:pt x="1988" y="984"/>
                    <a:pt x="1611" y="1758"/>
                    <a:pt x="1277" y="2658"/>
                  </a:cubicBezTo>
                  <a:cubicBezTo>
                    <a:pt x="670" y="1779"/>
                    <a:pt x="377" y="921"/>
                    <a:pt x="0" y="8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9" name="Google Shape;199;p14"/>
            <p:cNvSpPr/>
            <p:nvPr/>
          </p:nvSpPr>
          <p:spPr>
            <a:xfrm flipH="1">
              <a:off x="6554775" y="3286650"/>
              <a:ext cx="194625" cy="197750"/>
            </a:xfrm>
            <a:custGeom>
              <a:avLst/>
              <a:gdLst/>
              <a:ahLst/>
              <a:cxnLst/>
              <a:rect l="l" t="t" r="r" b="b"/>
              <a:pathLst>
                <a:path w="7785" h="7910" extrusionOk="0">
                  <a:moveTo>
                    <a:pt x="7638" y="3202"/>
                  </a:moveTo>
                  <a:cubicBezTo>
                    <a:pt x="7722" y="1883"/>
                    <a:pt x="7094" y="649"/>
                    <a:pt x="5504" y="377"/>
                  </a:cubicBezTo>
                  <a:cubicBezTo>
                    <a:pt x="3244" y="0"/>
                    <a:pt x="147" y="1277"/>
                    <a:pt x="84" y="3850"/>
                  </a:cubicBezTo>
                  <a:cubicBezTo>
                    <a:pt x="1" y="6759"/>
                    <a:pt x="3328" y="7909"/>
                    <a:pt x="5629" y="6926"/>
                  </a:cubicBezTo>
                  <a:cubicBezTo>
                    <a:pt x="6675" y="6487"/>
                    <a:pt x="7491" y="5545"/>
                    <a:pt x="7701" y="4415"/>
                  </a:cubicBezTo>
                  <a:cubicBezTo>
                    <a:pt x="7784" y="3997"/>
                    <a:pt x="7742" y="3578"/>
                    <a:pt x="7638" y="3202"/>
                  </a:cubicBezTo>
                  <a:close/>
                </a:path>
              </a:pathLst>
            </a:custGeom>
            <a:solidFill>
              <a:srgbClr val="FB88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0" name="Google Shape;200;p14"/>
            <p:cNvSpPr/>
            <p:nvPr/>
          </p:nvSpPr>
          <p:spPr>
            <a:xfrm flipH="1">
              <a:off x="6051575" y="3377150"/>
              <a:ext cx="182575" cy="162175"/>
            </a:xfrm>
            <a:custGeom>
              <a:avLst/>
              <a:gdLst/>
              <a:ahLst/>
              <a:cxnLst/>
              <a:rect l="l" t="t" r="r" b="b"/>
              <a:pathLst>
                <a:path w="7303" h="6487" extrusionOk="0">
                  <a:moveTo>
                    <a:pt x="3118" y="356"/>
                  </a:moveTo>
                  <a:cubicBezTo>
                    <a:pt x="1256" y="691"/>
                    <a:pt x="1" y="2134"/>
                    <a:pt x="314" y="4038"/>
                  </a:cubicBezTo>
                  <a:cubicBezTo>
                    <a:pt x="607" y="5880"/>
                    <a:pt x="2700" y="6486"/>
                    <a:pt x="4143" y="5587"/>
                  </a:cubicBezTo>
                  <a:cubicBezTo>
                    <a:pt x="5169" y="5231"/>
                    <a:pt x="6131" y="4394"/>
                    <a:pt x="6466" y="3473"/>
                  </a:cubicBezTo>
                  <a:cubicBezTo>
                    <a:pt x="7303" y="1256"/>
                    <a:pt x="5022" y="0"/>
                    <a:pt x="3118" y="356"/>
                  </a:cubicBezTo>
                  <a:close/>
                </a:path>
              </a:pathLst>
            </a:custGeom>
            <a:solidFill>
              <a:srgbClr val="FB88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1" name="Google Shape;201;p14"/>
            <p:cNvSpPr/>
            <p:nvPr/>
          </p:nvSpPr>
          <p:spPr>
            <a:xfrm flipH="1">
              <a:off x="5900400" y="2677775"/>
              <a:ext cx="1442175" cy="1318200"/>
            </a:xfrm>
            <a:custGeom>
              <a:avLst/>
              <a:gdLst/>
              <a:ahLst/>
              <a:cxnLst/>
              <a:rect l="l" t="t" r="r" b="b"/>
              <a:pathLst>
                <a:path w="57687" h="52728" extrusionOk="0">
                  <a:moveTo>
                    <a:pt x="50887" y="5231"/>
                  </a:moveTo>
                  <a:cubicBezTo>
                    <a:pt x="51765" y="5608"/>
                    <a:pt x="52288" y="6152"/>
                    <a:pt x="52812" y="6696"/>
                  </a:cubicBezTo>
                  <a:cubicBezTo>
                    <a:pt x="52874" y="6780"/>
                    <a:pt x="52937" y="6842"/>
                    <a:pt x="53000" y="6905"/>
                  </a:cubicBezTo>
                  <a:cubicBezTo>
                    <a:pt x="53397" y="7428"/>
                    <a:pt x="53669" y="8035"/>
                    <a:pt x="54234" y="8474"/>
                  </a:cubicBezTo>
                  <a:cubicBezTo>
                    <a:pt x="54695" y="8893"/>
                    <a:pt x="55071" y="9458"/>
                    <a:pt x="55427" y="9981"/>
                  </a:cubicBezTo>
                  <a:cubicBezTo>
                    <a:pt x="55615" y="10211"/>
                    <a:pt x="55699" y="10525"/>
                    <a:pt x="55825" y="10818"/>
                  </a:cubicBezTo>
                  <a:cubicBezTo>
                    <a:pt x="56013" y="11236"/>
                    <a:pt x="56159" y="11655"/>
                    <a:pt x="56473" y="12010"/>
                  </a:cubicBezTo>
                  <a:cubicBezTo>
                    <a:pt x="56641" y="12220"/>
                    <a:pt x="56766" y="12492"/>
                    <a:pt x="56808" y="12743"/>
                  </a:cubicBezTo>
                  <a:cubicBezTo>
                    <a:pt x="57038" y="13475"/>
                    <a:pt x="57185" y="14228"/>
                    <a:pt x="57373" y="14961"/>
                  </a:cubicBezTo>
                  <a:cubicBezTo>
                    <a:pt x="57394" y="15023"/>
                    <a:pt x="57394" y="15107"/>
                    <a:pt x="57394" y="15149"/>
                  </a:cubicBezTo>
                  <a:cubicBezTo>
                    <a:pt x="57457" y="16467"/>
                    <a:pt x="57687" y="17764"/>
                    <a:pt x="57498" y="19083"/>
                  </a:cubicBezTo>
                  <a:cubicBezTo>
                    <a:pt x="57415" y="19731"/>
                    <a:pt x="57373" y="20401"/>
                    <a:pt x="57289" y="21091"/>
                  </a:cubicBezTo>
                  <a:cubicBezTo>
                    <a:pt x="57185" y="21845"/>
                    <a:pt x="56892" y="22556"/>
                    <a:pt x="56348" y="23016"/>
                  </a:cubicBezTo>
                  <a:cubicBezTo>
                    <a:pt x="55825" y="23477"/>
                    <a:pt x="55636" y="24042"/>
                    <a:pt x="55343" y="24586"/>
                  </a:cubicBezTo>
                  <a:cubicBezTo>
                    <a:pt x="55197" y="24878"/>
                    <a:pt x="55113" y="25213"/>
                    <a:pt x="55071" y="25569"/>
                  </a:cubicBezTo>
                  <a:cubicBezTo>
                    <a:pt x="54967" y="26657"/>
                    <a:pt x="54465" y="27599"/>
                    <a:pt x="53962" y="28540"/>
                  </a:cubicBezTo>
                  <a:cubicBezTo>
                    <a:pt x="53607" y="29231"/>
                    <a:pt x="53251" y="29900"/>
                    <a:pt x="52791" y="30507"/>
                  </a:cubicBezTo>
                  <a:cubicBezTo>
                    <a:pt x="52665" y="30653"/>
                    <a:pt x="52602" y="30904"/>
                    <a:pt x="52498" y="31072"/>
                  </a:cubicBezTo>
                  <a:cubicBezTo>
                    <a:pt x="52184" y="31783"/>
                    <a:pt x="51744" y="32411"/>
                    <a:pt x="51117" y="32892"/>
                  </a:cubicBezTo>
                  <a:cubicBezTo>
                    <a:pt x="50677" y="33227"/>
                    <a:pt x="50280" y="33583"/>
                    <a:pt x="49840" y="33897"/>
                  </a:cubicBezTo>
                  <a:cubicBezTo>
                    <a:pt x="49317" y="34273"/>
                    <a:pt x="48752" y="34587"/>
                    <a:pt x="48167" y="34943"/>
                  </a:cubicBezTo>
                  <a:lnTo>
                    <a:pt x="48648" y="35445"/>
                  </a:lnTo>
                  <a:cubicBezTo>
                    <a:pt x="49485" y="36156"/>
                    <a:pt x="50322" y="36868"/>
                    <a:pt x="51200" y="37558"/>
                  </a:cubicBezTo>
                  <a:cubicBezTo>
                    <a:pt x="51640" y="37914"/>
                    <a:pt x="51996" y="38290"/>
                    <a:pt x="52247" y="38814"/>
                  </a:cubicBezTo>
                  <a:cubicBezTo>
                    <a:pt x="52393" y="39190"/>
                    <a:pt x="52623" y="39504"/>
                    <a:pt x="53000" y="39734"/>
                  </a:cubicBezTo>
                  <a:cubicBezTo>
                    <a:pt x="53230" y="39902"/>
                    <a:pt x="53397" y="40111"/>
                    <a:pt x="53523" y="40362"/>
                  </a:cubicBezTo>
                  <a:cubicBezTo>
                    <a:pt x="53628" y="40571"/>
                    <a:pt x="53753" y="40780"/>
                    <a:pt x="53921" y="40990"/>
                  </a:cubicBezTo>
                  <a:cubicBezTo>
                    <a:pt x="54067" y="41220"/>
                    <a:pt x="54130" y="41492"/>
                    <a:pt x="54172" y="41743"/>
                  </a:cubicBezTo>
                  <a:cubicBezTo>
                    <a:pt x="54297" y="42454"/>
                    <a:pt x="54276" y="43145"/>
                    <a:pt x="54234" y="43835"/>
                  </a:cubicBezTo>
                  <a:cubicBezTo>
                    <a:pt x="54172" y="44463"/>
                    <a:pt x="53879" y="44861"/>
                    <a:pt x="53335" y="45091"/>
                  </a:cubicBezTo>
                  <a:cubicBezTo>
                    <a:pt x="52623" y="45363"/>
                    <a:pt x="51933" y="45677"/>
                    <a:pt x="51200" y="45886"/>
                  </a:cubicBezTo>
                  <a:cubicBezTo>
                    <a:pt x="50259" y="46137"/>
                    <a:pt x="49317" y="46388"/>
                    <a:pt x="48334" y="46555"/>
                  </a:cubicBezTo>
                  <a:cubicBezTo>
                    <a:pt x="47790" y="46660"/>
                    <a:pt x="47267" y="46765"/>
                    <a:pt x="46765" y="47037"/>
                  </a:cubicBezTo>
                  <a:cubicBezTo>
                    <a:pt x="45990" y="47434"/>
                    <a:pt x="45154" y="47706"/>
                    <a:pt x="44296" y="47978"/>
                  </a:cubicBezTo>
                  <a:cubicBezTo>
                    <a:pt x="44128" y="48020"/>
                    <a:pt x="44003" y="48104"/>
                    <a:pt x="43898" y="48125"/>
                  </a:cubicBezTo>
                  <a:cubicBezTo>
                    <a:pt x="43584" y="48627"/>
                    <a:pt x="43312" y="49108"/>
                    <a:pt x="43040" y="49568"/>
                  </a:cubicBezTo>
                  <a:cubicBezTo>
                    <a:pt x="42747" y="49987"/>
                    <a:pt x="42433" y="50405"/>
                    <a:pt x="42329" y="50928"/>
                  </a:cubicBezTo>
                  <a:cubicBezTo>
                    <a:pt x="42329" y="50949"/>
                    <a:pt x="42308" y="50991"/>
                    <a:pt x="42308" y="51012"/>
                  </a:cubicBezTo>
                  <a:cubicBezTo>
                    <a:pt x="42161" y="51263"/>
                    <a:pt x="41952" y="51410"/>
                    <a:pt x="41722" y="51347"/>
                  </a:cubicBezTo>
                  <a:cubicBezTo>
                    <a:pt x="41513" y="51305"/>
                    <a:pt x="41366" y="51117"/>
                    <a:pt x="41325" y="50887"/>
                  </a:cubicBezTo>
                  <a:cubicBezTo>
                    <a:pt x="41304" y="50510"/>
                    <a:pt x="41283" y="50154"/>
                    <a:pt x="41492" y="49798"/>
                  </a:cubicBezTo>
                  <a:cubicBezTo>
                    <a:pt x="41534" y="49694"/>
                    <a:pt x="41597" y="49589"/>
                    <a:pt x="41680" y="49464"/>
                  </a:cubicBezTo>
                  <a:cubicBezTo>
                    <a:pt x="41366" y="49380"/>
                    <a:pt x="41157" y="49547"/>
                    <a:pt x="40948" y="49589"/>
                  </a:cubicBezTo>
                  <a:cubicBezTo>
                    <a:pt x="40739" y="49652"/>
                    <a:pt x="40550" y="49736"/>
                    <a:pt x="40341" y="49798"/>
                  </a:cubicBezTo>
                  <a:cubicBezTo>
                    <a:pt x="40236" y="49861"/>
                    <a:pt x="40132" y="49945"/>
                    <a:pt x="40027" y="49966"/>
                  </a:cubicBezTo>
                  <a:cubicBezTo>
                    <a:pt x="39818" y="50050"/>
                    <a:pt x="39588" y="49987"/>
                    <a:pt x="39441" y="49840"/>
                  </a:cubicBezTo>
                  <a:cubicBezTo>
                    <a:pt x="39316" y="49673"/>
                    <a:pt x="39295" y="49380"/>
                    <a:pt x="39420" y="49234"/>
                  </a:cubicBezTo>
                  <a:cubicBezTo>
                    <a:pt x="39588" y="49045"/>
                    <a:pt x="39755" y="48899"/>
                    <a:pt x="39944" y="48731"/>
                  </a:cubicBezTo>
                  <a:cubicBezTo>
                    <a:pt x="40027" y="48648"/>
                    <a:pt x="40132" y="48585"/>
                    <a:pt x="40236" y="48501"/>
                  </a:cubicBezTo>
                  <a:cubicBezTo>
                    <a:pt x="40027" y="48438"/>
                    <a:pt x="39818" y="48438"/>
                    <a:pt x="39609" y="48376"/>
                  </a:cubicBezTo>
                  <a:cubicBezTo>
                    <a:pt x="39379" y="48313"/>
                    <a:pt x="39232" y="48104"/>
                    <a:pt x="39232" y="47894"/>
                  </a:cubicBezTo>
                  <a:cubicBezTo>
                    <a:pt x="39232" y="47685"/>
                    <a:pt x="39400" y="47497"/>
                    <a:pt x="39630" y="47455"/>
                  </a:cubicBezTo>
                  <a:cubicBezTo>
                    <a:pt x="40383" y="47350"/>
                    <a:pt x="41115" y="47225"/>
                    <a:pt x="41889" y="47141"/>
                  </a:cubicBezTo>
                  <a:cubicBezTo>
                    <a:pt x="42141" y="47120"/>
                    <a:pt x="42433" y="47225"/>
                    <a:pt x="42685" y="47267"/>
                  </a:cubicBezTo>
                  <a:cubicBezTo>
                    <a:pt x="43040" y="47329"/>
                    <a:pt x="43312" y="47288"/>
                    <a:pt x="43647" y="47141"/>
                  </a:cubicBezTo>
                  <a:cubicBezTo>
                    <a:pt x="44735" y="46618"/>
                    <a:pt x="45865" y="46137"/>
                    <a:pt x="46995" y="45677"/>
                  </a:cubicBezTo>
                  <a:cubicBezTo>
                    <a:pt x="47267" y="45572"/>
                    <a:pt x="47560" y="45509"/>
                    <a:pt x="47874" y="45467"/>
                  </a:cubicBezTo>
                  <a:cubicBezTo>
                    <a:pt x="49610" y="45174"/>
                    <a:pt x="51284" y="44735"/>
                    <a:pt x="53000" y="43982"/>
                  </a:cubicBezTo>
                  <a:cubicBezTo>
                    <a:pt x="53209" y="43417"/>
                    <a:pt x="53230" y="42852"/>
                    <a:pt x="53125" y="42224"/>
                  </a:cubicBezTo>
                  <a:cubicBezTo>
                    <a:pt x="53000" y="41429"/>
                    <a:pt x="52665" y="40801"/>
                    <a:pt x="52079" y="40278"/>
                  </a:cubicBezTo>
                  <a:cubicBezTo>
                    <a:pt x="51807" y="40027"/>
                    <a:pt x="51556" y="39692"/>
                    <a:pt x="51389" y="39337"/>
                  </a:cubicBezTo>
                  <a:cubicBezTo>
                    <a:pt x="51180" y="38960"/>
                    <a:pt x="50908" y="38646"/>
                    <a:pt x="50573" y="38374"/>
                  </a:cubicBezTo>
                  <a:cubicBezTo>
                    <a:pt x="49443" y="37433"/>
                    <a:pt x="48355" y="36470"/>
                    <a:pt x="47225" y="35529"/>
                  </a:cubicBezTo>
                  <a:cubicBezTo>
                    <a:pt x="47183" y="35508"/>
                    <a:pt x="47162" y="35508"/>
                    <a:pt x="47099" y="35466"/>
                  </a:cubicBezTo>
                  <a:cubicBezTo>
                    <a:pt x="46472" y="35654"/>
                    <a:pt x="45781" y="35842"/>
                    <a:pt x="45091" y="36031"/>
                  </a:cubicBezTo>
                  <a:cubicBezTo>
                    <a:pt x="44338" y="36219"/>
                    <a:pt x="43563" y="36407"/>
                    <a:pt x="42789" y="36575"/>
                  </a:cubicBezTo>
                  <a:cubicBezTo>
                    <a:pt x="42266" y="36679"/>
                    <a:pt x="41806" y="36889"/>
                    <a:pt x="41534" y="37391"/>
                  </a:cubicBezTo>
                  <a:cubicBezTo>
                    <a:pt x="41513" y="37412"/>
                    <a:pt x="41513" y="37433"/>
                    <a:pt x="41492" y="37454"/>
                  </a:cubicBezTo>
                  <a:cubicBezTo>
                    <a:pt x="40864" y="37914"/>
                    <a:pt x="40864" y="38562"/>
                    <a:pt x="41011" y="39190"/>
                  </a:cubicBezTo>
                  <a:cubicBezTo>
                    <a:pt x="41157" y="39734"/>
                    <a:pt x="41073" y="40278"/>
                    <a:pt x="40990" y="40801"/>
                  </a:cubicBezTo>
                  <a:cubicBezTo>
                    <a:pt x="40969" y="40948"/>
                    <a:pt x="40969" y="41073"/>
                    <a:pt x="40885" y="41157"/>
                  </a:cubicBezTo>
                  <a:cubicBezTo>
                    <a:pt x="40571" y="41513"/>
                    <a:pt x="40529" y="41994"/>
                    <a:pt x="40383" y="42392"/>
                  </a:cubicBezTo>
                  <a:cubicBezTo>
                    <a:pt x="40320" y="42684"/>
                    <a:pt x="40132" y="42873"/>
                    <a:pt x="39860" y="42998"/>
                  </a:cubicBezTo>
                  <a:cubicBezTo>
                    <a:pt x="39379" y="43270"/>
                    <a:pt x="38897" y="43521"/>
                    <a:pt x="38395" y="43731"/>
                  </a:cubicBezTo>
                  <a:cubicBezTo>
                    <a:pt x="37705" y="44024"/>
                    <a:pt x="37035" y="44379"/>
                    <a:pt x="36261" y="44421"/>
                  </a:cubicBezTo>
                  <a:cubicBezTo>
                    <a:pt x="35989" y="44421"/>
                    <a:pt x="35738" y="44568"/>
                    <a:pt x="35508" y="44693"/>
                  </a:cubicBezTo>
                  <a:cubicBezTo>
                    <a:pt x="34001" y="45467"/>
                    <a:pt x="32411" y="45614"/>
                    <a:pt x="30800" y="45384"/>
                  </a:cubicBezTo>
                  <a:cubicBezTo>
                    <a:pt x="30653" y="45363"/>
                    <a:pt x="30528" y="45300"/>
                    <a:pt x="30423" y="45363"/>
                  </a:cubicBezTo>
                  <a:cubicBezTo>
                    <a:pt x="29607" y="45614"/>
                    <a:pt x="28770" y="45363"/>
                    <a:pt x="27975" y="45509"/>
                  </a:cubicBezTo>
                  <a:cubicBezTo>
                    <a:pt x="27661" y="45572"/>
                    <a:pt x="27306" y="45509"/>
                    <a:pt x="26950" y="45509"/>
                  </a:cubicBezTo>
                  <a:cubicBezTo>
                    <a:pt x="26783" y="45886"/>
                    <a:pt x="26783" y="46200"/>
                    <a:pt x="26866" y="46534"/>
                  </a:cubicBezTo>
                  <a:cubicBezTo>
                    <a:pt x="26950" y="46827"/>
                    <a:pt x="27055" y="47120"/>
                    <a:pt x="27159" y="47392"/>
                  </a:cubicBezTo>
                  <a:cubicBezTo>
                    <a:pt x="27264" y="47664"/>
                    <a:pt x="27285" y="47915"/>
                    <a:pt x="27138" y="48187"/>
                  </a:cubicBezTo>
                  <a:cubicBezTo>
                    <a:pt x="26783" y="48710"/>
                    <a:pt x="26573" y="49254"/>
                    <a:pt x="26552" y="49882"/>
                  </a:cubicBezTo>
                  <a:cubicBezTo>
                    <a:pt x="26552" y="49966"/>
                    <a:pt x="26532" y="50070"/>
                    <a:pt x="26511" y="50133"/>
                  </a:cubicBezTo>
                  <a:cubicBezTo>
                    <a:pt x="26301" y="50740"/>
                    <a:pt x="26092" y="51347"/>
                    <a:pt x="26029" y="51995"/>
                  </a:cubicBezTo>
                  <a:cubicBezTo>
                    <a:pt x="26008" y="52309"/>
                    <a:pt x="25820" y="52581"/>
                    <a:pt x="25485" y="52686"/>
                  </a:cubicBezTo>
                  <a:cubicBezTo>
                    <a:pt x="25297" y="52728"/>
                    <a:pt x="25109" y="52707"/>
                    <a:pt x="25004" y="52519"/>
                  </a:cubicBezTo>
                  <a:cubicBezTo>
                    <a:pt x="24586" y="51807"/>
                    <a:pt x="24209" y="51117"/>
                    <a:pt x="23811" y="50384"/>
                  </a:cubicBezTo>
                  <a:cubicBezTo>
                    <a:pt x="23728" y="50217"/>
                    <a:pt x="23644" y="50029"/>
                    <a:pt x="23602" y="49861"/>
                  </a:cubicBezTo>
                  <a:cubicBezTo>
                    <a:pt x="23498" y="49464"/>
                    <a:pt x="23309" y="49192"/>
                    <a:pt x="22870" y="49129"/>
                  </a:cubicBezTo>
                  <a:cubicBezTo>
                    <a:pt x="22744" y="49087"/>
                    <a:pt x="22598" y="48962"/>
                    <a:pt x="22556" y="48836"/>
                  </a:cubicBezTo>
                  <a:cubicBezTo>
                    <a:pt x="22347" y="48501"/>
                    <a:pt x="22179" y="48125"/>
                    <a:pt x="22012" y="47790"/>
                  </a:cubicBezTo>
                  <a:cubicBezTo>
                    <a:pt x="21761" y="47309"/>
                    <a:pt x="21489" y="46869"/>
                    <a:pt x="21740" y="46325"/>
                  </a:cubicBezTo>
                  <a:cubicBezTo>
                    <a:pt x="21133" y="45823"/>
                    <a:pt x="20485" y="45593"/>
                    <a:pt x="19857" y="45279"/>
                  </a:cubicBezTo>
                  <a:cubicBezTo>
                    <a:pt x="19710" y="45195"/>
                    <a:pt x="19438" y="45258"/>
                    <a:pt x="19229" y="45300"/>
                  </a:cubicBezTo>
                  <a:cubicBezTo>
                    <a:pt x="18811" y="45467"/>
                    <a:pt x="18392" y="45425"/>
                    <a:pt x="17974" y="45384"/>
                  </a:cubicBezTo>
                  <a:cubicBezTo>
                    <a:pt x="17639" y="45321"/>
                    <a:pt x="17304" y="45279"/>
                    <a:pt x="16990" y="45279"/>
                  </a:cubicBezTo>
                  <a:cubicBezTo>
                    <a:pt x="16153" y="45300"/>
                    <a:pt x="15463" y="44881"/>
                    <a:pt x="14710" y="44672"/>
                  </a:cubicBezTo>
                  <a:cubicBezTo>
                    <a:pt x="14584" y="44651"/>
                    <a:pt x="14480" y="44484"/>
                    <a:pt x="14333" y="44421"/>
                  </a:cubicBezTo>
                  <a:cubicBezTo>
                    <a:pt x="14208" y="44337"/>
                    <a:pt x="14103" y="44170"/>
                    <a:pt x="13977" y="44170"/>
                  </a:cubicBezTo>
                  <a:cubicBezTo>
                    <a:pt x="13224" y="44065"/>
                    <a:pt x="12847" y="43500"/>
                    <a:pt x="12450" y="42956"/>
                  </a:cubicBezTo>
                  <a:cubicBezTo>
                    <a:pt x="12387" y="42852"/>
                    <a:pt x="12324" y="42747"/>
                    <a:pt x="12220" y="42580"/>
                  </a:cubicBezTo>
                  <a:cubicBezTo>
                    <a:pt x="11718" y="42538"/>
                    <a:pt x="11174" y="42433"/>
                    <a:pt x="10630" y="42371"/>
                  </a:cubicBezTo>
                  <a:cubicBezTo>
                    <a:pt x="10211" y="42329"/>
                    <a:pt x="9814" y="42245"/>
                    <a:pt x="9395" y="42057"/>
                  </a:cubicBezTo>
                  <a:cubicBezTo>
                    <a:pt x="8851" y="41806"/>
                    <a:pt x="8307" y="41555"/>
                    <a:pt x="7742" y="41303"/>
                  </a:cubicBezTo>
                  <a:cubicBezTo>
                    <a:pt x="7365" y="41115"/>
                    <a:pt x="7010" y="40885"/>
                    <a:pt x="6696" y="40592"/>
                  </a:cubicBezTo>
                  <a:cubicBezTo>
                    <a:pt x="6152" y="40132"/>
                    <a:pt x="5545" y="39713"/>
                    <a:pt x="5106" y="39107"/>
                  </a:cubicBezTo>
                  <a:cubicBezTo>
                    <a:pt x="4750" y="38583"/>
                    <a:pt x="4541" y="38060"/>
                    <a:pt x="4604" y="37412"/>
                  </a:cubicBezTo>
                  <a:cubicBezTo>
                    <a:pt x="4708" y="36742"/>
                    <a:pt x="4771" y="36073"/>
                    <a:pt x="4855" y="35382"/>
                  </a:cubicBezTo>
                  <a:lnTo>
                    <a:pt x="4855" y="35005"/>
                  </a:lnTo>
                  <a:lnTo>
                    <a:pt x="3913" y="34294"/>
                  </a:lnTo>
                  <a:cubicBezTo>
                    <a:pt x="3285" y="33876"/>
                    <a:pt x="3076" y="33185"/>
                    <a:pt x="2762" y="32557"/>
                  </a:cubicBezTo>
                  <a:cubicBezTo>
                    <a:pt x="2700" y="32432"/>
                    <a:pt x="2700" y="32285"/>
                    <a:pt x="2720" y="32118"/>
                  </a:cubicBezTo>
                  <a:cubicBezTo>
                    <a:pt x="2825" y="31093"/>
                    <a:pt x="2930" y="30047"/>
                    <a:pt x="3097" y="29042"/>
                  </a:cubicBezTo>
                  <a:cubicBezTo>
                    <a:pt x="3202" y="28435"/>
                    <a:pt x="3327" y="27829"/>
                    <a:pt x="3557" y="27285"/>
                  </a:cubicBezTo>
                  <a:cubicBezTo>
                    <a:pt x="4352" y="25506"/>
                    <a:pt x="4980" y="23644"/>
                    <a:pt x="5859" y="21886"/>
                  </a:cubicBezTo>
                  <a:cubicBezTo>
                    <a:pt x="6152" y="21321"/>
                    <a:pt x="6487" y="20777"/>
                    <a:pt x="6801" y="20212"/>
                  </a:cubicBezTo>
                  <a:cubicBezTo>
                    <a:pt x="6863" y="20108"/>
                    <a:pt x="6884" y="20003"/>
                    <a:pt x="6968" y="19794"/>
                  </a:cubicBezTo>
                  <a:cubicBezTo>
                    <a:pt x="6340" y="19899"/>
                    <a:pt x="5817" y="19961"/>
                    <a:pt x="5273" y="20066"/>
                  </a:cubicBezTo>
                  <a:cubicBezTo>
                    <a:pt x="4980" y="20108"/>
                    <a:pt x="4666" y="20171"/>
                    <a:pt x="4373" y="20254"/>
                  </a:cubicBezTo>
                  <a:cubicBezTo>
                    <a:pt x="3348" y="20589"/>
                    <a:pt x="2344" y="20505"/>
                    <a:pt x="1298" y="20359"/>
                  </a:cubicBezTo>
                  <a:cubicBezTo>
                    <a:pt x="837" y="20296"/>
                    <a:pt x="503" y="20045"/>
                    <a:pt x="189" y="19752"/>
                  </a:cubicBezTo>
                  <a:cubicBezTo>
                    <a:pt x="84" y="19668"/>
                    <a:pt x="42" y="19480"/>
                    <a:pt x="42" y="19334"/>
                  </a:cubicBezTo>
                  <a:cubicBezTo>
                    <a:pt x="42" y="19020"/>
                    <a:pt x="0" y="18706"/>
                    <a:pt x="105" y="18413"/>
                  </a:cubicBezTo>
                  <a:cubicBezTo>
                    <a:pt x="461" y="17555"/>
                    <a:pt x="712" y="16614"/>
                    <a:pt x="1716" y="16195"/>
                  </a:cubicBezTo>
                  <a:cubicBezTo>
                    <a:pt x="2135" y="16007"/>
                    <a:pt x="2511" y="15777"/>
                    <a:pt x="2888" y="15484"/>
                  </a:cubicBezTo>
                  <a:cubicBezTo>
                    <a:pt x="3536" y="14982"/>
                    <a:pt x="4290" y="14919"/>
                    <a:pt x="5064" y="14961"/>
                  </a:cubicBezTo>
                  <a:cubicBezTo>
                    <a:pt x="5754" y="15023"/>
                    <a:pt x="6466" y="15086"/>
                    <a:pt x="7156" y="15254"/>
                  </a:cubicBezTo>
                  <a:cubicBezTo>
                    <a:pt x="7951" y="15442"/>
                    <a:pt x="8684" y="15819"/>
                    <a:pt x="9186" y="16551"/>
                  </a:cubicBezTo>
                  <a:cubicBezTo>
                    <a:pt x="9374" y="16823"/>
                    <a:pt x="9583" y="17074"/>
                    <a:pt x="9772" y="17346"/>
                  </a:cubicBezTo>
                  <a:cubicBezTo>
                    <a:pt x="9688" y="17681"/>
                    <a:pt x="9479" y="17869"/>
                    <a:pt x="9207" y="17974"/>
                  </a:cubicBezTo>
                  <a:cubicBezTo>
                    <a:pt x="8872" y="18099"/>
                    <a:pt x="8684" y="18371"/>
                    <a:pt x="8558" y="18685"/>
                  </a:cubicBezTo>
                  <a:cubicBezTo>
                    <a:pt x="8370" y="19062"/>
                    <a:pt x="8140" y="19417"/>
                    <a:pt x="7889" y="19773"/>
                  </a:cubicBezTo>
                  <a:cubicBezTo>
                    <a:pt x="7177" y="20819"/>
                    <a:pt x="6696" y="21970"/>
                    <a:pt x="6215" y="23121"/>
                  </a:cubicBezTo>
                  <a:cubicBezTo>
                    <a:pt x="6131" y="23288"/>
                    <a:pt x="6047" y="23456"/>
                    <a:pt x="6026" y="23644"/>
                  </a:cubicBezTo>
                  <a:cubicBezTo>
                    <a:pt x="5796" y="24690"/>
                    <a:pt x="5378" y="25694"/>
                    <a:pt x="4917" y="26657"/>
                  </a:cubicBezTo>
                  <a:cubicBezTo>
                    <a:pt x="4332" y="27954"/>
                    <a:pt x="4080" y="29314"/>
                    <a:pt x="3976" y="30737"/>
                  </a:cubicBezTo>
                  <a:cubicBezTo>
                    <a:pt x="3955" y="30967"/>
                    <a:pt x="3976" y="31239"/>
                    <a:pt x="3913" y="31469"/>
                  </a:cubicBezTo>
                  <a:cubicBezTo>
                    <a:pt x="3746" y="32013"/>
                    <a:pt x="3871" y="32495"/>
                    <a:pt x="4143" y="32955"/>
                  </a:cubicBezTo>
                  <a:cubicBezTo>
                    <a:pt x="4373" y="33373"/>
                    <a:pt x="4708" y="33666"/>
                    <a:pt x="5169" y="33855"/>
                  </a:cubicBezTo>
                  <a:lnTo>
                    <a:pt x="5524" y="34022"/>
                  </a:lnTo>
                  <a:cubicBezTo>
                    <a:pt x="5922" y="33394"/>
                    <a:pt x="6487" y="32934"/>
                    <a:pt x="7073" y="32495"/>
                  </a:cubicBezTo>
                  <a:cubicBezTo>
                    <a:pt x="7575" y="32097"/>
                    <a:pt x="8140" y="31804"/>
                    <a:pt x="8726" y="31511"/>
                  </a:cubicBezTo>
                  <a:cubicBezTo>
                    <a:pt x="9290" y="31239"/>
                    <a:pt x="9897" y="31072"/>
                    <a:pt x="10567" y="31197"/>
                  </a:cubicBezTo>
                  <a:cubicBezTo>
                    <a:pt x="11153" y="31302"/>
                    <a:pt x="11718" y="31344"/>
                    <a:pt x="12303" y="31386"/>
                  </a:cubicBezTo>
                  <a:cubicBezTo>
                    <a:pt x="12722" y="31407"/>
                    <a:pt x="13140" y="31490"/>
                    <a:pt x="13559" y="31344"/>
                  </a:cubicBezTo>
                  <a:cubicBezTo>
                    <a:pt x="13705" y="31281"/>
                    <a:pt x="13915" y="31302"/>
                    <a:pt x="14103" y="31344"/>
                  </a:cubicBezTo>
                  <a:cubicBezTo>
                    <a:pt x="14500" y="31407"/>
                    <a:pt x="14856" y="31365"/>
                    <a:pt x="15254" y="31197"/>
                  </a:cubicBezTo>
                  <a:cubicBezTo>
                    <a:pt x="15902" y="30967"/>
                    <a:pt x="16530" y="30674"/>
                    <a:pt x="17053" y="30193"/>
                  </a:cubicBezTo>
                  <a:cubicBezTo>
                    <a:pt x="17241" y="30005"/>
                    <a:pt x="17513" y="29879"/>
                    <a:pt x="17744" y="29712"/>
                  </a:cubicBezTo>
                  <a:cubicBezTo>
                    <a:pt x="17681" y="28875"/>
                    <a:pt x="17158" y="28247"/>
                    <a:pt x="17011" y="27473"/>
                  </a:cubicBezTo>
                  <a:cubicBezTo>
                    <a:pt x="16844" y="26699"/>
                    <a:pt x="16467" y="25966"/>
                    <a:pt x="16195" y="25234"/>
                  </a:cubicBezTo>
                  <a:cubicBezTo>
                    <a:pt x="15944" y="24544"/>
                    <a:pt x="15672" y="23811"/>
                    <a:pt x="15421" y="23100"/>
                  </a:cubicBezTo>
                  <a:cubicBezTo>
                    <a:pt x="15149" y="22368"/>
                    <a:pt x="14898" y="21614"/>
                    <a:pt x="14626" y="20840"/>
                  </a:cubicBezTo>
                  <a:cubicBezTo>
                    <a:pt x="14417" y="20694"/>
                    <a:pt x="14208" y="20526"/>
                    <a:pt x="13998" y="20359"/>
                  </a:cubicBezTo>
                  <a:cubicBezTo>
                    <a:pt x="13810" y="20192"/>
                    <a:pt x="13705" y="19982"/>
                    <a:pt x="13684" y="19731"/>
                  </a:cubicBezTo>
                  <a:cubicBezTo>
                    <a:pt x="13475" y="18308"/>
                    <a:pt x="13454" y="18016"/>
                    <a:pt x="13705" y="16635"/>
                  </a:cubicBezTo>
                  <a:cubicBezTo>
                    <a:pt x="13810" y="16132"/>
                    <a:pt x="13998" y="15651"/>
                    <a:pt x="14228" y="15170"/>
                  </a:cubicBezTo>
                  <a:cubicBezTo>
                    <a:pt x="14542" y="14563"/>
                    <a:pt x="14940" y="14019"/>
                    <a:pt x="15337" y="13496"/>
                  </a:cubicBezTo>
                  <a:cubicBezTo>
                    <a:pt x="15588" y="13140"/>
                    <a:pt x="15881" y="12764"/>
                    <a:pt x="16363" y="12575"/>
                  </a:cubicBezTo>
                  <a:cubicBezTo>
                    <a:pt x="16509" y="12534"/>
                    <a:pt x="16635" y="12345"/>
                    <a:pt x="16739" y="12220"/>
                  </a:cubicBezTo>
                  <a:cubicBezTo>
                    <a:pt x="17304" y="11592"/>
                    <a:pt x="18811" y="11592"/>
                    <a:pt x="19250" y="12366"/>
                  </a:cubicBezTo>
                  <a:cubicBezTo>
                    <a:pt x="19501" y="12785"/>
                    <a:pt x="19731" y="13161"/>
                    <a:pt x="19773" y="13684"/>
                  </a:cubicBezTo>
                  <a:cubicBezTo>
                    <a:pt x="19836" y="14417"/>
                    <a:pt x="19878" y="15149"/>
                    <a:pt x="19752" y="15860"/>
                  </a:cubicBezTo>
                  <a:cubicBezTo>
                    <a:pt x="19710" y="16091"/>
                    <a:pt x="19669" y="16342"/>
                    <a:pt x="19606" y="16551"/>
                  </a:cubicBezTo>
                  <a:cubicBezTo>
                    <a:pt x="19125" y="17764"/>
                    <a:pt x="18413" y="18832"/>
                    <a:pt x="17618" y="19836"/>
                  </a:cubicBezTo>
                  <a:cubicBezTo>
                    <a:pt x="17534" y="19940"/>
                    <a:pt x="17430" y="19982"/>
                    <a:pt x="17325" y="20066"/>
                  </a:cubicBezTo>
                  <a:cubicBezTo>
                    <a:pt x="17011" y="20254"/>
                    <a:pt x="16697" y="20464"/>
                    <a:pt x="16384" y="20610"/>
                  </a:cubicBezTo>
                  <a:cubicBezTo>
                    <a:pt x="16174" y="20715"/>
                    <a:pt x="15944" y="20777"/>
                    <a:pt x="15651" y="20840"/>
                  </a:cubicBezTo>
                  <a:cubicBezTo>
                    <a:pt x="15777" y="21217"/>
                    <a:pt x="15944" y="21552"/>
                    <a:pt x="16070" y="21928"/>
                  </a:cubicBezTo>
                  <a:cubicBezTo>
                    <a:pt x="16572" y="23225"/>
                    <a:pt x="17053" y="24544"/>
                    <a:pt x="17534" y="25862"/>
                  </a:cubicBezTo>
                  <a:cubicBezTo>
                    <a:pt x="17744" y="26490"/>
                    <a:pt x="18078" y="27075"/>
                    <a:pt x="18246" y="27745"/>
                  </a:cubicBezTo>
                  <a:cubicBezTo>
                    <a:pt x="18350" y="28226"/>
                    <a:pt x="18727" y="28645"/>
                    <a:pt x="19020" y="29147"/>
                  </a:cubicBezTo>
                  <a:cubicBezTo>
                    <a:pt x="19229" y="29147"/>
                    <a:pt x="19459" y="29168"/>
                    <a:pt x="19627" y="29084"/>
                  </a:cubicBezTo>
                  <a:cubicBezTo>
                    <a:pt x="20192" y="28791"/>
                    <a:pt x="20778" y="29000"/>
                    <a:pt x="21322" y="29105"/>
                  </a:cubicBezTo>
                  <a:cubicBezTo>
                    <a:pt x="21489" y="29147"/>
                    <a:pt x="21594" y="29356"/>
                    <a:pt x="21719" y="29461"/>
                  </a:cubicBezTo>
                  <a:cubicBezTo>
                    <a:pt x="21803" y="29523"/>
                    <a:pt x="21907" y="29565"/>
                    <a:pt x="22054" y="29670"/>
                  </a:cubicBezTo>
                  <a:cubicBezTo>
                    <a:pt x="22054" y="29482"/>
                    <a:pt x="22075" y="29398"/>
                    <a:pt x="22054" y="29314"/>
                  </a:cubicBezTo>
                  <a:cubicBezTo>
                    <a:pt x="21845" y="28875"/>
                    <a:pt x="21614" y="28456"/>
                    <a:pt x="21426" y="27996"/>
                  </a:cubicBezTo>
                  <a:cubicBezTo>
                    <a:pt x="21280" y="27578"/>
                    <a:pt x="21133" y="27117"/>
                    <a:pt x="21029" y="26678"/>
                  </a:cubicBezTo>
                  <a:cubicBezTo>
                    <a:pt x="20924" y="26218"/>
                    <a:pt x="20757" y="25862"/>
                    <a:pt x="20380" y="25527"/>
                  </a:cubicBezTo>
                  <a:cubicBezTo>
                    <a:pt x="19857" y="25067"/>
                    <a:pt x="19438" y="24481"/>
                    <a:pt x="18999" y="23958"/>
                  </a:cubicBezTo>
                  <a:cubicBezTo>
                    <a:pt x="18978" y="23916"/>
                    <a:pt x="18915" y="23853"/>
                    <a:pt x="18915" y="23811"/>
                  </a:cubicBezTo>
                  <a:cubicBezTo>
                    <a:pt x="18769" y="23121"/>
                    <a:pt x="18560" y="22451"/>
                    <a:pt x="18455" y="21761"/>
                  </a:cubicBezTo>
                  <a:cubicBezTo>
                    <a:pt x="18288" y="20694"/>
                    <a:pt x="18560" y="19773"/>
                    <a:pt x="19438" y="19104"/>
                  </a:cubicBezTo>
                  <a:cubicBezTo>
                    <a:pt x="19731" y="18894"/>
                    <a:pt x="19941" y="18580"/>
                    <a:pt x="20171" y="18329"/>
                  </a:cubicBezTo>
                  <a:cubicBezTo>
                    <a:pt x="19669" y="16948"/>
                    <a:pt x="20024" y="15819"/>
                    <a:pt x="20882" y="14814"/>
                  </a:cubicBezTo>
                  <a:cubicBezTo>
                    <a:pt x="21384" y="14228"/>
                    <a:pt x="21907" y="13684"/>
                    <a:pt x="22451" y="13078"/>
                  </a:cubicBezTo>
                  <a:cubicBezTo>
                    <a:pt x="22430" y="12889"/>
                    <a:pt x="22221" y="12931"/>
                    <a:pt x="22075" y="12847"/>
                  </a:cubicBezTo>
                  <a:cubicBezTo>
                    <a:pt x="21635" y="12554"/>
                    <a:pt x="21217" y="12262"/>
                    <a:pt x="20778" y="12031"/>
                  </a:cubicBezTo>
                  <a:cubicBezTo>
                    <a:pt x="20254" y="11738"/>
                    <a:pt x="19920" y="11320"/>
                    <a:pt x="19627" y="10776"/>
                  </a:cubicBezTo>
                  <a:cubicBezTo>
                    <a:pt x="19334" y="10148"/>
                    <a:pt x="19397" y="9583"/>
                    <a:pt x="19669" y="9018"/>
                  </a:cubicBezTo>
                  <a:cubicBezTo>
                    <a:pt x="20338" y="7763"/>
                    <a:pt x="21301" y="6800"/>
                    <a:pt x="22598" y="6256"/>
                  </a:cubicBezTo>
                  <a:cubicBezTo>
                    <a:pt x="23100" y="6047"/>
                    <a:pt x="23623" y="5838"/>
                    <a:pt x="24125" y="5650"/>
                  </a:cubicBezTo>
                  <a:cubicBezTo>
                    <a:pt x="24418" y="5545"/>
                    <a:pt x="24732" y="5545"/>
                    <a:pt x="25004" y="5503"/>
                  </a:cubicBezTo>
                  <a:cubicBezTo>
                    <a:pt x="25088" y="5503"/>
                    <a:pt x="25213" y="5524"/>
                    <a:pt x="25276" y="5461"/>
                  </a:cubicBezTo>
                  <a:cubicBezTo>
                    <a:pt x="26008" y="5001"/>
                    <a:pt x="26950" y="5147"/>
                    <a:pt x="27682" y="4792"/>
                  </a:cubicBezTo>
                  <a:cubicBezTo>
                    <a:pt x="27808" y="4583"/>
                    <a:pt x="27620" y="4499"/>
                    <a:pt x="27557" y="4394"/>
                  </a:cubicBezTo>
                  <a:cubicBezTo>
                    <a:pt x="27515" y="4352"/>
                    <a:pt x="27473" y="4290"/>
                    <a:pt x="27452" y="4248"/>
                  </a:cubicBezTo>
                  <a:cubicBezTo>
                    <a:pt x="27285" y="3892"/>
                    <a:pt x="27410" y="2323"/>
                    <a:pt x="27661" y="2009"/>
                  </a:cubicBezTo>
                  <a:cubicBezTo>
                    <a:pt x="27829" y="1758"/>
                    <a:pt x="28101" y="1590"/>
                    <a:pt x="28436" y="1632"/>
                  </a:cubicBezTo>
                  <a:cubicBezTo>
                    <a:pt x="29021" y="1674"/>
                    <a:pt x="29586" y="1758"/>
                    <a:pt x="30172" y="1842"/>
                  </a:cubicBezTo>
                  <a:cubicBezTo>
                    <a:pt x="30298" y="1862"/>
                    <a:pt x="30423" y="1967"/>
                    <a:pt x="30549" y="2051"/>
                  </a:cubicBezTo>
                  <a:cubicBezTo>
                    <a:pt x="30695" y="2155"/>
                    <a:pt x="30821" y="2281"/>
                    <a:pt x="30946" y="2406"/>
                  </a:cubicBezTo>
                  <a:cubicBezTo>
                    <a:pt x="31009" y="2323"/>
                    <a:pt x="31072" y="2281"/>
                    <a:pt x="31072" y="2260"/>
                  </a:cubicBezTo>
                  <a:cubicBezTo>
                    <a:pt x="31072" y="1549"/>
                    <a:pt x="31679" y="1277"/>
                    <a:pt x="32160" y="1026"/>
                  </a:cubicBezTo>
                  <a:cubicBezTo>
                    <a:pt x="32474" y="837"/>
                    <a:pt x="32850" y="795"/>
                    <a:pt x="33227" y="795"/>
                  </a:cubicBezTo>
                  <a:cubicBezTo>
                    <a:pt x="33834" y="816"/>
                    <a:pt x="34420" y="921"/>
                    <a:pt x="35047" y="1005"/>
                  </a:cubicBezTo>
                  <a:cubicBezTo>
                    <a:pt x="35445" y="1046"/>
                    <a:pt x="35738" y="1235"/>
                    <a:pt x="35884" y="1590"/>
                  </a:cubicBezTo>
                  <a:cubicBezTo>
                    <a:pt x="35947" y="1695"/>
                    <a:pt x="35989" y="1800"/>
                    <a:pt x="36073" y="1988"/>
                  </a:cubicBezTo>
                  <a:cubicBezTo>
                    <a:pt x="36303" y="1904"/>
                    <a:pt x="36554" y="1862"/>
                    <a:pt x="36763" y="1779"/>
                  </a:cubicBezTo>
                  <a:cubicBezTo>
                    <a:pt x="38060" y="1172"/>
                    <a:pt x="39441" y="816"/>
                    <a:pt x="40801" y="377"/>
                  </a:cubicBezTo>
                  <a:cubicBezTo>
                    <a:pt x="41115" y="272"/>
                    <a:pt x="41471" y="230"/>
                    <a:pt x="41806" y="189"/>
                  </a:cubicBezTo>
                  <a:lnTo>
                    <a:pt x="43521" y="21"/>
                  </a:lnTo>
                  <a:cubicBezTo>
                    <a:pt x="43793" y="0"/>
                    <a:pt x="44086" y="0"/>
                    <a:pt x="44338" y="63"/>
                  </a:cubicBezTo>
                  <a:lnTo>
                    <a:pt x="47162" y="377"/>
                  </a:lnTo>
                  <a:cubicBezTo>
                    <a:pt x="47853" y="440"/>
                    <a:pt x="48480" y="607"/>
                    <a:pt x="49045" y="963"/>
                  </a:cubicBezTo>
                  <a:cubicBezTo>
                    <a:pt x="49694" y="1360"/>
                    <a:pt x="50364" y="1737"/>
                    <a:pt x="51033" y="2093"/>
                  </a:cubicBezTo>
                  <a:cubicBezTo>
                    <a:pt x="51577" y="2386"/>
                    <a:pt x="51828" y="2846"/>
                    <a:pt x="51828" y="3432"/>
                  </a:cubicBezTo>
                  <a:lnTo>
                    <a:pt x="51828" y="3620"/>
                  </a:lnTo>
                  <a:cubicBezTo>
                    <a:pt x="51765" y="4248"/>
                    <a:pt x="51640" y="4792"/>
                    <a:pt x="50887" y="5231"/>
                  </a:cubicBezTo>
                  <a:close/>
                  <a:moveTo>
                    <a:pt x="54548" y="22451"/>
                  </a:moveTo>
                  <a:cubicBezTo>
                    <a:pt x="55113" y="22577"/>
                    <a:pt x="55469" y="22347"/>
                    <a:pt x="55699" y="21970"/>
                  </a:cubicBezTo>
                  <a:cubicBezTo>
                    <a:pt x="56055" y="21426"/>
                    <a:pt x="56243" y="20819"/>
                    <a:pt x="56285" y="20171"/>
                  </a:cubicBezTo>
                  <a:cubicBezTo>
                    <a:pt x="56327" y="19417"/>
                    <a:pt x="56348" y="18664"/>
                    <a:pt x="56390" y="17890"/>
                  </a:cubicBezTo>
                  <a:cubicBezTo>
                    <a:pt x="56494" y="16739"/>
                    <a:pt x="56599" y="15588"/>
                    <a:pt x="56076" y="14479"/>
                  </a:cubicBezTo>
                  <a:cubicBezTo>
                    <a:pt x="56013" y="14291"/>
                    <a:pt x="55950" y="14061"/>
                    <a:pt x="55908" y="13852"/>
                  </a:cubicBezTo>
                  <a:cubicBezTo>
                    <a:pt x="55699" y="13140"/>
                    <a:pt x="55406" y="12450"/>
                    <a:pt x="54967" y="11885"/>
                  </a:cubicBezTo>
                  <a:cubicBezTo>
                    <a:pt x="54716" y="11592"/>
                    <a:pt x="54569" y="11257"/>
                    <a:pt x="54485" y="10881"/>
                  </a:cubicBezTo>
                  <a:cubicBezTo>
                    <a:pt x="54297" y="10085"/>
                    <a:pt x="53879" y="9458"/>
                    <a:pt x="53251" y="8893"/>
                  </a:cubicBezTo>
                  <a:cubicBezTo>
                    <a:pt x="53021" y="8684"/>
                    <a:pt x="52791" y="8474"/>
                    <a:pt x="52665" y="8223"/>
                  </a:cubicBezTo>
                  <a:cubicBezTo>
                    <a:pt x="52163" y="7303"/>
                    <a:pt x="51514" y="6591"/>
                    <a:pt x="50531" y="6152"/>
                  </a:cubicBezTo>
                  <a:cubicBezTo>
                    <a:pt x="50364" y="6068"/>
                    <a:pt x="50196" y="5901"/>
                    <a:pt x="50008" y="5796"/>
                  </a:cubicBezTo>
                  <a:cubicBezTo>
                    <a:pt x="49757" y="5629"/>
                    <a:pt x="49485" y="5440"/>
                    <a:pt x="49234" y="5315"/>
                  </a:cubicBezTo>
                  <a:cubicBezTo>
                    <a:pt x="48899" y="5168"/>
                    <a:pt x="48543" y="5022"/>
                    <a:pt x="48208" y="4896"/>
                  </a:cubicBezTo>
                  <a:cubicBezTo>
                    <a:pt x="47999" y="4813"/>
                    <a:pt x="47811" y="4750"/>
                    <a:pt x="47602" y="4708"/>
                  </a:cubicBezTo>
                  <a:cubicBezTo>
                    <a:pt x="46514" y="4583"/>
                    <a:pt x="45446" y="4457"/>
                    <a:pt x="44338" y="4352"/>
                  </a:cubicBezTo>
                  <a:cubicBezTo>
                    <a:pt x="43668" y="4269"/>
                    <a:pt x="42957" y="4164"/>
                    <a:pt x="42203" y="4080"/>
                  </a:cubicBezTo>
                  <a:cubicBezTo>
                    <a:pt x="42266" y="3767"/>
                    <a:pt x="42350" y="3536"/>
                    <a:pt x="42433" y="3285"/>
                  </a:cubicBezTo>
                  <a:cubicBezTo>
                    <a:pt x="42726" y="3285"/>
                    <a:pt x="42936" y="3243"/>
                    <a:pt x="43145" y="3285"/>
                  </a:cubicBezTo>
                  <a:cubicBezTo>
                    <a:pt x="44400" y="3411"/>
                    <a:pt x="45614" y="3557"/>
                    <a:pt x="46869" y="3704"/>
                  </a:cubicBezTo>
                  <a:cubicBezTo>
                    <a:pt x="47748" y="3767"/>
                    <a:pt x="48543" y="3934"/>
                    <a:pt x="49338" y="4352"/>
                  </a:cubicBezTo>
                  <a:cubicBezTo>
                    <a:pt x="49485" y="4436"/>
                    <a:pt x="49673" y="4478"/>
                    <a:pt x="49861" y="4541"/>
                  </a:cubicBezTo>
                  <a:cubicBezTo>
                    <a:pt x="49945" y="4562"/>
                    <a:pt x="50050" y="4562"/>
                    <a:pt x="50112" y="4499"/>
                  </a:cubicBezTo>
                  <a:cubicBezTo>
                    <a:pt x="50489" y="4331"/>
                    <a:pt x="50636" y="4039"/>
                    <a:pt x="50698" y="3641"/>
                  </a:cubicBezTo>
                  <a:cubicBezTo>
                    <a:pt x="50719" y="3285"/>
                    <a:pt x="50615" y="3076"/>
                    <a:pt x="50301" y="2909"/>
                  </a:cubicBezTo>
                  <a:cubicBezTo>
                    <a:pt x="49547" y="2490"/>
                    <a:pt x="48815" y="2072"/>
                    <a:pt x="48062" y="1674"/>
                  </a:cubicBezTo>
                  <a:cubicBezTo>
                    <a:pt x="47811" y="1549"/>
                    <a:pt x="47539" y="1507"/>
                    <a:pt x="47267" y="1444"/>
                  </a:cubicBezTo>
                  <a:cubicBezTo>
                    <a:pt x="46430" y="1318"/>
                    <a:pt x="45572" y="1235"/>
                    <a:pt x="44735" y="1130"/>
                  </a:cubicBezTo>
                  <a:cubicBezTo>
                    <a:pt x="43480" y="984"/>
                    <a:pt x="42224" y="1046"/>
                    <a:pt x="40990" y="1339"/>
                  </a:cubicBezTo>
                  <a:cubicBezTo>
                    <a:pt x="39609" y="1653"/>
                    <a:pt x="38249" y="2176"/>
                    <a:pt x="36889" y="2616"/>
                  </a:cubicBezTo>
                  <a:cubicBezTo>
                    <a:pt x="36596" y="2720"/>
                    <a:pt x="36366" y="2867"/>
                    <a:pt x="36156" y="3139"/>
                  </a:cubicBezTo>
                  <a:cubicBezTo>
                    <a:pt x="35968" y="3411"/>
                    <a:pt x="35675" y="3411"/>
                    <a:pt x="35445" y="3181"/>
                  </a:cubicBezTo>
                  <a:cubicBezTo>
                    <a:pt x="35299" y="2992"/>
                    <a:pt x="35194" y="2783"/>
                    <a:pt x="35047" y="2574"/>
                  </a:cubicBezTo>
                  <a:cubicBezTo>
                    <a:pt x="34943" y="2365"/>
                    <a:pt x="34838" y="2155"/>
                    <a:pt x="34734" y="1925"/>
                  </a:cubicBezTo>
                  <a:cubicBezTo>
                    <a:pt x="34378" y="1883"/>
                    <a:pt x="34043" y="1883"/>
                    <a:pt x="33729" y="1821"/>
                  </a:cubicBezTo>
                  <a:cubicBezTo>
                    <a:pt x="32997" y="1653"/>
                    <a:pt x="32411" y="1862"/>
                    <a:pt x="31951" y="2365"/>
                  </a:cubicBezTo>
                  <a:cubicBezTo>
                    <a:pt x="31867" y="2804"/>
                    <a:pt x="31846" y="3202"/>
                    <a:pt x="31741" y="3557"/>
                  </a:cubicBezTo>
                  <a:cubicBezTo>
                    <a:pt x="31658" y="3934"/>
                    <a:pt x="31344" y="4039"/>
                    <a:pt x="31030" y="3850"/>
                  </a:cubicBezTo>
                  <a:cubicBezTo>
                    <a:pt x="30528" y="3599"/>
                    <a:pt x="30172" y="3202"/>
                    <a:pt x="29817" y="2762"/>
                  </a:cubicBezTo>
                  <a:cubicBezTo>
                    <a:pt x="29356" y="2699"/>
                    <a:pt x="28875" y="2511"/>
                    <a:pt x="28352" y="2616"/>
                  </a:cubicBezTo>
                  <a:cubicBezTo>
                    <a:pt x="28205" y="3013"/>
                    <a:pt x="28205" y="3390"/>
                    <a:pt x="28226" y="3746"/>
                  </a:cubicBezTo>
                  <a:cubicBezTo>
                    <a:pt x="28666" y="4185"/>
                    <a:pt x="28980" y="4687"/>
                    <a:pt x="29545" y="4896"/>
                  </a:cubicBezTo>
                  <a:cubicBezTo>
                    <a:pt x="29356" y="5503"/>
                    <a:pt x="29273" y="5608"/>
                    <a:pt x="28917" y="5545"/>
                  </a:cubicBezTo>
                  <a:cubicBezTo>
                    <a:pt x="28226" y="5482"/>
                    <a:pt x="27599" y="5629"/>
                    <a:pt x="26929" y="5796"/>
                  </a:cubicBezTo>
                  <a:cubicBezTo>
                    <a:pt x="26427" y="5922"/>
                    <a:pt x="25925" y="5964"/>
                    <a:pt x="25423" y="6173"/>
                  </a:cubicBezTo>
                  <a:cubicBezTo>
                    <a:pt x="25255" y="6256"/>
                    <a:pt x="25004" y="6173"/>
                    <a:pt x="24795" y="6215"/>
                  </a:cubicBezTo>
                  <a:cubicBezTo>
                    <a:pt x="24544" y="6236"/>
                    <a:pt x="24251" y="6256"/>
                    <a:pt x="24021" y="6361"/>
                  </a:cubicBezTo>
                  <a:cubicBezTo>
                    <a:pt x="23288" y="6738"/>
                    <a:pt x="22577" y="7156"/>
                    <a:pt x="21928" y="7679"/>
                  </a:cubicBezTo>
                  <a:cubicBezTo>
                    <a:pt x="21301" y="8160"/>
                    <a:pt x="20903" y="8788"/>
                    <a:pt x="20506" y="9458"/>
                  </a:cubicBezTo>
                  <a:cubicBezTo>
                    <a:pt x="20338" y="9730"/>
                    <a:pt x="20338" y="10002"/>
                    <a:pt x="20485" y="10316"/>
                  </a:cubicBezTo>
                  <a:cubicBezTo>
                    <a:pt x="20610" y="10609"/>
                    <a:pt x="20778" y="10839"/>
                    <a:pt x="21029" y="11027"/>
                  </a:cubicBezTo>
                  <a:cubicBezTo>
                    <a:pt x="21426" y="11257"/>
                    <a:pt x="21803" y="11508"/>
                    <a:pt x="22179" y="11780"/>
                  </a:cubicBezTo>
                  <a:cubicBezTo>
                    <a:pt x="22368" y="11885"/>
                    <a:pt x="22556" y="12010"/>
                    <a:pt x="22765" y="12031"/>
                  </a:cubicBezTo>
                  <a:cubicBezTo>
                    <a:pt x="23288" y="12136"/>
                    <a:pt x="23832" y="12220"/>
                    <a:pt x="24376" y="12324"/>
                  </a:cubicBezTo>
                  <a:cubicBezTo>
                    <a:pt x="24523" y="12345"/>
                    <a:pt x="24669" y="12387"/>
                    <a:pt x="24879" y="12429"/>
                  </a:cubicBezTo>
                  <a:cubicBezTo>
                    <a:pt x="24774" y="12596"/>
                    <a:pt x="24732" y="12722"/>
                    <a:pt x="24648" y="12764"/>
                  </a:cubicBezTo>
                  <a:cubicBezTo>
                    <a:pt x="24146" y="13224"/>
                    <a:pt x="23623" y="13663"/>
                    <a:pt x="23100" y="14061"/>
                  </a:cubicBezTo>
                  <a:cubicBezTo>
                    <a:pt x="22451" y="14542"/>
                    <a:pt x="21928" y="15212"/>
                    <a:pt x="21426" y="15860"/>
                  </a:cubicBezTo>
                  <a:cubicBezTo>
                    <a:pt x="21280" y="16070"/>
                    <a:pt x="21175" y="16321"/>
                    <a:pt x="21070" y="16593"/>
                  </a:cubicBezTo>
                  <a:cubicBezTo>
                    <a:pt x="20861" y="17158"/>
                    <a:pt x="20924" y="17660"/>
                    <a:pt x="21447" y="18057"/>
                  </a:cubicBezTo>
                  <a:cubicBezTo>
                    <a:pt x="21698" y="18246"/>
                    <a:pt x="21949" y="18413"/>
                    <a:pt x="22179" y="18580"/>
                  </a:cubicBezTo>
                  <a:cubicBezTo>
                    <a:pt x="22472" y="18769"/>
                    <a:pt x="22765" y="18936"/>
                    <a:pt x="22912" y="19250"/>
                  </a:cubicBezTo>
                  <a:cubicBezTo>
                    <a:pt x="23058" y="19564"/>
                    <a:pt x="23309" y="19731"/>
                    <a:pt x="23581" y="19857"/>
                  </a:cubicBezTo>
                  <a:cubicBezTo>
                    <a:pt x="24104" y="20150"/>
                    <a:pt x="24648" y="20443"/>
                    <a:pt x="25276" y="20380"/>
                  </a:cubicBezTo>
                  <a:cubicBezTo>
                    <a:pt x="25611" y="20359"/>
                    <a:pt x="25946" y="20505"/>
                    <a:pt x="26260" y="20443"/>
                  </a:cubicBezTo>
                  <a:cubicBezTo>
                    <a:pt x="26783" y="20296"/>
                    <a:pt x="27285" y="20296"/>
                    <a:pt x="27808" y="20296"/>
                  </a:cubicBezTo>
                  <a:cubicBezTo>
                    <a:pt x="29252" y="20296"/>
                    <a:pt x="30653" y="20171"/>
                    <a:pt x="32013" y="19564"/>
                  </a:cubicBezTo>
                  <a:cubicBezTo>
                    <a:pt x="32265" y="19459"/>
                    <a:pt x="32474" y="19396"/>
                    <a:pt x="32704" y="19313"/>
                  </a:cubicBezTo>
                  <a:cubicBezTo>
                    <a:pt x="33792" y="18915"/>
                    <a:pt x="34838" y="18455"/>
                    <a:pt x="35822" y="17785"/>
                  </a:cubicBezTo>
                  <a:cubicBezTo>
                    <a:pt x="36177" y="17555"/>
                    <a:pt x="36554" y="17367"/>
                    <a:pt x="36931" y="17199"/>
                  </a:cubicBezTo>
                  <a:cubicBezTo>
                    <a:pt x="37223" y="17053"/>
                    <a:pt x="37433" y="16886"/>
                    <a:pt x="37621" y="16614"/>
                  </a:cubicBezTo>
                  <a:cubicBezTo>
                    <a:pt x="38060" y="16007"/>
                    <a:pt x="38542" y="15379"/>
                    <a:pt x="39065" y="14835"/>
                  </a:cubicBezTo>
                  <a:cubicBezTo>
                    <a:pt x="39400" y="14479"/>
                    <a:pt x="39839" y="14166"/>
                    <a:pt x="40257" y="13852"/>
                  </a:cubicBezTo>
                  <a:cubicBezTo>
                    <a:pt x="40529" y="13663"/>
                    <a:pt x="40843" y="13747"/>
                    <a:pt x="40990" y="13956"/>
                  </a:cubicBezTo>
                  <a:cubicBezTo>
                    <a:pt x="41157" y="14166"/>
                    <a:pt x="41115" y="14438"/>
                    <a:pt x="40906" y="14710"/>
                  </a:cubicBezTo>
                  <a:cubicBezTo>
                    <a:pt x="40780" y="14835"/>
                    <a:pt x="40655" y="14940"/>
                    <a:pt x="40488" y="15065"/>
                  </a:cubicBezTo>
                  <a:cubicBezTo>
                    <a:pt x="39818" y="15651"/>
                    <a:pt x="39232" y="16300"/>
                    <a:pt x="38856" y="17137"/>
                  </a:cubicBezTo>
                  <a:cubicBezTo>
                    <a:pt x="38772" y="17325"/>
                    <a:pt x="38604" y="17471"/>
                    <a:pt x="38479" y="17639"/>
                  </a:cubicBezTo>
                  <a:cubicBezTo>
                    <a:pt x="38332" y="17827"/>
                    <a:pt x="38165" y="17995"/>
                    <a:pt x="38019" y="18204"/>
                  </a:cubicBezTo>
                  <a:cubicBezTo>
                    <a:pt x="37286" y="19313"/>
                    <a:pt x="36993" y="20547"/>
                    <a:pt x="36805" y="21824"/>
                  </a:cubicBezTo>
                  <a:cubicBezTo>
                    <a:pt x="36805" y="21865"/>
                    <a:pt x="36868" y="21928"/>
                    <a:pt x="36889" y="22033"/>
                  </a:cubicBezTo>
                  <a:cubicBezTo>
                    <a:pt x="37119" y="22117"/>
                    <a:pt x="37391" y="22179"/>
                    <a:pt x="37621" y="22326"/>
                  </a:cubicBezTo>
                  <a:cubicBezTo>
                    <a:pt x="38563" y="22744"/>
                    <a:pt x="39525" y="22681"/>
                    <a:pt x="40467" y="22326"/>
                  </a:cubicBezTo>
                  <a:cubicBezTo>
                    <a:pt x="40906" y="22137"/>
                    <a:pt x="41366" y="21949"/>
                    <a:pt x="41827" y="21761"/>
                  </a:cubicBezTo>
                  <a:cubicBezTo>
                    <a:pt x="42726" y="21405"/>
                    <a:pt x="43521" y="20924"/>
                    <a:pt x="44254" y="20338"/>
                  </a:cubicBezTo>
                  <a:cubicBezTo>
                    <a:pt x="44568" y="20087"/>
                    <a:pt x="44882" y="19836"/>
                    <a:pt x="45237" y="19648"/>
                  </a:cubicBezTo>
                  <a:cubicBezTo>
                    <a:pt x="45781" y="19355"/>
                    <a:pt x="46283" y="19020"/>
                    <a:pt x="46723" y="18601"/>
                  </a:cubicBezTo>
                  <a:cubicBezTo>
                    <a:pt x="47058" y="18288"/>
                    <a:pt x="47455" y="18057"/>
                    <a:pt x="47895" y="18036"/>
                  </a:cubicBezTo>
                  <a:cubicBezTo>
                    <a:pt x="48187" y="18162"/>
                    <a:pt x="48208" y="18392"/>
                    <a:pt x="48229" y="18664"/>
                  </a:cubicBezTo>
                  <a:cubicBezTo>
                    <a:pt x="48292" y="19815"/>
                    <a:pt x="48752" y="20756"/>
                    <a:pt x="49652" y="21468"/>
                  </a:cubicBezTo>
                  <a:cubicBezTo>
                    <a:pt x="49861" y="21635"/>
                    <a:pt x="50071" y="21845"/>
                    <a:pt x="50196" y="22054"/>
                  </a:cubicBezTo>
                  <a:cubicBezTo>
                    <a:pt x="50636" y="22744"/>
                    <a:pt x="51535" y="23163"/>
                    <a:pt x="52288" y="23037"/>
                  </a:cubicBezTo>
                  <a:cubicBezTo>
                    <a:pt x="53084" y="22953"/>
                    <a:pt x="53921" y="22284"/>
                    <a:pt x="54046" y="21301"/>
                  </a:cubicBezTo>
                  <a:cubicBezTo>
                    <a:pt x="54151" y="20589"/>
                    <a:pt x="54255" y="19899"/>
                    <a:pt x="54360" y="19208"/>
                  </a:cubicBezTo>
                  <a:cubicBezTo>
                    <a:pt x="54381" y="19020"/>
                    <a:pt x="54465" y="18852"/>
                    <a:pt x="54548" y="18706"/>
                  </a:cubicBezTo>
                  <a:cubicBezTo>
                    <a:pt x="54569" y="18643"/>
                    <a:pt x="54653" y="18601"/>
                    <a:pt x="54695" y="18622"/>
                  </a:cubicBezTo>
                  <a:cubicBezTo>
                    <a:pt x="54778" y="18664"/>
                    <a:pt x="54862" y="18706"/>
                    <a:pt x="54904" y="18769"/>
                  </a:cubicBezTo>
                  <a:cubicBezTo>
                    <a:pt x="54967" y="18832"/>
                    <a:pt x="54988" y="18936"/>
                    <a:pt x="54967" y="19020"/>
                  </a:cubicBezTo>
                  <a:cubicBezTo>
                    <a:pt x="54988" y="20087"/>
                    <a:pt x="54988" y="21280"/>
                    <a:pt x="54548" y="22451"/>
                  </a:cubicBezTo>
                  <a:close/>
                  <a:moveTo>
                    <a:pt x="21991" y="25109"/>
                  </a:moveTo>
                  <a:cubicBezTo>
                    <a:pt x="22096" y="25632"/>
                    <a:pt x="22138" y="26092"/>
                    <a:pt x="22263" y="26531"/>
                  </a:cubicBezTo>
                  <a:cubicBezTo>
                    <a:pt x="22661" y="27871"/>
                    <a:pt x="23184" y="29126"/>
                    <a:pt x="24251" y="30088"/>
                  </a:cubicBezTo>
                  <a:cubicBezTo>
                    <a:pt x="24439" y="30235"/>
                    <a:pt x="24627" y="30423"/>
                    <a:pt x="24753" y="30612"/>
                  </a:cubicBezTo>
                  <a:cubicBezTo>
                    <a:pt x="25276" y="31386"/>
                    <a:pt x="26008" y="31909"/>
                    <a:pt x="26804" y="32411"/>
                  </a:cubicBezTo>
                  <a:cubicBezTo>
                    <a:pt x="27264" y="32704"/>
                    <a:pt x="27703" y="33039"/>
                    <a:pt x="28184" y="33311"/>
                  </a:cubicBezTo>
                  <a:cubicBezTo>
                    <a:pt x="29210" y="33897"/>
                    <a:pt x="30214" y="34524"/>
                    <a:pt x="31428" y="34733"/>
                  </a:cubicBezTo>
                  <a:cubicBezTo>
                    <a:pt x="32306" y="34901"/>
                    <a:pt x="33227" y="35047"/>
                    <a:pt x="34127" y="35194"/>
                  </a:cubicBezTo>
                  <a:cubicBezTo>
                    <a:pt x="34754" y="35298"/>
                    <a:pt x="35403" y="35340"/>
                    <a:pt x="36031" y="35424"/>
                  </a:cubicBezTo>
                  <a:cubicBezTo>
                    <a:pt x="37223" y="35549"/>
                    <a:pt x="38437" y="35738"/>
                    <a:pt x="39672" y="35549"/>
                  </a:cubicBezTo>
                  <a:cubicBezTo>
                    <a:pt x="40216" y="35466"/>
                    <a:pt x="40760" y="35508"/>
                    <a:pt x="41304" y="35424"/>
                  </a:cubicBezTo>
                  <a:cubicBezTo>
                    <a:pt x="42873" y="35131"/>
                    <a:pt x="44421" y="34775"/>
                    <a:pt x="45949" y="34294"/>
                  </a:cubicBezTo>
                  <a:cubicBezTo>
                    <a:pt x="46200" y="34210"/>
                    <a:pt x="46472" y="34148"/>
                    <a:pt x="46723" y="34001"/>
                  </a:cubicBezTo>
                  <a:cubicBezTo>
                    <a:pt x="47455" y="33666"/>
                    <a:pt x="48167" y="33332"/>
                    <a:pt x="48878" y="32997"/>
                  </a:cubicBezTo>
                  <a:cubicBezTo>
                    <a:pt x="49108" y="32850"/>
                    <a:pt x="49422" y="32746"/>
                    <a:pt x="49547" y="32536"/>
                  </a:cubicBezTo>
                  <a:cubicBezTo>
                    <a:pt x="49757" y="32181"/>
                    <a:pt x="50133" y="32013"/>
                    <a:pt x="50384" y="31741"/>
                  </a:cubicBezTo>
                  <a:cubicBezTo>
                    <a:pt x="51096" y="30884"/>
                    <a:pt x="51870" y="30109"/>
                    <a:pt x="52435" y="29168"/>
                  </a:cubicBezTo>
                  <a:cubicBezTo>
                    <a:pt x="53209" y="27808"/>
                    <a:pt x="53816" y="26322"/>
                    <a:pt x="54172" y="24753"/>
                  </a:cubicBezTo>
                  <a:cubicBezTo>
                    <a:pt x="54276" y="24272"/>
                    <a:pt x="54360" y="23811"/>
                    <a:pt x="54318" y="23225"/>
                  </a:cubicBezTo>
                  <a:cubicBezTo>
                    <a:pt x="54130" y="23330"/>
                    <a:pt x="54004" y="23393"/>
                    <a:pt x="53858" y="23497"/>
                  </a:cubicBezTo>
                  <a:cubicBezTo>
                    <a:pt x="53105" y="24125"/>
                    <a:pt x="52226" y="24125"/>
                    <a:pt x="51326" y="23916"/>
                  </a:cubicBezTo>
                  <a:cubicBezTo>
                    <a:pt x="50552" y="23728"/>
                    <a:pt x="49840" y="23309"/>
                    <a:pt x="49296" y="22702"/>
                  </a:cubicBezTo>
                  <a:cubicBezTo>
                    <a:pt x="48606" y="21970"/>
                    <a:pt x="47895" y="21238"/>
                    <a:pt x="47476" y="20296"/>
                  </a:cubicBezTo>
                  <a:cubicBezTo>
                    <a:pt x="47371" y="20087"/>
                    <a:pt x="47225" y="19920"/>
                    <a:pt x="47099" y="19710"/>
                  </a:cubicBezTo>
                  <a:cubicBezTo>
                    <a:pt x="46304" y="20275"/>
                    <a:pt x="45551" y="20798"/>
                    <a:pt x="44819" y="21321"/>
                  </a:cubicBezTo>
                  <a:cubicBezTo>
                    <a:pt x="44275" y="21719"/>
                    <a:pt x="43710" y="22117"/>
                    <a:pt x="43124" y="22389"/>
                  </a:cubicBezTo>
                  <a:cubicBezTo>
                    <a:pt x="42308" y="22807"/>
                    <a:pt x="41450" y="23163"/>
                    <a:pt x="40571" y="23477"/>
                  </a:cubicBezTo>
                  <a:cubicBezTo>
                    <a:pt x="39902" y="23707"/>
                    <a:pt x="39148" y="23832"/>
                    <a:pt x="38416" y="23644"/>
                  </a:cubicBezTo>
                  <a:cubicBezTo>
                    <a:pt x="37747" y="23497"/>
                    <a:pt x="37098" y="23330"/>
                    <a:pt x="36470" y="23100"/>
                  </a:cubicBezTo>
                  <a:cubicBezTo>
                    <a:pt x="35947" y="22912"/>
                    <a:pt x="35550" y="22221"/>
                    <a:pt x="35612" y="21635"/>
                  </a:cubicBezTo>
                  <a:cubicBezTo>
                    <a:pt x="35654" y="21280"/>
                    <a:pt x="35738" y="20903"/>
                    <a:pt x="35822" y="20568"/>
                  </a:cubicBezTo>
                  <a:cubicBezTo>
                    <a:pt x="35947" y="20024"/>
                    <a:pt x="36115" y="19459"/>
                    <a:pt x="36282" y="18790"/>
                  </a:cubicBezTo>
                  <a:cubicBezTo>
                    <a:pt x="35759" y="19041"/>
                    <a:pt x="35403" y="19292"/>
                    <a:pt x="34985" y="19459"/>
                  </a:cubicBezTo>
                  <a:cubicBezTo>
                    <a:pt x="33938" y="19920"/>
                    <a:pt x="32892" y="20296"/>
                    <a:pt x="31846" y="20715"/>
                  </a:cubicBezTo>
                  <a:cubicBezTo>
                    <a:pt x="31156" y="21008"/>
                    <a:pt x="30465" y="21133"/>
                    <a:pt x="29691" y="21196"/>
                  </a:cubicBezTo>
                  <a:cubicBezTo>
                    <a:pt x="28959" y="21238"/>
                    <a:pt x="28268" y="21280"/>
                    <a:pt x="27557" y="21552"/>
                  </a:cubicBezTo>
                  <a:cubicBezTo>
                    <a:pt x="27243" y="21698"/>
                    <a:pt x="26824" y="21635"/>
                    <a:pt x="26448" y="21635"/>
                  </a:cubicBezTo>
                  <a:cubicBezTo>
                    <a:pt x="26134" y="21635"/>
                    <a:pt x="25862" y="21593"/>
                    <a:pt x="25548" y="21552"/>
                  </a:cubicBezTo>
                  <a:cubicBezTo>
                    <a:pt x="24962" y="21531"/>
                    <a:pt x="24397" y="21426"/>
                    <a:pt x="23895" y="21112"/>
                  </a:cubicBezTo>
                  <a:cubicBezTo>
                    <a:pt x="23874" y="21091"/>
                    <a:pt x="23791" y="21112"/>
                    <a:pt x="23707" y="21133"/>
                  </a:cubicBezTo>
                  <a:cubicBezTo>
                    <a:pt x="23686" y="21342"/>
                    <a:pt x="23686" y="21552"/>
                    <a:pt x="23623" y="21761"/>
                  </a:cubicBezTo>
                  <a:cubicBezTo>
                    <a:pt x="23602" y="21928"/>
                    <a:pt x="23560" y="22054"/>
                    <a:pt x="23498" y="22221"/>
                  </a:cubicBezTo>
                  <a:cubicBezTo>
                    <a:pt x="23414" y="22389"/>
                    <a:pt x="23247" y="22493"/>
                    <a:pt x="23058" y="22451"/>
                  </a:cubicBezTo>
                  <a:cubicBezTo>
                    <a:pt x="22933" y="22389"/>
                    <a:pt x="22828" y="22263"/>
                    <a:pt x="22765" y="22137"/>
                  </a:cubicBezTo>
                  <a:cubicBezTo>
                    <a:pt x="22723" y="22033"/>
                    <a:pt x="22723" y="21907"/>
                    <a:pt x="22744" y="21761"/>
                  </a:cubicBezTo>
                  <a:cubicBezTo>
                    <a:pt x="22786" y="21384"/>
                    <a:pt x="22619" y="21029"/>
                    <a:pt x="22451" y="20715"/>
                  </a:cubicBezTo>
                  <a:cubicBezTo>
                    <a:pt x="22221" y="20296"/>
                    <a:pt x="21845" y="19961"/>
                    <a:pt x="21489" y="19648"/>
                  </a:cubicBezTo>
                  <a:cubicBezTo>
                    <a:pt x="21050" y="19292"/>
                    <a:pt x="20673" y="19250"/>
                    <a:pt x="20275" y="19606"/>
                  </a:cubicBezTo>
                  <a:cubicBezTo>
                    <a:pt x="19857" y="19961"/>
                    <a:pt x="19501" y="20380"/>
                    <a:pt x="19480" y="20987"/>
                  </a:cubicBezTo>
                  <a:cubicBezTo>
                    <a:pt x="19438" y="21301"/>
                    <a:pt x="19417" y="21573"/>
                    <a:pt x="19376" y="21907"/>
                  </a:cubicBezTo>
                  <a:cubicBezTo>
                    <a:pt x="19271" y="22451"/>
                    <a:pt x="19334" y="22912"/>
                    <a:pt x="19689" y="23372"/>
                  </a:cubicBezTo>
                  <a:cubicBezTo>
                    <a:pt x="19794" y="23518"/>
                    <a:pt x="19857" y="23686"/>
                    <a:pt x="19961" y="23832"/>
                  </a:cubicBezTo>
                  <a:cubicBezTo>
                    <a:pt x="20213" y="24230"/>
                    <a:pt x="20526" y="24481"/>
                    <a:pt x="20945" y="24648"/>
                  </a:cubicBezTo>
                  <a:cubicBezTo>
                    <a:pt x="21280" y="24837"/>
                    <a:pt x="21594" y="24962"/>
                    <a:pt x="21991" y="25109"/>
                  </a:cubicBezTo>
                  <a:close/>
                  <a:moveTo>
                    <a:pt x="29984" y="35738"/>
                  </a:moveTo>
                  <a:cubicBezTo>
                    <a:pt x="27912" y="34796"/>
                    <a:pt x="26029" y="33562"/>
                    <a:pt x="24188" y="32202"/>
                  </a:cubicBezTo>
                  <a:cubicBezTo>
                    <a:pt x="22933" y="32808"/>
                    <a:pt x="21782" y="33583"/>
                    <a:pt x="20778" y="34587"/>
                  </a:cubicBezTo>
                  <a:cubicBezTo>
                    <a:pt x="20485" y="34901"/>
                    <a:pt x="20171" y="35215"/>
                    <a:pt x="19836" y="35424"/>
                  </a:cubicBezTo>
                  <a:cubicBezTo>
                    <a:pt x="19271" y="35759"/>
                    <a:pt x="18706" y="36156"/>
                    <a:pt x="18288" y="36679"/>
                  </a:cubicBezTo>
                  <a:cubicBezTo>
                    <a:pt x="18162" y="36805"/>
                    <a:pt x="18037" y="36930"/>
                    <a:pt x="17911" y="37035"/>
                  </a:cubicBezTo>
                  <a:cubicBezTo>
                    <a:pt x="16928" y="37767"/>
                    <a:pt x="16237" y="38709"/>
                    <a:pt x="15547" y="39713"/>
                  </a:cubicBezTo>
                  <a:cubicBezTo>
                    <a:pt x="15149" y="40299"/>
                    <a:pt x="15149" y="40467"/>
                    <a:pt x="15630" y="40990"/>
                  </a:cubicBezTo>
                  <a:cubicBezTo>
                    <a:pt x="15756" y="41157"/>
                    <a:pt x="15965" y="41262"/>
                    <a:pt x="16132" y="41387"/>
                  </a:cubicBezTo>
                  <a:cubicBezTo>
                    <a:pt x="16404" y="41575"/>
                    <a:pt x="16697" y="41722"/>
                    <a:pt x="16969" y="41952"/>
                  </a:cubicBezTo>
                  <a:cubicBezTo>
                    <a:pt x="17723" y="42664"/>
                    <a:pt x="18560" y="43187"/>
                    <a:pt x="19522" y="43500"/>
                  </a:cubicBezTo>
                  <a:cubicBezTo>
                    <a:pt x="19648" y="43563"/>
                    <a:pt x="19815" y="43605"/>
                    <a:pt x="19941" y="43710"/>
                  </a:cubicBezTo>
                  <a:cubicBezTo>
                    <a:pt x="20171" y="43898"/>
                    <a:pt x="20422" y="43940"/>
                    <a:pt x="20694" y="43919"/>
                  </a:cubicBezTo>
                  <a:cubicBezTo>
                    <a:pt x="21050" y="43898"/>
                    <a:pt x="21384" y="43940"/>
                    <a:pt x="21698" y="43961"/>
                  </a:cubicBezTo>
                  <a:cubicBezTo>
                    <a:pt x="21886" y="43961"/>
                    <a:pt x="22054" y="44065"/>
                    <a:pt x="22242" y="43835"/>
                  </a:cubicBezTo>
                  <a:cubicBezTo>
                    <a:pt x="22242" y="43647"/>
                    <a:pt x="22263" y="43417"/>
                    <a:pt x="22242" y="43166"/>
                  </a:cubicBezTo>
                  <a:cubicBezTo>
                    <a:pt x="22138" y="41910"/>
                    <a:pt x="22033" y="40676"/>
                    <a:pt x="21949" y="39420"/>
                  </a:cubicBezTo>
                  <a:cubicBezTo>
                    <a:pt x="21928" y="39086"/>
                    <a:pt x="21949" y="38730"/>
                    <a:pt x="21949" y="38437"/>
                  </a:cubicBezTo>
                  <a:lnTo>
                    <a:pt x="22033" y="37328"/>
                  </a:lnTo>
                  <a:cubicBezTo>
                    <a:pt x="22033" y="37140"/>
                    <a:pt x="22012" y="36972"/>
                    <a:pt x="22054" y="36784"/>
                  </a:cubicBezTo>
                  <a:cubicBezTo>
                    <a:pt x="22096" y="36638"/>
                    <a:pt x="22242" y="36449"/>
                    <a:pt x="22326" y="36470"/>
                  </a:cubicBezTo>
                  <a:cubicBezTo>
                    <a:pt x="22682" y="36491"/>
                    <a:pt x="22849" y="36219"/>
                    <a:pt x="23058" y="36010"/>
                  </a:cubicBezTo>
                  <a:cubicBezTo>
                    <a:pt x="23163" y="35905"/>
                    <a:pt x="23288" y="35780"/>
                    <a:pt x="23414" y="35759"/>
                  </a:cubicBezTo>
                  <a:cubicBezTo>
                    <a:pt x="24083" y="35654"/>
                    <a:pt x="24732" y="35382"/>
                    <a:pt x="25381" y="35654"/>
                  </a:cubicBezTo>
                  <a:cubicBezTo>
                    <a:pt x="25548" y="35696"/>
                    <a:pt x="25757" y="35780"/>
                    <a:pt x="25820" y="35905"/>
                  </a:cubicBezTo>
                  <a:cubicBezTo>
                    <a:pt x="26071" y="36261"/>
                    <a:pt x="26301" y="36617"/>
                    <a:pt x="26301" y="37098"/>
                  </a:cubicBezTo>
                  <a:cubicBezTo>
                    <a:pt x="26301" y="37328"/>
                    <a:pt x="26343" y="37558"/>
                    <a:pt x="26385" y="37830"/>
                  </a:cubicBezTo>
                  <a:cubicBezTo>
                    <a:pt x="26406" y="38165"/>
                    <a:pt x="26448" y="38479"/>
                    <a:pt x="26448" y="38814"/>
                  </a:cubicBezTo>
                  <a:cubicBezTo>
                    <a:pt x="26427" y="39316"/>
                    <a:pt x="26406" y="39776"/>
                    <a:pt x="26532" y="40278"/>
                  </a:cubicBezTo>
                  <a:cubicBezTo>
                    <a:pt x="26594" y="40487"/>
                    <a:pt x="26532" y="40697"/>
                    <a:pt x="26532" y="40906"/>
                  </a:cubicBezTo>
                  <a:cubicBezTo>
                    <a:pt x="26532" y="41115"/>
                    <a:pt x="26511" y="41324"/>
                    <a:pt x="26552" y="41534"/>
                  </a:cubicBezTo>
                  <a:cubicBezTo>
                    <a:pt x="26657" y="42078"/>
                    <a:pt x="26657" y="42643"/>
                    <a:pt x="26615" y="43187"/>
                  </a:cubicBezTo>
                  <a:cubicBezTo>
                    <a:pt x="26594" y="43647"/>
                    <a:pt x="26552" y="44149"/>
                    <a:pt x="26824" y="44588"/>
                  </a:cubicBezTo>
                  <a:cubicBezTo>
                    <a:pt x="27222" y="44672"/>
                    <a:pt x="27578" y="44735"/>
                    <a:pt x="27912" y="44588"/>
                  </a:cubicBezTo>
                  <a:cubicBezTo>
                    <a:pt x="28268" y="44463"/>
                    <a:pt x="28582" y="44484"/>
                    <a:pt x="28917" y="44526"/>
                  </a:cubicBezTo>
                  <a:cubicBezTo>
                    <a:pt x="29168" y="44547"/>
                    <a:pt x="29461" y="44526"/>
                    <a:pt x="29733" y="44526"/>
                  </a:cubicBezTo>
                  <a:cubicBezTo>
                    <a:pt x="30068" y="44526"/>
                    <a:pt x="30402" y="44463"/>
                    <a:pt x="30716" y="44484"/>
                  </a:cubicBezTo>
                  <a:cubicBezTo>
                    <a:pt x="31135" y="44526"/>
                    <a:pt x="31511" y="44463"/>
                    <a:pt x="31867" y="44275"/>
                  </a:cubicBezTo>
                  <a:cubicBezTo>
                    <a:pt x="31993" y="44212"/>
                    <a:pt x="32160" y="44128"/>
                    <a:pt x="32286" y="44149"/>
                  </a:cubicBezTo>
                  <a:cubicBezTo>
                    <a:pt x="32788" y="44212"/>
                    <a:pt x="33248" y="44003"/>
                    <a:pt x="33729" y="44003"/>
                  </a:cubicBezTo>
                  <a:cubicBezTo>
                    <a:pt x="34775" y="43961"/>
                    <a:pt x="35738" y="43542"/>
                    <a:pt x="36742" y="43312"/>
                  </a:cubicBezTo>
                  <a:cubicBezTo>
                    <a:pt x="37642" y="43103"/>
                    <a:pt x="38437" y="42538"/>
                    <a:pt x="39169" y="41931"/>
                  </a:cubicBezTo>
                  <a:cubicBezTo>
                    <a:pt x="39525" y="41617"/>
                    <a:pt x="39776" y="41283"/>
                    <a:pt x="39797" y="40759"/>
                  </a:cubicBezTo>
                  <a:cubicBezTo>
                    <a:pt x="39818" y="40174"/>
                    <a:pt x="39944" y="39609"/>
                    <a:pt x="39797" y="39023"/>
                  </a:cubicBezTo>
                  <a:cubicBezTo>
                    <a:pt x="39713" y="38730"/>
                    <a:pt x="39797" y="38416"/>
                    <a:pt x="39818" y="38102"/>
                  </a:cubicBezTo>
                  <a:cubicBezTo>
                    <a:pt x="39839" y="37726"/>
                    <a:pt x="39776" y="37328"/>
                    <a:pt x="39588" y="36993"/>
                  </a:cubicBezTo>
                  <a:cubicBezTo>
                    <a:pt x="39044" y="36993"/>
                    <a:pt x="38521" y="37014"/>
                    <a:pt x="37998" y="36993"/>
                  </a:cubicBezTo>
                  <a:cubicBezTo>
                    <a:pt x="37475" y="36951"/>
                    <a:pt x="36972" y="36889"/>
                    <a:pt x="36449" y="36847"/>
                  </a:cubicBezTo>
                  <a:cubicBezTo>
                    <a:pt x="36345" y="36993"/>
                    <a:pt x="36282" y="37119"/>
                    <a:pt x="36219" y="37161"/>
                  </a:cubicBezTo>
                  <a:cubicBezTo>
                    <a:pt x="35403" y="37851"/>
                    <a:pt x="34566" y="38521"/>
                    <a:pt x="33729" y="39190"/>
                  </a:cubicBezTo>
                  <a:cubicBezTo>
                    <a:pt x="33562" y="39295"/>
                    <a:pt x="33311" y="39337"/>
                    <a:pt x="33122" y="39316"/>
                  </a:cubicBezTo>
                  <a:cubicBezTo>
                    <a:pt x="32516" y="39232"/>
                    <a:pt x="31888" y="39253"/>
                    <a:pt x="31407" y="38835"/>
                  </a:cubicBezTo>
                  <a:cubicBezTo>
                    <a:pt x="30925" y="38793"/>
                    <a:pt x="30716" y="38458"/>
                    <a:pt x="30570" y="38081"/>
                  </a:cubicBezTo>
                  <a:cubicBezTo>
                    <a:pt x="30465" y="37830"/>
                    <a:pt x="30361" y="37600"/>
                    <a:pt x="30298" y="37307"/>
                  </a:cubicBezTo>
                  <a:cubicBezTo>
                    <a:pt x="30214" y="36784"/>
                    <a:pt x="30109" y="36282"/>
                    <a:pt x="29984" y="35738"/>
                  </a:cubicBezTo>
                  <a:close/>
                  <a:moveTo>
                    <a:pt x="11571" y="41324"/>
                  </a:moveTo>
                  <a:cubicBezTo>
                    <a:pt x="11550" y="41115"/>
                    <a:pt x="11571" y="41052"/>
                    <a:pt x="11550" y="40969"/>
                  </a:cubicBezTo>
                  <a:cubicBezTo>
                    <a:pt x="11320" y="40236"/>
                    <a:pt x="11592" y="39525"/>
                    <a:pt x="11676" y="38793"/>
                  </a:cubicBezTo>
                  <a:cubicBezTo>
                    <a:pt x="11948" y="38437"/>
                    <a:pt x="12011" y="38039"/>
                    <a:pt x="12073" y="37600"/>
                  </a:cubicBezTo>
                  <a:cubicBezTo>
                    <a:pt x="12094" y="37412"/>
                    <a:pt x="12178" y="37244"/>
                    <a:pt x="12283" y="37098"/>
                  </a:cubicBezTo>
                  <a:cubicBezTo>
                    <a:pt x="12910" y="36135"/>
                    <a:pt x="13475" y="35110"/>
                    <a:pt x="14375" y="34315"/>
                  </a:cubicBezTo>
                  <a:cubicBezTo>
                    <a:pt x="14584" y="34148"/>
                    <a:pt x="14772" y="33938"/>
                    <a:pt x="14919" y="33687"/>
                  </a:cubicBezTo>
                  <a:cubicBezTo>
                    <a:pt x="15212" y="33269"/>
                    <a:pt x="15568" y="33018"/>
                    <a:pt x="16049" y="32808"/>
                  </a:cubicBezTo>
                  <a:cubicBezTo>
                    <a:pt x="16572" y="32578"/>
                    <a:pt x="17179" y="32432"/>
                    <a:pt x="17430" y="31846"/>
                  </a:cubicBezTo>
                  <a:cubicBezTo>
                    <a:pt x="17451" y="31762"/>
                    <a:pt x="17555" y="31700"/>
                    <a:pt x="17639" y="31679"/>
                  </a:cubicBezTo>
                  <a:cubicBezTo>
                    <a:pt x="18162" y="31469"/>
                    <a:pt x="18664" y="31135"/>
                    <a:pt x="19229" y="31030"/>
                  </a:cubicBezTo>
                  <a:cubicBezTo>
                    <a:pt x="19836" y="30925"/>
                    <a:pt x="20359" y="30632"/>
                    <a:pt x="20882" y="30340"/>
                  </a:cubicBezTo>
                  <a:cubicBezTo>
                    <a:pt x="20673" y="29712"/>
                    <a:pt x="20589" y="29670"/>
                    <a:pt x="20150" y="29775"/>
                  </a:cubicBezTo>
                  <a:cubicBezTo>
                    <a:pt x="19920" y="29816"/>
                    <a:pt x="19689" y="29837"/>
                    <a:pt x="19438" y="29900"/>
                  </a:cubicBezTo>
                  <a:cubicBezTo>
                    <a:pt x="18706" y="30068"/>
                    <a:pt x="18037" y="30277"/>
                    <a:pt x="17827" y="31135"/>
                  </a:cubicBezTo>
                  <a:cubicBezTo>
                    <a:pt x="17827" y="31156"/>
                    <a:pt x="17806" y="31176"/>
                    <a:pt x="17765" y="31176"/>
                  </a:cubicBezTo>
                  <a:cubicBezTo>
                    <a:pt x="16990" y="31532"/>
                    <a:pt x="16195" y="31867"/>
                    <a:pt x="15421" y="32181"/>
                  </a:cubicBezTo>
                  <a:cubicBezTo>
                    <a:pt x="14772" y="32432"/>
                    <a:pt x="14103" y="32683"/>
                    <a:pt x="13371" y="32516"/>
                  </a:cubicBezTo>
                  <a:cubicBezTo>
                    <a:pt x="12408" y="32327"/>
                    <a:pt x="11446" y="32223"/>
                    <a:pt x="10504" y="32055"/>
                  </a:cubicBezTo>
                  <a:cubicBezTo>
                    <a:pt x="10065" y="31951"/>
                    <a:pt x="9667" y="32013"/>
                    <a:pt x="9270" y="32202"/>
                  </a:cubicBezTo>
                  <a:cubicBezTo>
                    <a:pt x="8454" y="32620"/>
                    <a:pt x="7679" y="33101"/>
                    <a:pt x="6989" y="33729"/>
                  </a:cubicBezTo>
                  <a:cubicBezTo>
                    <a:pt x="6842" y="33876"/>
                    <a:pt x="6675" y="34043"/>
                    <a:pt x="6612" y="34210"/>
                  </a:cubicBezTo>
                  <a:cubicBezTo>
                    <a:pt x="6194" y="35026"/>
                    <a:pt x="5713" y="35822"/>
                    <a:pt x="5733" y="36784"/>
                  </a:cubicBezTo>
                  <a:cubicBezTo>
                    <a:pt x="5733" y="36993"/>
                    <a:pt x="5713" y="37202"/>
                    <a:pt x="5671" y="37412"/>
                  </a:cubicBezTo>
                  <a:cubicBezTo>
                    <a:pt x="5608" y="37726"/>
                    <a:pt x="5713" y="37998"/>
                    <a:pt x="5901" y="38270"/>
                  </a:cubicBezTo>
                  <a:cubicBezTo>
                    <a:pt x="6424" y="38981"/>
                    <a:pt x="7093" y="39567"/>
                    <a:pt x="7889" y="39985"/>
                  </a:cubicBezTo>
                  <a:cubicBezTo>
                    <a:pt x="8516" y="40341"/>
                    <a:pt x="9060" y="40864"/>
                    <a:pt x="9855" y="40885"/>
                  </a:cubicBezTo>
                  <a:cubicBezTo>
                    <a:pt x="10316" y="41283"/>
                    <a:pt x="10922" y="41262"/>
                    <a:pt x="11571" y="41324"/>
                  </a:cubicBezTo>
                  <a:close/>
                  <a:moveTo>
                    <a:pt x="17869" y="44254"/>
                  </a:moveTo>
                  <a:cubicBezTo>
                    <a:pt x="17451" y="43940"/>
                    <a:pt x="17200" y="43731"/>
                    <a:pt x="16928" y="43521"/>
                  </a:cubicBezTo>
                  <a:cubicBezTo>
                    <a:pt x="16384" y="43082"/>
                    <a:pt x="15840" y="42664"/>
                    <a:pt x="15233" y="42308"/>
                  </a:cubicBezTo>
                  <a:cubicBezTo>
                    <a:pt x="14500" y="41848"/>
                    <a:pt x="14040" y="41199"/>
                    <a:pt x="13956" y="40299"/>
                  </a:cubicBezTo>
                  <a:cubicBezTo>
                    <a:pt x="13935" y="39985"/>
                    <a:pt x="13956" y="39713"/>
                    <a:pt x="14187" y="39462"/>
                  </a:cubicBezTo>
                  <a:cubicBezTo>
                    <a:pt x="14396" y="39211"/>
                    <a:pt x="14584" y="38918"/>
                    <a:pt x="14793" y="38667"/>
                  </a:cubicBezTo>
                  <a:cubicBezTo>
                    <a:pt x="15442" y="37788"/>
                    <a:pt x="16070" y="36951"/>
                    <a:pt x="16928" y="36303"/>
                  </a:cubicBezTo>
                  <a:cubicBezTo>
                    <a:pt x="17221" y="36073"/>
                    <a:pt x="17493" y="35801"/>
                    <a:pt x="17723" y="35549"/>
                  </a:cubicBezTo>
                  <a:cubicBezTo>
                    <a:pt x="18037" y="35215"/>
                    <a:pt x="18371" y="34901"/>
                    <a:pt x="18790" y="34692"/>
                  </a:cubicBezTo>
                  <a:cubicBezTo>
                    <a:pt x="19229" y="34482"/>
                    <a:pt x="19585" y="34127"/>
                    <a:pt x="19941" y="33792"/>
                  </a:cubicBezTo>
                  <a:cubicBezTo>
                    <a:pt x="20736" y="32976"/>
                    <a:pt x="21594" y="32285"/>
                    <a:pt x="22619" y="31762"/>
                  </a:cubicBezTo>
                  <a:cubicBezTo>
                    <a:pt x="22891" y="31595"/>
                    <a:pt x="23184" y="31469"/>
                    <a:pt x="23456" y="31176"/>
                  </a:cubicBezTo>
                  <a:cubicBezTo>
                    <a:pt x="23184" y="30925"/>
                    <a:pt x="22933" y="30695"/>
                    <a:pt x="22702" y="30507"/>
                  </a:cubicBezTo>
                  <a:cubicBezTo>
                    <a:pt x="22326" y="30507"/>
                    <a:pt x="22033" y="30612"/>
                    <a:pt x="21719" y="30800"/>
                  </a:cubicBezTo>
                  <a:cubicBezTo>
                    <a:pt x="21217" y="31072"/>
                    <a:pt x="20652" y="31260"/>
                    <a:pt x="20171" y="31553"/>
                  </a:cubicBezTo>
                  <a:cubicBezTo>
                    <a:pt x="19543" y="31930"/>
                    <a:pt x="18915" y="32285"/>
                    <a:pt x="18204" y="32453"/>
                  </a:cubicBezTo>
                  <a:cubicBezTo>
                    <a:pt x="18162" y="32495"/>
                    <a:pt x="18099" y="32516"/>
                    <a:pt x="18057" y="32557"/>
                  </a:cubicBezTo>
                  <a:cubicBezTo>
                    <a:pt x="17513" y="32955"/>
                    <a:pt x="16948" y="33353"/>
                    <a:pt x="16404" y="33687"/>
                  </a:cubicBezTo>
                  <a:cubicBezTo>
                    <a:pt x="15944" y="34001"/>
                    <a:pt x="15672" y="34524"/>
                    <a:pt x="15275" y="34859"/>
                  </a:cubicBezTo>
                  <a:cubicBezTo>
                    <a:pt x="14521" y="35549"/>
                    <a:pt x="13956" y="36366"/>
                    <a:pt x="13433" y="37223"/>
                  </a:cubicBezTo>
                  <a:cubicBezTo>
                    <a:pt x="13245" y="37537"/>
                    <a:pt x="13057" y="37851"/>
                    <a:pt x="13036" y="38207"/>
                  </a:cubicBezTo>
                  <a:cubicBezTo>
                    <a:pt x="13015" y="38479"/>
                    <a:pt x="12910" y="38730"/>
                    <a:pt x="12806" y="39002"/>
                  </a:cubicBezTo>
                  <a:cubicBezTo>
                    <a:pt x="12492" y="39713"/>
                    <a:pt x="12429" y="40404"/>
                    <a:pt x="12743" y="41115"/>
                  </a:cubicBezTo>
                  <a:cubicBezTo>
                    <a:pt x="12931" y="41534"/>
                    <a:pt x="13140" y="41952"/>
                    <a:pt x="13371" y="42350"/>
                  </a:cubicBezTo>
                  <a:cubicBezTo>
                    <a:pt x="13496" y="42559"/>
                    <a:pt x="13643" y="42852"/>
                    <a:pt x="13852" y="42894"/>
                  </a:cubicBezTo>
                  <a:cubicBezTo>
                    <a:pt x="14417" y="43061"/>
                    <a:pt x="14835" y="43480"/>
                    <a:pt x="15358" y="43710"/>
                  </a:cubicBezTo>
                  <a:cubicBezTo>
                    <a:pt x="15693" y="43877"/>
                    <a:pt x="16049" y="44024"/>
                    <a:pt x="16384" y="44065"/>
                  </a:cubicBezTo>
                  <a:cubicBezTo>
                    <a:pt x="16802" y="44191"/>
                    <a:pt x="17283" y="44212"/>
                    <a:pt x="17869" y="44254"/>
                  </a:cubicBezTo>
                  <a:close/>
                  <a:moveTo>
                    <a:pt x="14605" y="19857"/>
                  </a:moveTo>
                  <a:cubicBezTo>
                    <a:pt x="14982" y="19815"/>
                    <a:pt x="15254" y="19773"/>
                    <a:pt x="15547" y="19731"/>
                  </a:cubicBezTo>
                  <a:cubicBezTo>
                    <a:pt x="15651" y="19710"/>
                    <a:pt x="15777" y="19668"/>
                    <a:pt x="15881" y="19627"/>
                  </a:cubicBezTo>
                  <a:cubicBezTo>
                    <a:pt x="16384" y="19313"/>
                    <a:pt x="16969" y="19041"/>
                    <a:pt x="17283" y="18476"/>
                  </a:cubicBezTo>
                  <a:cubicBezTo>
                    <a:pt x="17534" y="17995"/>
                    <a:pt x="17848" y="17555"/>
                    <a:pt x="18162" y="17095"/>
                  </a:cubicBezTo>
                  <a:cubicBezTo>
                    <a:pt x="18894" y="15965"/>
                    <a:pt x="18853" y="14710"/>
                    <a:pt x="18664" y="13454"/>
                  </a:cubicBezTo>
                  <a:cubicBezTo>
                    <a:pt x="18643" y="13329"/>
                    <a:pt x="18560" y="13161"/>
                    <a:pt x="18455" y="13057"/>
                  </a:cubicBezTo>
                  <a:cubicBezTo>
                    <a:pt x="18141" y="12617"/>
                    <a:pt x="17660" y="12554"/>
                    <a:pt x="17304" y="12973"/>
                  </a:cubicBezTo>
                  <a:cubicBezTo>
                    <a:pt x="17095" y="13224"/>
                    <a:pt x="16865" y="13391"/>
                    <a:pt x="16593" y="13538"/>
                  </a:cubicBezTo>
                  <a:cubicBezTo>
                    <a:pt x="16488" y="13580"/>
                    <a:pt x="16384" y="13663"/>
                    <a:pt x="16300" y="13747"/>
                  </a:cubicBezTo>
                  <a:cubicBezTo>
                    <a:pt x="15630" y="14584"/>
                    <a:pt x="14982" y="15421"/>
                    <a:pt x="14689" y="16488"/>
                  </a:cubicBezTo>
                  <a:cubicBezTo>
                    <a:pt x="14563" y="16990"/>
                    <a:pt x="14563" y="17513"/>
                    <a:pt x="14459" y="18036"/>
                  </a:cubicBezTo>
                  <a:cubicBezTo>
                    <a:pt x="14354" y="18664"/>
                    <a:pt x="14584" y="19229"/>
                    <a:pt x="14605" y="19857"/>
                  </a:cubicBezTo>
                  <a:close/>
                  <a:moveTo>
                    <a:pt x="25506" y="44568"/>
                  </a:moveTo>
                  <a:lnTo>
                    <a:pt x="25506" y="43061"/>
                  </a:lnTo>
                  <a:lnTo>
                    <a:pt x="25506" y="40425"/>
                  </a:lnTo>
                  <a:cubicBezTo>
                    <a:pt x="25506" y="40341"/>
                    <a:pt x="25485" y="40236"/>
                    <a:pt x="25464" y="40153"/>
                  </a:cubicBezTo>
                  <a:cubicBezTo>
                    <a:pt x="25339" y="39755"/>
                    <a:pt x="25381" y="39379"/>
                    <a:pt x="25443" y="38981"/>
                  </a:cubicBezTo>
                  <a:cubicBezTo>
                    <a:pt x="25548" y="38228"/>
                    <a:pt x="25339" y="37495"/>
                    <a:pt x="25339" y="36721"/>
                  </a:cubicBezTo>
                  <a:cubicBezTo>
                    <a:pt x="25339" y="36617"/>
                    <a:pt x="25255" y="36491"/>
                    <a:pt x="25192" y="36366"/>
                  </a:cubicBezTo>
                  <a:cubicBezTo>
                    <a:pt x="24983" y="36345"/>
                    <a:pt x="24753" y="36240"/>
                    <a:pt x="24565" y="36282"/>
                  </a:cubicBezTo>
                  <a:cubicBezTo>
                    <a:pt x="23979" y="36491"/>
                    <a:pt x="23288" y="36407"/>
                    <a:pt x="22786" y="36868"/>
                  </a:cubicBezTo>
                  <a:cubicBezTo>
                    <a:pt x="22765" y="36930"/>
                    <a:pt x="22744" y="36993"/>
                    <a:pt x="22744" y="37035"/>
                  </a:cubicBezTo>
                  <a:cubicBezTo>
                    <a:pt x="22849" y="37642"/>
                    <a:pt x="22933" y="38249"/>
                    <a:pt x="22786" y="38855"/>
                  </a:cubicBezTo>
                  <a:cubicBezTo>
                    <a:pt x="22765" y="38918"/>
                    <a:pt x="22786" y="39023"/>
                    <a:pt x="22807" y="39107"/>
                  </a:cubicBezTo>
                  <a:cubicBezTo>
                    <a:pt x="22995" y="40759"/>
                    <a:pt x="23163" y="42371"/>
                    <a:pt x="23330" y="44044"/>
                  </a:cubicBezTo>
                  <a:cubicBezTo>
                    <a:pt x="23560" y="44296"/>
                    <a:pt x="23749" y="44547"/>
                    <a:pt x="24000" y="44840"/>
                  </a:cubicBezTo>
                  <a:cubicBezTo>
                    <a:pt x="24125" y="44840"/>
                    <a:pt x="24230" y="44881"/>
                    <a:pt x="24355" y="44861"/>
                  </a:cubicBezTo>
                  <a:cubicBezTo>
                    <a:pt x="24753" y="44777"/>
                    <a:pt x="25088" y="44672"/>
                    <a:pt x="25506" y="44568"/>
                  </a:cubicBezTo>
                  <a:close/>
                  <a:moveTo>
                    <a:pt x="8642" y="17095"/>
                  </a:moveTo>
                  <a:cubicBezTo>
                    <a:pt x="8202" y="16467"/>
                    <a:pt x="7512" y="16216"/>
                    <a:pt x="6780" y="16111"/>
                  </a:cubicBezTo>
                  <a:cubicBezTo>
                    <a:pt x="6236" y="16049"/>
                    <a:pt x="5692" y="16007"/>
                    <a:pt x="5148" y="15986"/>
                  </a:cubicBezTo>
                  <a:cubicBezTo>
                    <a:pt x="4478" y="15965"/>
                    <a:pt x="3892" y="16070"/>
                    <a:pt x="3327" y="16446"/>
                  </a:cubicBezTo>
                  <a:cubicBezTo>
                    <a:pt x="3013" y="16697"/>
                    <a:pt x="2679" y="16927"/>
                    <a:pt x="2302" y="17074"/>
                  </a:cubicBezTo>
                  <a:cubicBezTo>
                    <a:pt x="1611" y="17388"/>
                    <a:pt x="1444" y="18057"/>
                    <a:pt x="1193" y="18643"/>
                  </a:cubicBezTo>
                  <a:cubicBezTo>
                    <a:pt x="1109" y="18852"/>
                    <a:pt x="1256" y="19124"/>
                    <a:pt x="1465" y="19145"/>
                  </a:cubicBezTo>
                  <a:cubicBezTo>
                    <a:pt x="2093" y="19208"/>
                    <a:pt x="2720" y="19376"/>
                    <a:pt x="3390" y="19250"/>
                  </a:cubicBezTo>
                  <a:cubicBezTo>
                    <a:pt x="4352" y="19041"/>
                    <a:pt x="5378" y="18894"/>
                    <a:pt x="6340" y="18685"/>
                  </a:cubicBezTo>
                  <a:cubicBezTo>
                    <a:pt x="6591" y="18622"/>
                    <a:pt x="6884" y="18518"/>
                    <a:pt x="7093" y="18371"/>
                  </a:cubicBezTo>
                  <a:cubicBezTo>
                    <a:pt x="7617" y="17974"/>
                    <a:pt x="8119" y="17534"/>
                    <a:pt x="8642" y="17095"/>
                  </a:cubicBezTo>
                  <a:close/>
                  <a:moveTo>
                    <a:pt x="35194" y="36679"/>
                  </a:moveTo>
                  <a:cubicBezTo>
                    <a:pt x="34399" y="36575"/>
                    <a:pt x="33771" y="36491"/>
                    <a:pt x="33122" y="36449"/>
                  </a:cubicBezTo>
                  <a:cubicBezTo>
                    <a:pt x="32474" y="36386"/>
                    <a:pt x="31846" y="36094"/>
                    <a:pt x="31114" y="36094"/>
                  </a:cubicBezTo>
                  <a:cubicBezTo>
                    <a:pt x="31135" y="36617"/>
                    <a:pt x="31302" y="37098"/>
                    <a:pt x="31428" y="37537"/>
                  </a:cubicBezTo>
                  <a:cubicBezTo>
                    <a:pt x="31469" y="37663"/>
                    <a:pt x="31595" y="37767"/>
                    <a:pt x="31700" y="37851"/>
                  </a:cubicBezTo>
                  <a:cubicBezTo>
                    <a:pt x="31867" y="37956"/>
                    <a:pt x="32013" y="38018"/>
                    <a:pt x="32202" y="38081"/>
                  </a:cubicBezTo>
                  <a:cubicBezTo>
                    <a:pt x="32725" y="38332"/>
                    <a:pt x="33227" y="38374"/>
                    <a:pt x="33729" y="37935"/>
                  </a:cubicBezTo>
                  <a:cubicBezTo>
                    <a:pt x="34085" y="37621"/>
                    <a:pt x="34482" y="37328"/>
                    <a:pt x="34859" y="37014"/>
                  </a:cubicBezTo>
                  <a:cubicBezTo>
                    <a:pt x="34964" y="36972"/>
                    <a:pt x="35027" y="36868"/>
                    <a:pt x="35194" y="36679"/>
                  </a:cubicBezTo>
                  <a:close/>
                  <a:moveTo>
                    <a:pt x="25820" y="47246"/>
                  </a:moveTo>
                  <a:cubicBezTo>
                    <a:pt x="25778" y="46765"/>
                    <a:pt x="25715" y="46409"/>
                    <a:pt x="25695" y="46032"/>
                  </a:cubicBezTo>
                  <a:cubicBezTo>
                    <a:pt x="25674" y="45697"/>
                    <a:pt x="25778" y="45321"/>
                    <a:pt x="25548" y="44944"/>
                  </a:cubicBezTo>
                  <a:cubicBezTo>
                    <a:pt x="25130" y="45572"/>
                    <a:pt x="24565" y="45739"/>
                    <a:pt x="23916" y="45593"/>
                  </a:cubicBezTo>
                  <a:cubicBezTo>
                    <a:pt x="23874" y="45572"/>
                    <a:pt x="23791" y="45593"/>
                    <a:pt x="23728" y="45593"/>
                  </a:cubicBezTo>
                  <a:cubicBezTo>
                    <a:pt x="23498" y="45677"/>
                    <a:pt x="23372" y="45781"/>
                    <a:pt x="23456" y="46053"/>
                  </a:cubicBezTo>
                  <a:cubicBezTo>
                    <a:pt x="23728" y="46116"/>
                    <a:pt x="24042" y="46137"/>
                    <a:pt x="24335" y="46221"/>
                  </a:cubicBezTo>
                  <a:cubicBezTo>
                    <a:pt x="24502" y="46241"/>
                    <a:pt x="24648" y="46304"/>
                    <a:pt x="24753" y="46367"/>
                  </a:cubicBezTo>
                  <a:cubicBezTo>
                    <a:pt x="24837" y="46430"/>
                    <a:pt x="24920" y="46576"/>
                    <a:pt x="24879" y="46702"/>
                  </a:cubicBezTo>
                  <a:cubicBezTo>
                    <a:pt x="24879" y="46785"/>
                    <a:pt x="24774" y="46932"/>
                    <a:pt x="24669" y="46953"/>
                  </a:cubicBezTo>
                  <a:cubicBezTo>
                    <a:pt x="24460" y="47016"/>
                    <a:pt x="24251" y="47016"/>
                    <a:pt x="24042" y="47016"/>
                  </a:cubicBezTo>
                  <a:cubicBezTo>
                    <a:pt x="23811" y="47037"/>
                    <a:pt x="23581" y="46869"/>
                    <a:pt x="23372" y="47078"/>
                  </a:cubicBezTo>
                  <a:cubicBezTo>
                    <a:pt x="23393" y="47141"/>
                    <a:pt x="23414" y="47246"/>
                    <a:pt x="23456" y="47246"/>
                  </a:cubicBezTo>
                  <a:cubicBezTo>
                    <a:pt x="23874" y="47309"/>
                    <a:pt x="24293" y="47434"/>
                    <a:pt x="24711" y="47434"/>
                  </a:cubicBezTo>
                  <a:cubicBezTo>
                    <a:pt x="25067" y="47455"/>
                    <a:pt x="25443" y="47329"/>
                    <a:pt x="25820" y="47246"/>
                  </a:cubicBezTo>
                  <a:close/>
                  <a:moveTo>
                    <a:pt x="23874" y="48585"/>
                  </a:moveTo>
                  <a:cubicBezTo>
                    <a:pt x="24251" y="49422"/>
                    <a:pt x="24544" y="50280"/>
                    <a:pt x="25151" y="51138"/>
                  </a:cubicBezTo>
                  <a:cubicBezTo>
                    <a:pt x="25485" y="50217"/>
                    <a:pt x="25862" y="49464"/>
                    <a:pt x="25695" y="48459"/>
                  </a:cubicBezTo>
                  <a:cubicBezTo>
                    <a:pt x="25088" y="48899"/>
                    <a:pt x="24502" y="48522"/>
                    <a:pt x="23874" y="48585"/>
                  </a:cubicBezTo>
                  <a:close/>
                  <a:moveTo>
                    <a:pt x="22200" y="45028"/>
                  </a:moveTo>
                  <a:cubicBezTo>
                    <a:pt x="22158" y="44965"/>
                    <a:pt x="22138" y="44923"/>
                    <a:pt x="22117" y="44881"/>
                  </a:cubicBezTo>
                  <a:cubicBezTo>
                    <a:pt x="22054" y="44861"/>
                    <a:pt x="22012" y="44923"/>
                    <a:pt x="21949" y="44923"/>
                  </a:cubicBezTo>
                  <a:cubicBezTo>
                    <a:pt x="21991" y="44965"/>
                    <a:pt x="22012" y="45028"/>
                    <a:pt x="22054" y="45049"/>
                  </a:cubicBezTo>
                  <a:cubicBezTo>
                    <a:pt x="22096" y="45049"/>
                    <a:pt x="22138" y="45028"/>
                    <a:pt x="22200" y="4502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2" name="Google Shape;202;p14"/>
            <p:cNvSpPr/>
            <p:nvPr/>
          </p:nvSpPr>
          <p:spPr>
            <a:xfrm flipH="1">
              <a:off x="6287475" y="3398600"/>
              <a:ext cx="301850" cy="153800"/>
            </a:xfrm>
            <a:custGeom>
              <a:avLst/>
              <a:gdLst/>
              <a:ahLst/>
              <a:cxnLst/>
              <a:rect l="l" t="t" r="r" b="b"/>
              <a:pathLst>
                <a:path w="12074" h="6152" extrusionOk="0">
                  <a:moveTo>
                    <a:pt x="858" y="0"/>
                  </a:moveTo>
                  <a:cubicBezTo>
                    <a:pt x="1172" y="314"/>
                    <a:pt x="1277" y="670"/>
                    <a:pt x="1277" y="1088"/>
                  </a:cubicBezTo>
                  <a:cubicBezTo>
                    <a:pt x="1277" y="1779"/>
                    <a:pt x="1549" y="2323"/>
                    <a:pt x="2072" y="2741"/>
                  </a:cubicBezTo>
                  <a:cubicBezTo>
                    <a:pt x="2553" y="3097"/>
                    <a:pt x="2951" y="3599"/>
                    <a:pt x="3599" y="3703"/>
                  </a:cubicBezTo>
                  <a:cubicBezTo>
                    <a:pt x="3641" y="3703"/>
                    <a:pt x="3725" y="3766"/>
                    <a:pt x="3746" y="3787"/>
                  </a:cubicBezTo>
                  <a:cubicBezTo>
                    <a:pt x="4101" y="4227"/>
                    <a:pt x="4645" y="4248"/>
                    <a:pt x="5106" y="4478"/>
                  </a:cubicBezTo>
                  <a:cubicBezTo>
                    <a:pt x="5985" y="4833"/>
                    <a:pt x="6884" y="4833"/>
                    <a:pt x="7805" y="4959"/>
                  </a:cubicBezTo>
                  <a:cubicBezTo>
                    <a:pt x="8035" y="5001"/>
                    <a:pt x="8307" y="4938"/>
                    <a:pt x="8516" y="4854"/>
                  </a:cubicBezTo>
                  <a:cubicBezTo>
                    <a:pt x="9249" y="4603"/>
                    <a:pt x="10023" y="4394"/>
                    <a:pt x="10713" y="3975"/>
                  </a:cubicBezTo>
                  <a:cubicBezTo>
                    <a:pt x="11048" y="3766"/>
                    <a:pt x="11404" y="3787"/>
                    <a:pt x="11780" y="3871"/>
                  </a:cubicBezTo>
                  <a:cubicBezTo>
                    <a:pt x="11885" y="3892"/>
                    <a:pt x="12011" y="4080"/>
                    <a:pt x="12031" y="4185"/>
                  </a:cubicBezTo>
                  <a:cubicBezTo>
                    <a:pt x="12073" y="4310"/>
                    <a:pt x="11969" y="4540"/>
                    <a:pt x="11885" y="4582"/>
                  </a:cubicBezTo>
                  <a:cubicBezTo>
                    <a:pt x="11257" y="4708"/>
                    <a:pt x="10881" y="5252"/>
                    <a:pt x="10295" y="5440"/>
                  </a:cubicBezTo>
                  <a:cubicBezTo>
                    <a:pt x="9709" y="5587"/>
                    <a:pt x="9144" y="5859"/>
                    <a:pt x="8558" y="6068"/>
                  </a:cubicBezTo>
                  <a:cubicBezTo>
                    <a:pt x="8328" y="6152"/>
                    <a:pt x="8098" y="6152"/>
                    <a:pt x="7826" y="6110"/>
                  </a:cubicBezTo>
                  <a:cubicBezTo>
                    <a:pt x="6529" y="6068"/>
                    <a:pt x="5231" y="5733"/>
                    <a:pt x="3976" y="5356"/>
                  </a:cubicBezTo>
                  <a:cubicBezTo>
                    <a:pt x="3955" y="5356"/>
                    <a:pt x="3934" y="5336"/>
                    <a:pt x="3913" y="5336"/>
                  </a:cubicBezTo>
                  <a:cubicBezTo>
                    <a:pt x="2867" y="4729"/>
                    <a:pt x="1758" y="4185"/>
                    <a:pt x="942" y="3243"/>
                  </a:cubicBezTo>
                  <a:cubicBezTo>
                    <a:pt x="461" y="2636"/>
                    <a:pt x="0" y="1967"/>
                    <a:pt x="168" y="1088"/>
                  </a:cubicBezTo>
                  <a:cubicBezTo>
                    <a:pt x="272" y="649"/>
                    <a:pt x="440" y="251"/>
                    <a:pt x="85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3" name="Google Shape;203;p14"/>
            <p:cNvSpPr/>
            <p:nvPr/>
          </p:nvSpPr>
          <p:spPr>
            <a:xfrm flipH="1">
              <a:off x="6511375" y="3285600"/>
              <a:ext cx="52850" cy="48675"/>
            </a:xfrm>
            <a:custGeom>
              <a:avLst/>
              <a:gdLst/>
              <a:ahLst/>
              <a:cxnLst/>
              <a:rect l="l" t="t" r="r" b="b"/>
              <a:pathLst>
                <a:path w="2114" h="1947" extrusionOk="0">
                  <a:moveTo>
                    <a:pt x="2114" y="817"/>
                  </a:moveTo>
                  <a:cubicBezTo>
                    <a:pt x="2114" y="1549"/>
                    <a:pt x="1696" y="1946"/>
                    <a:pt x="963" y="1905"/>
                  </a:cubicBezTo>
                  <a:cubicBezTo>
                    <a:pt x="294" y="1842"/>
                    <a:pt x="1" y="1256"/>
                    <a:pt x="335" y="649"/>
                  </a:cubicBezTo>
                  <a:cubicBezTo>
                    <a:pt x="587" y="231"/>
                    <a:pt x="1110" y="1"/>
                    <a:pt x="1570" y="105"/>
                  </a:cubicBezTo>
                  <a:cubicBezTo>
                    <a:pt x="1988" y="231"/>
                    <a:pt x="2114" y="419"/>
                    <a:pt x="2114" y="81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4" name="Google Shape;204;p14"/>
            <p:cNvSpPr/>
            <p:nvPr/>
          </p:nvSpPr>
          <p:spPr>
            <a:xfrm flipH="1">
              <a:off x="6192800" y="3356750"/>
              <a:ext cx="45525" cy="53375"/>
            </a:xfrm>
            <a:custGeom>
              <a:avLst/>
              <a:gdLst/>
              <a:ahLst/>
              <a:cxnLst/>
              <a:rect l="l" t="t" r="r" b="b"/>
              <a:pathLst>
                <a:path w="1821" h="2135" extrusionOk="0">
                  <a:moveTo>
                    <a:pt x="1779" y="1088"/>
                  </a:moveTo>
                  <a:cubicBezTo>
                    <a:pt x="1779" y="1130"/>
                    <a:pt x="1779" y="1193"/>
                    <a:pt x="1737" y="1297"/>
                  </a:cubicBezTo>
                  <a:cubicBezTo>
                    <a:pt x="1653" y="1904"/>
                    <a:pt x="1109" y="2134"/>
                    <a:pt x="586" y="1820"/>
                  </a:cubicBezTo>
                  <a:cubicBezTo>
                    <a:pt x="126" y="1507"/>
                    <a:pt x="0" y="732"/>
                    <a:pt x="335" y="293"/>
                  </a:cubicBezTo>
                  <a:cubicBezTo>
                    <a:pt x="419" y="188"/>
                    <a:pt x="565" y="84"/>
                    <a:pt x="691" y="84"/>
                  </a:cubicBezTo>
                  <a:cubicBezTo>
                    <a:pt x="1569" y="0"/>
                    <a:pt x="1820" y="335"/>
                    <a:pt x="1779" y="108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205" name="Google Shape;205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12798" y="536398"/>
            <a:ext cx="638050" cy="638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15"/>
          <p:cNvSpPr txBox="1">
            <a:spLocks noGrp="1"/>
          </p:cNvSpPr>
          <p:nvPr>
            <p:ph type="title"/>
          </p:nvPr>
        </p:nvSpPr>
        <p:spPr>
          <a:xfrm>
            <a:off x="311700" y="64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Patrick Hand"/>
                <a:ea typeface="Patrick Hand"/>
                <a:cs typeface="Patrick Hand"/>
                <a:sym typeface="Patrick Hand"/>
              </a:rPr>
              <a:t>My teacher will be </a:t>
            </a:r>
            <a:r>
              <a:rPr lang="en-GB" dirty="0" smtClean="0">
                <a:latin typeface="Patrick Hand"/>
                <a:ea typeface="Patrick Hand"/>
                <a:cs typeface="Patrick Hand"/>
                <a:sym typeface="Patrick Hand"/>
              </a:rPr>
              <a:t>Miss </a:t>
            </a:r>
            <a:r>
              <a:rPr lang="en-GB" dirty="0" err="1" smtClean="0">
                <a:latin typeface="Patrick Hand"/>
                <a:ea typeface="Patrick Hand"/>
                <a:cs typeface="Patrick Hand"/>
                <a:sym typeface="Patrick Hand"/>
              </a:rPr>
              <a:t>Rist</a:t>
            </a:r>
            <a:r>
              <a:rPr lang="en-GB" dirty="0" smtClean="0">
                <a:latin typeface="Patrick Hand"/>
                <a:ea typeface="Patrick Hand"/>
                <a:cs typeface="Patrick Hand"/>
                <a:sym typeface="Patrick Hand"/>
              </a:rPr>
              <a:t>…</a:t>
            </a:r>
            <a:endParaRPr dirty="0">
              <a:latin typeface="Patrick Hand"/>
              <a:ea typeface="Patrick Hand"/>
              <a:cs typeface="Patrick Hand"/>
              <a:sym typeface="Patrick Hand"/>
            </a:endParaRPr>
          </a:p>
        </p:txBody>
      </p:sp>
      <p:sp>
        <p:nvSpPr>
          <p:cNvPr id="211" name="Google Shape;211;p15"/>
          <p:cNvSpPr txBox="1">
            <a:spLocks noGrp="1"/>
          </p:cNvSpPr>
          <p:nvPr>
            <p:ph type="title"/>
          </p:nvPr>
        </p:nvSpPr>
        <p:spPr>
          <a:xfrm>
            <a:off x="534325" y="382388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274320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Patrick Hand"/>
                <a:ea typeface="Patrick Hand"/>
                <a:cs typeface="Patrick Hand"/>
                <a:sym typeface="Patrick Hand"/>
              </a:rPr>
              <a:t>          …The other adults helping me will be</a:t>
            </a:r>
            <a:endParaRPr dirty="0">
              <a:latin typeface="Patrick Hand"/>
              <a:ea typeface="Patrick Hand"/>
              <a:cs typeface="Patrick Hand"/>
              <a:sym typeface="Patrick Hand"/>
            </a:endParaRPr>
          </a:p>
        </p:txBody>
      </p:sp>
      <p:sp>
        <p:nvSpPr>
          <p:cNvPr id="212" name="Google Shape;212;p15"/>
          <p:cNvSpPr/>
          <p:nvPr/>
        </p:nvSpPr>
        <p:spPr>
          <a:xfrm rot="5400000">
            <a:off x="1299084" y="616281"/>
            <a:ext cx="1881673" cy="2053680"/>
          </a:xfrm>
          <a:custGeom>
            <a:avLst/>
            <a:gdLst/>
            <a:ahLst/>
            <a:cxnLst/>
            <a:rect l="l" t="t" r="r" b="b"/>
            <a:pathLst>
              <a:path w="42831" h="34400" extrusionOk="0">
                <a:moveTo>
                  <a:pt x="42684" y="32139"/>
                </a:moveTo>
                <a:cubicBezTo>
                  <a:pt x="42663" y="31323"/>
                  <a:pt x="42684" y="30487"/>
                  <a:pt x="42684" y="29691"/>
                </a:cubicBezTo>
                <a:lnTo>
                  <a:pt x="42601" y="21908"/>
                </a:lnTo>
                <a:cubicBezTo>
                  <a:pt x="42580" y="19355"/>
                  <a:pt x="42559" y="16823"/>
                  <a:pt x="42559" y="14250"/>
                </a:cubicBezTo>
                <a:cubicBezTo>
                  <a:pt x="42559" y="13643"/>
                  <a:pt x="42496" y="13078"/>
                  <a:pt x="42370" y="12492"/>
                </a:cubicBezTo>
                <a:cubicBezTo>
                  <a:pt x="42287" y="12157"/>
                  <a:pt x="42203" y="11802"/>
                  <a:pt x="42203" y="11446"/>
                </a:cubicBezTo>
                <a:cubicBezTo>
                  <a:pt x="42182" y="10818"/>
                  <a:pt x="42245" y="10191"/>
                  <a:pt x="42203" y="9605"/>
                </a:cubicBezTo>
                <a:cubicBezTo>
                  <a:pt x="42203" y="9291"/>
                  <a:pt x="42203" y="8914"/>
                  <a:pt x="42098" y="8621"/>
                </a:cubicBezTo>
                <a:cubicBezTo>
                  <a:pt x="41889" y="7994"/>
                  <a:pt x="41826" y="7366"/>
                  <a:pt x="41868" y="6696"/>
                </a:cubicBezTo>
                <a:cubicBezTo>
                  <a:pt x="41889" y="6278"/>
                  <a:pt x="41889" y="5838"/>
                  <a:pt x="41889" y="5420"/>
                </a:cubicBezTo>
                <a:cubicBezTo>
                  <a:pt x="41889" y="4750"/>
                  <a:pt x="41889" y="4102"/>
                  <a:pt x="41847" y="3453"/>
                </a:cubicBezTo>
                <a:cubicBezTo>
                  <a:pt x="41764" y="2637"/>
                  <a:pt x="41659" y="1821"/>
                  <a:pt x="41533" y="859"/>
                </a:cubicBezTo>
                <a:cubicBezTo>
                  <a:pt x="40676" y="1047"/>
                  <a:pt x="39880" y="440"/>
                  <a:pt x="39023" y="629"/>
                </a:cubicBezTo>
                <a:cubicBezTo>
                  <a:pt x="38939" y="649"/>
                  <a:pt x="38813" y="629"/>
                  <a:pt x="38730" y="566"/>
                </a:cubicBezTo>
                <a:cubicBezTo>
                  <a:pt x="38186" y="294"/>
                  <a:pt x="37600" y="398"/>
                  <a:pt x="37035" y="356"/>
                </a:cubicBezTo>
                <a:cubicBezTo>
                  <a:pt x="36763" y="356"/>
                  <a:pt x="36512" y="398"/>
                  <a:pt x="36282" y="294"/>
                </a:cubicBezTo>
                <a:cubicBezTo>
                  <a:pt x="35926" y="126"/>
                  <a:pt x="35591" y="126"/>
                  <a:pt x="35256" y="126"/>
                </a:cubicBezTo>
                <a:cubicBezTo>
                  <a:pt x="34398" y="147"/>
                  <a:pt x="33520" y="147"/>
                  <a:pt x="32662" y="189"/>
                </a:cubicBezTo>
                <a:cubicBezTo>
                  <a:pt x="31323" y="231"/>
                  <a:pt x="29963" y="336"/>
                  <a:pt x="28644" y="43"/>
                </a:cubicBezTo>
                <a:cubicBezTo>
                  <a:pt x="28435" y="1"/>
                  <a:pt x="28184" y="22"/>
                  <a:pt x="27954" y="22"/>
                </a:cubicBezTo>
                <a:cubicBezTo>
                  <a:pt x="26510" y="43"/>
                  <a:pt x="25087" y="43"/>
                  <a:pt x="23644" y="126"/>
                </a:cubicBezTo>
                <a:cubicBezTo>
                  <a:pt x="22367" y="189"/>
                  <a:pt x="21070" y="84"/>
                  <a:pt x="19815" y="461"/>
                </a:cubicBezTo>
                <a:cubicBezTo>
                  <a:pt x="19605" y="545"/>
                  <a:pt x="19375" y="503"/>
                  <a:pt x="19145" y="524"/>
                </a:cubicBezTo>
                <a:cubicBezTo>
                  <a:pt x="18852" y="545"/>
                  <a:pt x="18559" y="545"/>
                  <a:pt x="18287" y="649"/>
                </a:cubicBezTo>
                <a:cubicBezTo>
                  <a:pt x="17492" y="921"/>
                  <a:pt x="16718" y="880"/>
                  <a:pt x="15902" y="921"/>
                </a:cubicBezTo>
                <a:cubicBezTo>
                  <a:pt x="15065" y="942"/>
                  <a:pt x="14228" y="942"/>
                  <a:pt x="13412" y="963"/>
                </a:cubicBezTo>
                <a:cubicBezTo>
                  <a:pt x="9939" y="1047"/>
                  <a:pt x="6424" y="1152"/>
                  <a:pt x="2950" y="1193"/>
                </a:cubicBezTo>
                <a:cubicBezTo>
                  <a:pt x="2636" y="1193"/>
                  <a:pt x="2323" y="1152"/>
                  <a:pt x="2009" y="1047"/>
                </a:cubicBezTo>
                <a:cubicBezTo>
                  <a:pt x="1360" y="838"/>
                  <a:pt x="711" y="880"/>
                  <a:pt x="42" y="1026"/>
                </a:cubicBezTo>
                <a:cubicBezTo>
                  <a:pt x="21" y="1193"/>
                  <a:pt x="0" y="1340"/>
                  <a:pt x="0" y="1465"/>
                </a:cubicBezTo>
                <a:cubicBezTo>
                  <a:pt x="21" y="3328"/>
                  <a:pt x="84" y="5211"/>
                  <a:pt x="105" y="7052"/>
                </a:cubicBezTo>
                <a:cubicBezTo>
                  <a:pt x="398" y="8245"/>
                  <a:pt x="356" y="9458"/>
                  <a:pt x="523" y="10651"/>
                </a:cubicBezTo>
                <a:cubicBezTo>
                  <a:pt x="628" y="11488"/>
                  <a:pt x="774" y="12325"/>
                  <a:pt x="753" y="13183"/>
                </a:cubicBezTo>
                <a:cubicBezTo>
                  <a:pt x="753" y="13601"/>
                  <a:pt x="753" y="14041"/>
                  <a:pt x="774" y="14459"/>
                </a:cubicBezTo>
                <a:cubicBezTo>
                  <a:pt x="837" y="15401"/>
                  <a:pt x="732" y="16363"/>
                  <a:pt x="1046" y="17284"/>
                </a:cubicBezTo>
                <a:cubicBezTo>
                  <a:pt x="1130" y="17514"/>
                  <a:pt x="1130" y="17807"/>
                  <a:pt x="1130" y="18079"/>
                </a:cubicBezTo>
                <a:cubicBezTo>
                  <a:pt x="1151" y="20108"/>
                  <a:pt x="1172" y="22117"/>
                  <a:pt x="1235" y="24168"/>
                </a:cubicBezTo>
                <a:cubicBezTo>
                  <a:pt x="1235" y="24837"/>
                  <a:pt x="1193" y="25549"/>
                  <a:pt x="1360" y="26197"/>
                </a:cubicBezTo>
                <a:cubicBezTo>
                  <a:pt x="1507" y="26929"/>
                  <a:pt x="1590" y="27704"/>
                  <a:pt x="1590" y="28436"/>
                </a:cubicBezTo>
                <a:cubicBezTo>
                  <a:pt x="1590" y="28708"/>
                  <a:pt x="1611" y="29022"/>
                  <a:pt x="1716" y="29294"/>
                </a:cubicBezTo>
                <a:cubicBezTo>
                  <a:pt x="1883" y="29754"/>
                  <a:pt x="1925" y="30256"/>
                  <a:pt x="1925" y="30738"/>
                </a:cubicBezTo>
                <a:cubicBezTo>
                  <a:pt x="1925" y="31533"/>
                  <a:pt x="1925" y="32370"/>
                  <a:pt x="1967" y="33186"/>
                </a:cubicBezTo>
                <a:cubicBezTo>
                  <a:pt x="1967" y="33583"/>
                  <a:pt x="1925" y="33981"/>
                  <a:pt x="2092" y="34357"/>
                </a:cubicBezTo>
                <a:cubicBezTo>
                  <a:pt x="2218" y="34357"/>
                  <a:pt x="2344" y="34399"/>
                  <a:pt x="2490" y="34399"/>
                </a:cubicBezTo>
                <a:cubicBezTo>
                  <a:pt x="4059" y="34357"/>
                  <a:pt x="5629" y="34336"/>
                  <a:pt x="7198" y="34253"/>
                </a:cubicBezTo>
                <a:cubicBezTo>
                  <a:pt x="7637" y="34232"/>
                  <a:pt x="8077" y="34127"/>
                  <a:pt x="8516" y="34044"/>
                </a:cubicBezTo>
                <a:cubicBezTo>
                  <a:pt x="8788" y="34002"/>
                  <a:pt x="9018" y="33918"/>
                  <a:pt x="9290" y="33918"/>
                </a:cubicBezTo>
                <a:cubicBezTo>
                  <a:pt x="11111" y="33876"/>
                  <a:pt x="12952" y="33834"/>
                  <a:pt x="14751" y="33792"/>
                </a:cubicBezTo>
                <a:cubicBezTo>
                  <a:pt x="14981" y="33792"/>
                  <a:pt x="15212" y="33792"/>
                  <a:pt x="15400" y="33709"/>
                </a:cubicBezTo>
                <a:cubicBezTo>
                  <a:pt x="16048" y="33479"/>
                  <a:pt x="16739" y="33500"/>
                  <a:pt x="17388" y="33395"/>
                </a:cubicBezTo>
                <a:cubicBezTo>
                  <a:pt x="18413" y="33248"/>
                  <a:pt x="19438" y="33144"/>
                  <a:pt x="20422" y="32976"/>
                </a:cubicBezTo>
                <a:cubicBezTo>
                  <a:pt x="21175" y="32851"/>
                  <a:pt x="21949" y="32683"/>
                  <a:pt x="22702" y="32725"/>
                </a:cubicBezTo>
                <a:cubicBezTo>
                  <a:pt x="23142" y="32725"/>
                  <a:pt x="23581" y="32725"/>
                  <a:pt x="24041" y="32683"/>
                </a:cubicBezTo>
                <a:cubicBezTo>
                  <a:pt x="25150" y="32642"/>
                  <a:pt x="26280" y="32746"/>
                  <a:pt x="27389" y="32349"/>
                </a:cubicBezTo>
                <a:cubicBezTo>
                  <a:pt x="27536" y="32286"/>
                  <a:pt x="27703" y="32286"/>
                  <a:pt x="27849" y="32286"/>
                </a:cubicBezTo>
                <a:cubicBezTo>
                  <a:pt x="28770" y="32265"/>
                  <a:pt x="29712" y="32223"/>
                  <a:pt x="30653" y="32223"/>
                </a:cubicBezTo>
                <a:cubicBezTo>
                  <a:pt x="30967" y="32223"/>
                  <a:pt x="31281" y="32265"/>
                  <a:pt x="31595" y="32370"/>
                </a:cubicBezTo>
                <a:cubicBezTo>
                  <a:pt x="32034" y="32537"/>
                  <a:pt x="32453" y="32537"/>
                  <a:pt x="32934" y="32495"/>
                </a:cubicBezTo>
                <a:cubicBezTo>
                  <a:pt x="33624" y="32453"/>
                  <a:pt x="34336" y="32432"/>
                  <a:pt x="35047" y="32411"/>
                </a:cubicBezTo>
                <a:cubicBezTo>
                  <a:pt x="35194" y="32411"/>
                  <a:pt x="35382" y="32411"/>
                  <a:pt x="35507" y="32474"/>
                </a:cubicBezTo>
                <a:cubicBezTo>
                  <a:pt x="35926" y="32683"/>
                  <a:pt x="36386" y="32663"/>
                  <a:pt x="36826" y="32663"/>
                </a:cubicBezTo>
                <a:cubicBezTo>
                  <a:pt x="37056" y="32663"/>
                  <a:pt x="37286" y="32621"/>
                  <a:pt x="37474" y="32683"/>
                </a:cubicBezTo>
                <a:cubicBezTo>
                  <a:pt x="38123" y="32976"/>
                  <a:pt x="38855" y="32872"/>
                  <a:pt x="39546" y="33081"/>
                </a:cubicBezTo>
                <a:cubicBezTo>
                  <a:pt x="39776" y="33165"/>
                  <a:pt x="40048" y="33165"/>
                  <a:pt x="40299" y="33165"/>
                </a:cubicBezTo>
                <a:cubicBezTo>
                  <a:pt x="41136" y="33165"/>
                  <a:pt x="41994" y="33144"/>
                  <a:pt x="42831" y="33102"/>
                </a:cubicBezTo>
                <a:cubicBezTo>
                  <a:pt x="42726" y="32788"/>
                  <a:pt x="42684" y="32474"/>
                  <a:pt x="42684" y="32139"/>
                </a:cubicBezTo>
                <a:close/>
              </a:path>
            </a:pathLst>
          </a:custGeom>
          <a:solidFill>
            <a:srgbClr val="2AA1B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3" name="Google Shape;213;p15"/>
          <p:cNvSpPr/>
          <p:nvPr/>
        </p:nvSpPr>
        <p:spPr>
          <a:xfrm rot="-5111378">
            <a:off x="5870250" y="1099472"/>
            <a:ext cx="1210492" cy="1268154"/>
          </a:xfrm>
          <a:custGeom>
            <a:avLst/>
            <a:gdLst/>
            <a:ahLst/>
            <a:cxnLst/>
            <a:rect l="l" t="t" r="r" b="b"/>
            <a:pathLst>
              <a:path w="42831" h="34400" extrusionOk="0">
                <a:moveTo>
                  <a:pt x="42684" y="32139"/>
                </a:moveTo>
                <a:cubicBezTo>
                  <a:pt x="42663" y="31323"/>
                  <a:pt x="42684" y="30487"/>
                  <a:pt x="42684" y="29691"/>
                </a:cubicBezTo>
                <a:lnTo>
                  <a:pt x="42601" y="21908"/>
                </a:lnTo>
                <a:cubicBezTo>
                  <a:pt x="42580" y="19355"/>
                  <a:pt x="42559" y="16823"/>
                  <a:pt x="42559" y="14250"/>
                </a:cubicBezTo>
                <a:cubicBezTo>
                  <a:pt x="42559" y="13643"/>
                  <a:pt x="42496" y="13078"/>
                  <a:pt x="42370" y="12492"/>
                </a:cubicBezTo>
                <a:cubicBezTo>
                  <a:pt x="42287" y="12157"/>
                  <a:pt x="42203" y="11802"/>
                  <a:pt x="42203" y="11446"/>
                </a:cubicBezTo>
                <a:cubicBezTo>
                  <a:pt x="42182" y="10818"/>
                  <a:pt x="42245" y="10191"/>
                  <a:pt x="42203" y="9605"/>
                </a:cubicBezTo>
                <a:cubicBezTo>
                  <a:pt x="42203" y="9291"/>
                  <a:pt x="42203" y="8914"/>
                  <a:pt x="42098" y="8621"/>
                </a:cubicBezTo>
                <a:cubicBezTo>
                  <a:pt x="41889" y="7994"/>
                  <a:pt x="41826" y="7366"/>
                  <a:pt x="41868" y="6696"/>
                </a:cubicBezTo>
                <a:cubicBezTo>
                  <a:pt x="41889" y="6278"/>
                  <a:pt x="41889" y="5838"/>
                  <a:pt x="41889" y="5420"/>
                </a:cubicBezTo>
                <a:cubicBezTo>
                  <a:pt x="41889" y="4750"/>
                  <a:pt x="41889" y="4102"/>
                  <a:pt x="41847" y="3453"/>
                </a:cubicBezTo>
                <a:cubicBezTo>
                  <a:pt x="41764" y="2637"/>
                  <a:pt x="41659" y="1821"/>
                  <a:pt x="41533" y="859"/>
                </a:cubicBezTo>
                <a:cubicBezTo>
                  <a:pt x="40676" y="1047"/>
                  <a:pt x="39880" y="440"/>
                  <a:pt x="39023" y="629"/>
                </a:cubicBezTo>
                <a:cubicBezTo>
                  <a:pt x="38939" y="649"/>
                  <a:pt x="38813" y="629"/>
                  <a:pt x="38730" y="566"/>
                </a:cubicBezTo>
                <a:cubicBezTo>
                  <a:pt x="38186" y="294"/>
                  <a:pt x="37600" y="398"/>
                  <a:pt x="37035" y="356"/>
                </a:cubicBezTo>
                <a:cubicBezTo>
                  <a:pt x="36763" y="356"/>
                  <a:pt x="36512" y="398"/>
                  <a:pt x="36282" y="294"/>
                </a:cubicBezTo>
                <a:cubicBezTo>
                  <a:pt x="35926" y="126"/>
                  <a:pt x="35591" y="126"/>
                  <a:pt x="35256" y="126"/>
                </a:cubicBezTo>
                <a:cubicBezTo>
                  <a:pt x="34398" y="147"/>
                  <a:pt x="33520" y="147"/>
                  <a:pt x="32662" y="189"/>
                </a:cubicBezTo>
                <a:cubicBezTo>
                  <a:pt x="31323" y="231"/>
                  <a:pt x="29963" y="336"/>
                  <a:pt x="28644" y="43"/>
                </a:cubicBezTo>
                <a:cubicBezTo>
                  <a:pt x="28435" y="1"/>
                  <a:pt x="28184" y="22"/>
                  <a:pt x="27954" y="22"/>
                </a:cubicBezTo>
                <a:cubicBezTo>
                  <a:pt x="26510" y="43"/>
                  <a:pt x="25087" y="43"/>
                  <a:pt x="23644" y="126"/>
                </a:cubicBezTo>
                <a:cubicBezTo>
                  <a:pt x="22367" y="189"/>
                  <a:pt x="21070" y="84"/>
                  <a:pt x="19815" y="461"/>
                </a:cubicBezTo>
                <a:cubicBezTo>
                  <a:pt x="19605" y="545"/>
                  <a:pt x="19375" y="503"/>
                  <a:pt x="19145" y="524"/>
                </a:cubicBezTo>
                <a:cubicBezTo>
                  <a:pt x="18852" y="545"/>
                  <a:pt x="18559" y="545"/>
                  <a:pt x="18287" y="649"/>
                </a:cubicBezTo>
                <a:cubicBezTo>
                  <a:pt x="17492" y="921"/>
                  <a:pt x="16718" y="880"/>
                  <a:pt x="15902" y="921"/>
                </a:cubicBezTo>
                <a:cubicBezTo>
                  <a:pt x="15065" y="942"/>
                  <a:pt x="14228" y="942"/>
                  <a:pt x="13412" y="963"/>
                </a:cubicBezTo>
                <a:cubicBezTo>
                  <a:pt x="9939" y="1047"/>
                  <a:pt x="6424" y="1152"/>
                  <a:pt x="2950" y="1193"/>
                </a:cubicBezTo>
                <a:cubicBezTo>
                  <a:pt x="2636" y="1193"/>
                  <a:pt x="2323" y="1152"/>
                  <a:pt x="2009" y="1047"/>
                </a:cubicBezTo>
                <a:cubicBezTo>
                  <a:pt x="1360" y="838"/>
                  <a:pt x="711" y="880"/>
                  <a:pt x="42" y="1026"/>
                </a:cubicBezTo>
                <a:cubicBezTo>
                  <a:pt x="21" y="1193"/>
                  <a:pt x="0" y="1340"/>
                  <a:pt x="0" y="1465"/>
                </a:cubicBezTo>
                <a:cubicBezTo>
                  <a:pt x="21" y="3328"/>
                  <a:pt x="84" y="5211"/>
                  <a:pt x="105" y="7052"/>
                </a:cubicBezTo>
                <a:cubicBezTo>
                  <a:pt x="398" y="8245"/>
                  <a:pt x="356" y="9458"/>
                  <a:pt x="523" y="10651"/>
                </a:cubicBezTo>
                <a:cubicBezTo>
                  <a:pt x="628" y="11488"/>
                  <a:pt x="774" y="12325"/>
                  <a:pt x="753" y="13183"/>
                </a:cubicBezTo>
                <a:cubicBezTo>
                  <a:pt x="753" y="13601"/>
                  <a:pt x="753" y="14041"/>
                  <a:pt x="774" y="14459"/>
                </a:cubicBezTo>
                <a:cubicBezTo>
                  <a:pt x="837" y="15401"/>
                  <a:pt x="732" y="16363"/>
                  <a:pt x="1046" y="17284"/>
                </a:cubicBezTo>
                <a:cubicBezTo>
                  <a:pt x="1130" y="17514"/>
                  <a:pt x="1130" y="17807"/>
                  <a:pt x="1130" y="18079"/>
                </a:cubicBezTo>
                <a:cubicBezTo>
                  <a:pt x="1151" y="20108"/>
                  <a:pt x="1172" y="22117"/>
                  <a:pt x="1235" y="24168"/>
                </a:cubicBezTo>
                <a:cubicBezTo>
                  <a:pt x="1235" y="24837"/>
                  <a:pt x="1193" y="25549"/>
                  <a:pt x="1360" y="26197"/>
                </a:cubicBezTo>
                <a:cubicBezTo>
                  <a:pt x="1507" y="26929"/>
                  <a:pt x="1590" y="27704"/>
                  <a:pt x="1590" y="28436"/>
                </a:cubicBezTo>
                <a:cubicBezTo>
                  <a:pt x="1590" y="28708"/>
                  <a:pt x="1611" y="29022"/>
                  <a:pt x="1716" y="29294"/>
                </a:cubicBezTo>
                <a:cubicBezTo>
                  <a:pt x="1883" y="29754"/>
                  <a:pt x="1925" y="30256"/>
                  <a:pt x="1925" y="30738"/>
                </a:cubicBezTo>
                <a:cubicBezTo>
                  <a:pt x="1925" y="31533"/>
                  <a:pt x="1925" y="32370"/>
                  <a:pt x="1967" y="33186"/>
                </a:cubicBezTo>
                <a:cubicBezTo>
                  <a:pt x="1967" y="33583"/>
                  <a:pt x="1925" y="33981"/>
                  <a:pt x="2092" y="34357"/>
                </a:cubicBezTo>
                <a:cubicBezTo>
                  <a:pt x="2218" y="34357"/>
                  <a:pt x="2344" y="34399"/>
                  <a:pt x="2490" y="34399"/>
                </a:cubicBezTo>
                <a:cubicBezTo>
                  <a:pt x="4059" y="34357"/>
                  <a:pt x="5629" y="34336"/>
                  <a:pt x="7198" y="34253"/>
                </a:cubicBezTo>
                <a:cubicBezTo>
                  <a:pt x="7637" y="34232"/>
                  <a:pt x="8077" y="34127"/>
                  <a:pt x="8516" y="34044"/>
                </a:cubicBezTo>
                <a:cubicBezTo>
                  <a:pt x="8788" y="34002"/>
                  <a:pt x="9018" y="33918"/>
                  <a:pt x="9290" y="33918"/>
                </a:cubicBezTo>
                <a:cubicBezTo>
                  <a:pt x="11111" y="33876"/>
                  <a:pt x="12952" y="33834"/>
                  <a:pt x="14751" y="33792"/>
                </a:cubicBezTo>
                <a:cubicBezTo>
                  <a:pt x="14981" y="33792"/>
                  <a:pt x="15212" y="33792"/>
                  <a:pt x="15400" y="33709"/>
                </a:cubicBezTo>
                <a:cubicBezTo>
                  <a:pt x="16048" y="33479"/>
                  <a:pt x="16739" y="33500"/>
                  <a:pt x="17388" y="33395"/>
                </a:cubicBezTo>
                <a:cubicBezTo>
                  <a:pt x="18413" y="33248"/>
                  <a:pt x="19438" y="33144"/>
                  <a:pt x="20422" y="32976"/>
                </a:cubicBezTo>
                <a:cubicBezTo>
                  <a:pt x="21175" y="32851"/>
                  <a:pt x="21949" y="32683"/>
                  <a:pt x="22702" y="32725"/>
                </a:cubicBezTo>
                <a:cubicBezTo>
                  <a:pt x="23142" y="32725"/>
                  <a:pt x="23581" y="32725"/>
                  <a:pt x="24041" y="32683"/>
                </a:cubicBezTo>
                <a:cubicBezTo>
                  <a:pt x="25150" y="32642"/>
                  <a:pt x="26280" y="32746"/>
                  <a:pt x="27389" y="32349"/>
                </a:cubicBezTo>
                <a:cubicBezTo>
                  <a:pt x="27536" y="32286"/>
                  <a:pt x="27703" y="32286"/>
                  <a:pt x="27849" y="32286"/>
                </a:cubicBezTo>
                <a:cubicBezTo>
                  <a:pt x="28770" y="32265"/>
                  <a:pt x="29712" y="32223"/>
                  <a:pt x="30653" y="32223"/>
                </a:cubicBezTo>
                <a:cubicBezTo>
                  <a:pt x="30967" y="32223"/>
                  <a:pt x="31281" y="32265"/>
                  <a:pt x="31595" y="32370"/>
                </a:cubicBezTo>
                <a:cubicBezTo>
                  <a:pt x="32034" y="32537"/>
                  <a:pt x="32453" y="32537"/>
                  <a:pt x="32934" y="32495"/>
                </a:cubicBezTo>
                <a:cubicBezTo>
                  <a:pt x="33624" y="32453"/>
                  <a:pt x="34336" y="32432"/>
                  <a:pt x="35047" y="32411"/>
                </a:cubicBezTo>
                <a:cubicBezTo>
                  <a:pt x="35194" y="32411"/>
                  <a:pt x="35382" y="32411"/>
                  <a:pt x="35507" y="32474"/>
                </a:cubicBezTo>
                <a:cubicBezTo>
                  <a:pt x="35926" y="32683"/>
                  <a:pt x="36386" y="32663"/>
                  <a:pt x="36826" y="32663"/>
                </a:cubicBezTo>
                <a:cubicBezTo>
                  <a:pt x="37056" y="32663"/>
                  <a:pt x="37286" y="32621"/>
                  <a:pt x="37474" y="32683"/>
                </a:cubicBezTo>
                <a:cubicBezTo>
                  <a:pt x="38123" y="32976"/>
                  <a:pt x="38855" y="32872"/>
                  <a:pt x="39546" y="33081"/>
                </a:cubicBezTo>
                <a:cubicBezTo>
                  <a:pt x="39776" y="33165"/>
                  <a:pt x="40048" y="33165"/>
                  <a:pt x="40299" y="33165"/>
                </a:cubicBezTo>
                <a:cubicBezTo>
                  <a:pt x="41136" y="33165"/>
                  <a:pt x="41994" y="33144"/>
                  <a:pt x="42831" y="33102"/>
                </a:cubicBezTo>
                <a:cubicBezTo>
                  <a:pt x="42726" y="32788"/>
                  <a:pt x="42684" y="32474"/>
                  <a:pt x="42684" y="32139"/>
                </a:cubicBezTo>
                <a:close/>
              </a:path>
            </a:pathLst>
          </a:custGeom>
          <a:solidFill>
            <a:srgbClr val="2AA1B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4" name="Google Shape;214;p15"/>
          <p:cNvSpPr/>
          <p:nvPr/>
        </p:nvSpPr>
        <p:spPr>
          <a:xfrm rot="-5210032">
            <a:off x="3934879" y="1036029"/>
            <a:ext cx="1267913" cy="1328319"/>
          </a:xfrm>
          <a:custGeom>
            <a:avLst/>
            <a:gdLst/>
            <a:ahLst/>
            <a:cxnLst/>
            <a:rect l="l" t="t" r="r" b="b"/>
            <a:pathLst>
              <a:path w="42831" h="34400" extrusionOk="0">
                <a:moveTo>
                  <a:pt x="42684" y="32139"/>
                </a:moveTo>
                <a:cubicBezTo>
                  <a:pt x="42663" y="31323"/>
                  <a:pt x="42684" y="30487"/>
                  <a:pt x="42684" y="29691"/>
                </a:cubicBezTo>
                <a:lnTo>
                  <a:pt x="42601" y="21908"/>
                </a:lnTo>
                <a:cubicBezTo>
                  <a:pt x="42580" y="19355"/>
                  <a:pt x="42559" y="16823"/>
                  <a:pt x="42559" y="14250"/>
                </a:cubicBezTo>
                <a:cubicBezTo>
                  <a:pt x="42559" y="13643"/>
                  <a:pt x="42496" y="13078"/>
                  <a:pt x="42370" y="12492"/>
                </a:cubicBezTo>
                <a:cubicBezTo>
                  <a:pt x="42287" y="12157"/>
                  <a:pt x="42203" y="11802"/>
                  <a:pt x="42203" y="11446"/>
                </a:cubicBezTo>
                <a:cubicBezTo>
                  <a:pt x="42182" y="10818"/>
                  <a:pt x="42245" y="10191"/>
                  <a:pt x="42203" y="9605"/>
                </a:cubicBezTo>
                <a:cubicBezTo>
                  <a:pt x="42203" y="9291"/>
                  <a:pt x="42203" y="8914"/>
                  <a:pt x="42098" y="8621"/>
                </a:cubicBezTo>
                <a:cubicBezTo>
                  <a:pt x="41889" y="7994"/>
                  <a:pt x="41826" y="7366"/>
                  <a:pt x="41868" y="6696"/>
                </a:cubicBezTo>
                <a:cubicBezTo>
                  <a:pt x="41889" y="6278"/>
                  <a:pt x="41889" y="5838"/>
                  <a:pt x="41889" y="5420"/>
                </a:cubicBezTo>
                <a:cubicBezTo>
                  <a:pt x="41889" y="4750"/>
                  <a:pt x="41889" y="4102"/>
                  <a:pt x="41847" y="3453"/>
                </a:cubicBezTo>
                <a:cubicBezTo>
                  <a:pt x="41764" y="2637"/>
                  <a:pt x="41659" y="1821"/>
                  <a:pt x="41533" y="859"/>
                </a:cubicBezTo>
                <a:cubicBezTo>
                  <a:pt x="40676" y="1047"/>
                  <a:pt x="39880" y="440"/>
                  <a:pt x="39023" y="629"/>
                </a:cubicBezTo>
                <a:cubicBezTo>
                  <a:pt x="38939" y="649"/>
                  <a:pt x="38813" y="629"/>
                  <a:pt x="38730" y="566"/>
                </a:cubicBezTo>
                <a:cubicBezTo>
                  <a:pt x="38186" y="294"/>
                  <a:pt x="37600" y="398"/>
                  <a:pt x="37035" y="356"/>
                </a:cubicBezTo>
                <a:cubicBezTo>
                  <a:pt x="36763" y="356"/>
                  <a:pt x="36512" y="398"/>
                  <a:pt x="36282" y="294"/>
                </a:cubicBezTo>
                <a:cubicBezTo>
                  <a:pt x="35926" y="126"/>
                  <a:pt x="35591" y="126"/>
                  <a:pt x="35256" y="126"/>
                </a:cubicBezTo>
                <a:cubicBezTo>
                  <a:pt x="34398" y="147"/>
                  <a:pt x="33520" y="147"/>
                  <a:pt x="32662" y="189"/>
                </a:cubicBezTo>
                <a:cubicBezTo>
                  <a:pt x="31323" y="231"/>
                  <a:pt x="29963" y="336"/>
                  <a:pt x="28644" y="43"/>
                </a:cubicBezTo>
                <a:cubicBezTo>
                  <a:pt x="28435" y="1"/>
                  <a:pt x="28184" y="22"/>
                  <a:pt x="27954" y="22"/>
                </a:cubicBezTo>
                <a:cubicBezTo>
                  <a:pt x="26510" y="43"/>
                  <a:pt x="25087" y="43"/>
                  <a:pt x="23644" y="126"/>
                </a:cubicBezTo>
                <a:cubicBezTo>
                  <a:pt x="22367" y="189"/>
                  <a:pt x="21070" y="84"/>
                  <a:pt x="19815" y="461"/>
                </a:cubicBezTo>
                <a:cubicBezTo>
                  <a:pt x="19605" y="545"/>
                  <a:pt x="19375" y="503"/>
                  <a:pt x="19145" y="524"/>
                </a:cubicBezTo>
                <a:cubicBezTo>
                  <a:pt x="18852" y="545"/>
                  <a:pt x="18559" y="545"/>
                  <a:pt x="18287" y="649"/>
                </a:cubicBezTo>
                <a:cubicBezTo>
                  <a:pt x="17492" y="921"/>
                  <a:pt x="16718" y="880"/>
                  <a:pt x="15902" y="921"/>
                </a:cubicBezTo>
                <a:cubicBezTo>
                  <a:pt x="15065" y="942"/>
                  <a:pt x="14228" y="942"/>
                  <a:pt x="13412" y="963"/>
                </a:cubicBezTo>
                <a:cubicBezTo>
                  <a:pt x="9939" y="1047"/>
                  <a:pt x="6424" y="1152"/>
                  <a:pt x="2950" y="1193"/>
                </a:cubicBezTo>
                <a:cubicBezTo>
                  <a:pt x="2636" y="1193"/>
                  <a:pt x="2323" y="1152"/>
                  <a:pt x="2009" y="1047"/>
                </a:cubicBezTo>
                <a:cubicBezTo>
                  <a:pt x="1360" y="838"/>
                  <a:pt x="711" y="880"/>
                  <a:pt x="42" y="1026"/>
                </a:cubicBezTo>
                <a:cubicBezTo>
                  <a:pt x="21" y="1193"/>
                  <a:pt x="0" y="1340"/>
                  <a:pt x="0" y="1465"/>
                </a:cubicBezTo>
                <a:cubicBezTo>
                  <a:pt x="21" y="3328"/>
                  <a:pt x="84" y="5211"/>
                  <a:pt x="105" y="7052"/>
                </a:cubicBezTo>
                <a:cubicBezTo>
                  <a:pt x="398" y="8245"/>
                  <a:pt x="356" y="9458"/>
                  <a:pt x="523" y="10651"/>
                </a:cubicBezTo>
                <a:cubicBezTo>
                  <a:pt x="628" y="11488"/>
                  <a:pt x="774" y="12325"/>
                  <a:pt x="753" y="13183"/>
                </a:cubicBezTo>
                <a:cubicBezTo>
                  <a:pt x="753" y="13601"/>
                  <a:pt x="753" y="14041"/>
                  <a:pt x="774" y="14459"/>
                </a:cubicBezTo>
                <a:cubicBezTo>
                  <a:pt x="837" y="15401"/>
                  <a:pt x="732" y="16363"/>
                  <a:pt x="1046" y="17284"/>
                </a:cubicBezTo>
                <a:cubicBezTo>
                  <a:pt x="1130" y="17514"/>
                  <a:pt x="1130" y="17807"/>
                  <a:pt x="1130" y="18079"/>
                </a:cubicBezTo>
                <a:cubicBezTo>
                  <a:pt x="1151" y="20108"/>
                  <a:pt x="1172" y="22117"/>
                  <a:pt x="1235" y="24168"/>
                </a:cubicBezTo>
                <a:cubicBezTo>
                  <a:pt x="1235" y="24837"/>
                  <a:pt x="1193" y="25549"/>
                  <a:pt x="1360" y="26197"/>
                </a:cubicBezTo>
                <a:cubicBezTo>
                  <a:pt x="1507" y="26929"/>
                  <a:pt x="1590" y="27704"/>
                  <a:pt x="1590" y="28436"/>
                </a:cubicBezTo>
                <a:cubicBezTo>
                  <a:pt x="1590" y="28708"/>
                  <a:pt x="1611" y="29022"/>
                  <a:pt x="1716" y="29294"/>
                </a:cubicBezTo>
                <a:cubicBezTo>
                  <a:pt x="1883" y="29754"/>
                  <a:pt x="1925" y="30256"/>
                  <a:pt x="1925" y="30738"/>
                </a:cubicBezTo>
                <a:cubicBezTo>
                  <a:pt x="1925" y="31533"/>
                  <a:pt x="1925" y="32370"/>
                  <a:pt x="1967" y="33186"/>
                </a:cubicBezTo>
                <a:cubicBezTo>
                  <a:pt x="1967" y="33583"/>
                  <a:pt x="1925" y="33981"/>
                  <a:pt x="2092" y="34357"/>
                </a:cubicBezTo>
                <a:cubicBezTo>
                  <a:pt x="2218" y="34357"/>
                  <a:pt x="2344" y="34399"/>
                  <a:pt x="2490" y="34399"/>
                </a:cubicBezTo>
                <a:cubicBezTo>
                  <a:pt x="4059" y="34357"/>
                  <a:pt x="5629" y="34336"/>
                  <a:pt x="7198" y="34253"/>
                </a:cubicBezTo>
                <a:cubicBezTo>
                  <a:pt x="7637" y="34232"/>
                  <a:pt x="8077" y="34127"/>
                  <a:pt x="8516" y="34044"/>
                </a:cubicBezTo>
                <a:cubicBezTo>
                  <a:pt x="8788" y="34002"/>
                  <a:pt x="9018" y="33918"/>
                  <a:pt x="9290" y="33918"/>
                </a:cubicBezTo>
                <a:cubicBezTo>
                  <a:pt x="11111" y="33876"/>
                  <a:pt x="12952" y="33834"/>
                  <a:pt x="14751" y="33792"/>
                </a:cubicBezTo>
                <a:cubicBezTo>
                  <a:pt x="14981" y="33792"/>
                  <a:pt x="15212" y="33792"/>
                  <a:pt x="15400" y="33709"/>
                </a:cubicBezTo>
                <a:cubicBezTo>
                  <a:pt x="16048" y="33479"/>
                  <a:pt x="16739" y="33500"/>
                  <a:pt x="17388" y="33395"/>
                </a:cubicBezTo>
                <a:cubicBezTo>
                  <a:pt x="18413" y="33248"/>
                  <a:pt x="19438" y="33144"/>
                  <a:pt x="20422" y="32976"/>
                </a:cubicBezTo>
                <a:cubicBezTo>
                  <a:pt x="21175" y="32851"/>
                  <a:pt x="21949" y="32683"/>
                  <a:pt x="22702" y="32725"/>
                </a:cubicBezTo>
                <a:cubicBezTo>
                  <a:pt x="23142" y="32725"/>
                  <a:pt x="23581" y="32725"/>
                  <a:pt x="24041" y="32683"/>
                </a:cubicBezTo>
                <a:cubicBezTo>
                  <a:pt x="25150" y="32642"/>
                  <a:pt x="26280" y="32746"/>
                  <a:pt x="27389" y="32349"/>
                </a:cubicBezTo>
                <a:cubicBezTo>
                  <a:pt x="27536" y="32286"/>
                  <a:pt x="27703" y="32286"/>
                  <a:pt x="27849" y="32286"/>
                </a:cubicBezTo>
                <a:cubicBezTo>
                  <a:pt x="28770" y="32265"/>
                  <a:pt x="29712" y="32223"/>
                  <a:pt x="30653" y="32223"/>
                </a:cubicBezTo>
                <a:cubicBezTo>
                  <a:pt x="30967" y="32223"/>
                  <a:pt x="31281" y="32265"/>
                  <a:pt x="31595" y="32370"/>
                </a:cubicBezTo>
                <a:cubicBezTo>
                  <a:pt x="32034" y="32537"/>
                  <a:pt x="32453" y="32537"/>
                  <a:pt x="32934" y="32495"/>
                </a:cubicBezTo>
                <a:cubicBezTo>
                  <a:pt x="33624" y="32453"/>
                  <a:pt x="34336" y="32432"/>
                  <a:pt x="35047" y="32411"/>
                </a:cubicBezTo>
                <a:cubicBezTo>
                  <a:pt x="35194" y="32411"/>
                  <a:pt x="35382" y="32411"/>
                  <a:pt x="35507" y="32474"/>
                </a:cubicBezTo>
                <a:cubicBezTo>
                  <a:pt x="35926" y="32683"/>
                  <a:pt x="36386" y="32663"/>
                  <a:pt x="36826" y="32663"/>
                </a:cubicBezTo>
                <a:cubicBezTo>
                  <a:pt x="37056" y="32663"/>
                  <a:pt x="37286" y="32621"/>
                  <a:pt x="37474" y="32683"/>
                </a:cubicBezTo>
                <a:cubicBezTo>
                  <a:pt x="38123" y="32976"/>
                  <a:pt x="38855" y="32872"/>
                  <a:pt x="39546" y="33081"/>
                </a:cubicBezTo>
                <a:cubicBezTo>
                  <a:pt x="39776" y="33165"/>
                  <a:pt x="40048" y="33165"/>
                  <a:pt x="40299" y="33165"/>
                </a:cubicBezTo>
                <a:cubicBezTo>
                  <a:pt x="41136" y="33165"/>
                  <a:pt x="41994" y="33144"/>
                  <a:pt x="42831" y="33102"/>
                </a:cubicBezTo>
                <a:cubicBezTo>
                  <a:pt x="42726" y="32788"/>
                  <a:pt x="42684" y="32474"/>
                  <a:pt x="42684" y="32139"/>
                </a:cubicBezTo>
                <a:close/>
              </a:path>
            </a:pathLst>
          </a:custGeom>
          <a:solidFill>
            <a:srgbClr val="2AA1B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6" name="Google Shape;216;p15"/>
          <p:cNvSpPr txBox="1"/>
          <p:nvPr/>
        </p:nvSpPr>
        <p:spPr>
          <a:xfrm>
            <a:off x="3662425" y="2321825"/>
            <a:ext cx="17121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Patrick Hand"/>
                <a:ea typeface="Patrick Hand"/>
                <a:cs typeface="Patrick Hand"/>
                <a:sym typeface="Patrick Hand"/>
              </a:rPr>
              <a:t>Mrs </a:t>
            </a:r>
            <a:r>
              <a:rPr lang="en-GB" dirty="0" smtClean="0">
                <a:latin typeface="Patrick Hand"/>
                <a:ea typeface="Patrick Hand"/>
                <a:cs typeface="Patrick Hand"/>
                <a:sym typeface="Patrick Hand"/>
              </a:rPr>
              <a:t>Hope</a:t>
            </a:r>
            <a:endParaRPr dirty="0">
              <a:latin typeface="Patrick Hand"/>
              <a:ea typeface="Patrick Hand"/>
              <a:cs typeface="Patrick Hand"/>
              <a:sym typeface="Patrick Hand"/>
            </a:endParaRPr>
          </a:p>
        </p:txBody>
      </p:sp>
      <p:sp>
        <p:nvSpPr>
          <p:cNvPr id="217" name="Google Shape;217;p15"/>
          <p:cNvSpPr txBox="1"/>
          <p:nvPr/>
        </p:nvSpPr>
        <p:spPr>
          <a:xfrm>
            <a:off x="5582779" y="2321825"/>
            <a:ext cx="17121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Patrick Hand"/>
                <a:ea typeface="Patrick Hand"/>
                <a:cs typeface="Patrick Hand"/>
                <a:sym typeface="Patrick Hand"/>
              </a:rPr>
              <a:t>Mrs Laidlaw</a:t>
            </a:r>
            <a:endParaRPr>
              <a:latin typeface="Patrick Hand"/>
              <a:ea typeface="Patrick Hand"/>
              <a:cs typeface="Patrick Hand"/>
              <a:sym typeface="Patrick Hand"/>
            </a:endParaRPr>
          </a:p>
        </p:txBody>
      </p:sp>
      <p:sp>
        <p:nvSpPr>
          <p:cNvPr id="219" name="Google Shape;219;p15"/>
          <p:cNvSpPr txBox="1"/>
          <p:nvPr/>
        </p:nvSpPr>
        <p:spPr>
          <a:xfrm>
            <a:off x="1954750" y="3484725"/>
            <a:ext cx="47904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>
                <a:latin typeface="Patrick Hand"/>
                <a:ea typeface="Patrick Hand"/>
                <a:cs typeface="Patrick Hand"/>
                <a:sym typeface="Patrick Hand"/>
              </a:rPr>
              <a:t>My headteacher is Mrs Letchford</a:t>
            </a:r>
            <a:endParaRPr sz="2500">
              <a:latin typeface="Patrick Hand"/>
              <a:ea typeface="Patrick Hand"/>
              <a:cs typeface="Patrick Hand"/>
              <a:sym typeface="Patrick Hand"/>
            </a:endParaRPr>
          </a:p>
        </p:txBody>
      </p:sp>
      <p:sp>
        <p:nvSpPr>
          <p:cNvPr id="220" name="Google Shape;220;p15"/>
          <p:cNvSpPr/>
          <p:nvPr/>
        </p:nvSpPr>
        <p:spPr>
          <a:xfrm rot="-5210097">
            <a:off x="6294471" y="2867375"/>
            <a:ext cx="1842402" cy="1930203"/>
          </a:xfrm>
          <a:custGeom>
            <a:avLst/>
            <a:gdLst/>
            <a:ahLst/>
            <a:cxnLst/>
            <a:rect l="l" t="t" r="r" b="b"/>
            <a:pathLst>
              <a:path w="42831" h="34400" extrusionOk="0">
                <a:moveTo>
                  <a:pt x="42684" y="32139"/>
                </a:moveTo>
                <a:cubicBezTo>
                  <a:pt x="42663" y="31323"/>
                  <a:pt x="42684" y="30487"/>
                  <a:pt x="42684" y="29691"/>
                </a:cubicBezTo>
                <a:lnTo>
                  <a:pt x="42601" y="21908"/>
                </a:lnTo>
                <a:cubicBezTo>
                  <a:pt x="42580" y="19355"/>
                  <a:pt x="42559" y="16823"/>
                  <a:pt x="42559" y="14250"/>
                </a:cubicBezTo>
                <a:cubicBezTo>
                  <a:pt x="42559" y="13643"/>
                  <a:pt x="42496" y="13078"/>
                  <a:pt x="42370" y="12492"/>
                </a:cubicBezTo>
                <a:cubicBezTo>
                  <a:pt x="42287" y="12157"/>
                  <a:pt x="42203" y="11802"/>
                  <a:pt x="42203" y="11446"/>
                </a:cubicBezTo>
                <a:cubicBezTo>
                  <a:pt x="42182" y="10818"/>
                  <a:pt x="42245" y="10191"/>
                  <a:pt x="42203" y="9605"/>
                </a:cubicBezTo>
                <a:cubicBezTo>
                  <a:pt x="42203" y="9291"/>
                  <a:pt x="42203" y="8914"/>
                  <a:pt x="42098" y="8621"/>
                </a:cubicBezTo>
                <a:cubicBezTo>
                  <a:pt x="41889" y="7994"/>
                  <a:pt x="41826" y="7366"/>
                  <a:pt x="41868" y="6696"/>
                </a:cubicBezTo>
                <a:cubicBezTo>
                  <a:pt x="41889" y="6278"/>
                  <a:pt x="41889" y="5838"/>
                  <a:pt x="41889" y="5420"/>
                </a:cubicBezTo>
                <a:cubicBezTo>
                  <a:pt x="41889" y="4750"/>
                  <a:pt x="41889" y="4102"/>
                  <a:pt x="41847" y="3453"/>
                </a:cubicBezTo>
                <a:cubicBezTo>
                  <a:pt x="41764" y="2637"/>
                  <a:pt x="41659" y="1821"/>
                  <a:pt x="41533" y="859"/>
                </a:cubicBezTo>
                <a:cubicBezTo>
                  <a:pt x="40676" y="1047"/>
                  <a:pt x="39880" y="440"/>
                  <a:pt x="39023" y="629"/>
                </a:cubicBezTo>
                <a:cubicBezTo>
                  <a:pt x="38939" y="649"/>
                  <a:pt x="38813" y="629"/>
                  <a:pt x="38730" y="566"/>
                </a:cubicBezTo>
                <a:cubicBezTo>
                  <a:pt x="38186" y="294"/>
                  <a:pt x="37600" y="398"/>
                  <a:pt x="37035" y="356"/>
                </a:cubicBezTo>
                <a:cubicBezTo>
                  <a:pt x="36763" y="356"/>
                  <a:pt x="36512" y="398"/>
                  <a:pt x="36282" y="294"/>
                </a:cubicBezTo>
                <a:cubicBezTo>
                  <a:pt x="35926" y="126"/>
                  <a:pt x="35591" y="126"/>
                  <a:pt x="35256" y="126"/>
                </a:cubicBezTo>
                <a:cubicBezTo>
                  <a:pt x="34398" y="147"/>
                  <a:pt x="33520" y="147"/>
                  <a:pt x="32662" y="189"/>
                </a:cubicBezTo>
                <a:cubicBezTo>
                  <a:pt x="31323" y="231"/>
                  <a:pt x="29963" y="336"/>
                  <a:pt x="28644" y="43"/>
                </a:cubicBezTo>
                <a:cubicBezTo>
                  <a:pt x="28435" y="1"/>
                  <a:pt x="28184" y="22"/>
                  <a:pt x="27954" y="22"/>
                </a:cubicBezTo>
                <a:cubicBezTo>
                  <a:pt x="26510" y="43"/>
                  <a:pt x="25087" y="43"/>
                  <a:pt x="23644" y="126"/>
                </a:cubicBezTo>
                <a:cubicBezTo>
                  <a:pt x="22367" y="189"/>
                  <a:pt x="21070" y="84"/>
                  <a:pt x="19815" y="461"/>
                </a:cubicBezTo>
                <a:cubicBezTo>
                  <a:pt x="19605" y="545"/>
                  <a:pt x="19375" y="503"/>
                  <a:pt x="19145" y="524"/>
                </a:cubicBezTo>
                <a:cubicBezTo>
                  <a:pt x="18852" y="545"/>
                  <a:pt x="18559" y="545"/>
                  <a:pt x="18287" y="649"/>
                </a:cubicBezTo>
                <a:cubicBezTo>
                  <a:pt x="17492" y="921"/>
                  <a:pt x="16718" y="880"/>
                  <a:pt x="15902" y="921"/>
                </a:cubicBezTo>
                <a:cubicBezTo>
                  <a:pt x="15065" y="942"/>
                  <a:pt x="14228" y="942"/>
                  <a:pt x="13412" y="963"/>
                </a:cubicBezTo>
                <a:cubicBezTo>
                  <a:pt x="9939" y="1047"/>
                  <a:pt x="6424" y="1152"/>
                  <a:pt x="2950" y="1193"/>
                </a:cubicBezTo>
                <a:cubicBezTo>
                  <a:pt x="2636" y="1193"/>
                  <a:pt x="2323" y="1152"/>
                  <a:pt x="2009" y="1047"/>
                </a:cubicBezTo>
                <a:cubicBezTo>
                  <a:pt x="1360" y="838"/>
                  <a:pt x="711" y="880"/>
                  <a:pt x="42" y="1026"/>
                </a:cubicBezTo>
                <a:cubicBezTo>
                  <a:pt x="21" y="1193"/>
                  <a:pt x="0" y="1340"/>
                  <a:pt x="0" y="1465"/>
                </a:cubicBezTo>
                <a:cubicBezTo>
                  <a:pt x="21" y="3328"/>
                  <a:pt x="84" y="5211"/>
                  <a:pt x="105" y="7052"/>
                </a:cubicBezTo>
                <a:cubicBezTo>
                  <a:pt x="398" y="8245"/>
                  <a:pt x="356" y="9458"/>
                  <a:pt x="523" y="10651"/>
                </a:cubicBezTo>
                <a:cubicBezTo>
                  <a:pt x="628" y="11488"/>
                  <a:pt x="774" y="12325"/>
                  <a:pt x="753" y="13183"/>
                </a:cubicBezTo>
                <a:cubicBezTo>
                  <a:pt x="753" y="13601"/>
                  <a:pt x="753" y="14041"/>
                  <a:pt x="774" y="14459"/>
                </a:cubicBezTo>
                <a:cubicBezTo>
                  <a:pt x="837" y="15401"/>
                  <a:pt x="732" y="16363"/>
                  <a:pt x="1046" y="17284"/>
                </a:cubicBezTo>
                <a:cubicBezTo>
                  <a:pt x="1130" y="17514"/>
                  <a:pt x="1130" y="17807"/>
                  <a:pt x="1130" y="18079"/>
                </a:cubicBezTo>
                <a:cubicBezTo>
                  <a:pt x="1151" y="20108"/>
                  <a:pt x="1172" y="22117"/>
                  <a:pt x="1235" y="24168"/>
                </a:cubicBezTo>
                <a:cubicBezTo>
                  <a:pt x="1235" y="24837"/>
                  <a:pt x="1193" y="25549"/>
                  <a:pt x="1360" y="26197"/>
                </a:cubicBezTo>
                <a:cubicBezTo>
                  <a:pt x="1507" y="26929"/>
                  <a:pt x="1590" y="27704"/>
                  <a:pt x="1590" y="28436"/>
                </a:cubicBezTo>
                <a:cubicBezTo>
                  <a:pt x="1590" y="28708"/>
                  <a:pt x="1611" y="29022"/>
                  <a:pt x="1716" y="29294"/>
                </a:cubicBezTo>
                <a:cubicBezTo>
                  <a:pt x="1883" y="29754"/>
                  <a:pt x="1925" y="30256"/>
                  <a:pt x="1925" y="30738"/>
                </a:cubicBezTo>
                <a:cubicBezTo>
                  <a:pt x="1925" y="31533"/>
                  <a:pt x="1925" y="32370"/>
                  <a:pt x="1967" y="33186"/>
                </a:cubicBezTo>
                <a:cubicBezTo>
                  <a:pt x="1967" y="33583"/>
                  <a:pt x="1925" y="33981"/>
                  <a:pt x="2092" y="34357"/>
                </a:cubicBezTo>
                <a:cubicBezTo>
                  <a:pt x="2218" y="34357"/>
                  <a:pt x="2344" y="34399"/>
                  <a:pt x="2490" y="34399"/>
                </a:cubicBezTo>
                <a:cubicBezTo>
                  <a:pt x="4059" y="34357"/>
                  <a:pt x="5629" y="34336"/>
                  <a:pt x="7198" y="34253"/>
                </a:cubicBezTo>
                <a:cubicBezTo>
                  <a:pt x="7637" y="34232"/>
                  <a:pt x="8077" y="34127"/>
                  <a:pt x="8516" y="34044"/>
                </a:cubicBezTo>
                <a:cubicBezTo>
                  <a:pt x="8788" y="34002"/>
                  <a:pt x="9018" y="33918"/>
                  <a:pt x="9290" y="33918"/>
                </a:cubicBezTo>
                <a:cubicBezTo>
                  <a:pt x="11111" y="33876"/>
                  <a:pt x="12952" y="33834"/>
                  <a:pt x="14751" y="33792"/>
                </a:cubicBezTo>
                <a:cubicBezTo>
                  <a:pt x="14981" y="33792"/>
                  <a:pt x="15212" y="33792"/>
                  <a:pt x="15400" y="33709"/>
                </a:cubicBezTo>
                <a:cubicBezTo>
                  <a:pt x="16048" y="33479"/>
                  <a:pt x="16739" y="33500"/>
                  <a:pt x="17388" y="33395"/>
                </a:cubicBezTo>
                <a:cubicBezTo>
                  <a:pt x="18413" y="33248"/>
                  <a:pt x="19438" y="33144"/>
                  <a:pt x="20422" y="32976"/>
                </a:cubicBezTo>
                <a:cubicBezTo>
                  <a:pt x="21175" y="32851"/>
                  <a:pt x="21949" y="32683"/>
                  <a:pt x="22702" y="32725"/>
                </a:cubicBezTo>
                <a:cubicBezTo>
                  <a:pt x="23142" y="32725"/>
                  <a:pt x="23581" y="32725"/>
                  <a:pt x="24041" y="32683"/>
                </a:cubicBezTo>
                <a:cubicBezTo>
                  <a:pt x="25150" y="32642"/>
                  <a:pt x="26280" y="32746"/>
                  <a:pt x="27389" y="32349"/>
                </a:cubicBezTo>
                <a:cubicBezTo>
                  <a:pt x="27536" y="32286"/>
                  <a:pt x="27703" y="32286"/>
                  <a:pt x="27849" y="32286"/>
                </a:cubicBezTo>
                <a:cubicBezTo>
                  <a:pt x="28770" y="32265"/>
                  <a:pt x="29712" y="32223"/>
                  <a:pt x="30653" y="32223"/>
                </a:cubicBezTo>
                <a:cubicBezTo>
                  <a:pt x="30967" y="32223"/>
                  <a:pt x="31281" y="32265"/>
                  <a:pt x="31595" y="32370"/>
                </a:cubicBezTo>
                <a:cubicBezTo>
                  <a:pt x="32034" y="32537"/>
                  <a:pt x="32453" y="32537"/>
                  <a:pt x="32934" y="32495"/>
                </a:cubicBezTo>
                <a:cubicBezTo>
                  <a:pt x="33624" y="32453"/>
                  <a:pt x="34336" y="32432"/>
                  <a:pt x="35047" y="32411"/>
                </a:cubicBezTo>
                <a:cubicBezTo>
                  <a:pt x="35194" y="32411"/>
                  <a:pt x="35382" y="32411"/>
                  <a:pt x="35507" y="32474"/>
                </a:cubicBezTo>
                <a:cubicBezTo>
                  <a:pt x="35926" y="32683"/>
                  <a:pt x="36386" y="32663"/>
                  <a:pt x="36826" y="32663"/>
                </a:cubicBezTo>
                <a:cubicBezTo>
                  <a:pt x="37056" y="32663"/>
                  <a:pt x="37286" y="32621"/>
                  <a:pt x="37474" y="32683"/>
                </a:cubicBezTo>
                <a:cubicBezTo>
                  <a:pt x="38123" y="32976"/>
                  <a:pt x="38855" y="32872"/>
                  <a:pt x="39546" y="33081"/>
                </a:cubicBezTo>
                <a:cubicBezTo>
                  <a:pt x="39776" y="33165"/>
                  <a:pt x="40048" y="33165"/>
                  <a:pt x="40299" y="33165"/>
                </a:cubicBezTo>
                <a:cubicBezTo>
                  <a:pt x="41136" y="33165"/>
                  <a:pt x="41994" y="33144"/>
                  <a:pt x="42831" y="33102"/>
                </a:cubicBezTo>
                <a:cubicBezTo>
                  <a:pt x="42726" y="32788"/>
                  <a:pt x="42684" y="32474"/>
                  <a:pt x="42684" y="32139"/>
                </a:cubicBezTo>
                <a:close/>
              </a:path>
            </a:pathLst>
          </a:custGeom>
          <a:solidFill>
            <a:srgbClr val="2AA1B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2" name="Google Shape;222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264593">
            <a:off x="6422550" y="2982776"/>
            <a:ext cx="1598875" cy="16197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23" name="Google Shape;223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552781">
            <a:off x="5966520" y="1223034"/>
            <a:ext cx="993576" cy="10202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225" name="Google Shape;225;p15"/>
          <p:cNvGrpSpPr/>
          <p:nvPr/>
        </p:nvGrpSpPr>
        <p:grpSpPr>
          <a:xfrm>
            <a:off x="546339" y="3027148"/>
            <a:ext cx="1542354" cy="1561702"/>
            <a:chOff x="6275286" y="2206081"/>
            <a:chExt cx="1943245" cy="2097370"/>
          </a:xfrm>
        </p:grpSpPr>
        <p:sp>
          <p:nvSpPr>
            <p:cNvPr id="226" name="Google Shape;226;p15"/>
            <p:cNvSpPr/>
            <p:nvPr/>
          </p:nvSpPr>
          <p:spPr>
            <a:xfrm flipH="1">
              <a:off x="7241524" y="2420625"/>
              <a:ext cx="254778" cy="230078"/>
            </a:xfrm>
            <a:custGeom>
              <a:avLst/>
              <a:gdLst/>
              <a:ahLst/>
              <a:cxnLst/>
              <a:rect l="l" t="t" r="r" b="b"/>
              <a:pathLst>
                <a:path w="8747" h="7899" extrusionOk="0">
                  <a:moveTo>
                    <a:pt x="7826" y="1"/>
                  </a:moveTo>
                  <a:cubicBezTo>
                    <a:pt x="6717" y="1"/>
                    <a:pt x="6068" y="608"/>
                    <a:pt x="5524" y="1507"/>
                  </a:cubicBezTo>
                  <a:cubicBezTo>
                    <a:pt x="5273" y="1926"/>
                    <a:pt x="5064" y="2344"/>
                    <a:pt x="4855" y="2763"/>
                  </a:cubicBezTo>
                  <a:cubicBezTo>
                    <a:pt x="4855" y="2763"/>
                    <a:pt x="4855" y="2805"/>
                    <a:pt x="4834" y="2805"/>
                  </a:cubicBezTo>
                  <a:cubicBezTo>
                    <a:pt x="4750" y="2700"/>
                    <a:pt x="4687" y="2595"/>
                    <a:pt x="4625" y="2512"/>
                  </a:cubicBezTo>
                  <a:cubicBezTo>
                    <a:pt x="4255" y="2001"/>
                    <a:pt x="3664" y="1491"/>
                    <a:pt x="2999" y="1491"/>
                  </a:cubicBezTo>
                  <a:cubicBezTo>
                    <a:pt x="2874" y="1491"/>
                    <a:pt x="2746" y="1509"/>
                    <a:pt x="2616" y="1549"/>
                  </a:cubicBezTo>
                  <a:cubicBezTo>
                    <a:pt x="1967" y="1717"/>
                    <a:pt x="1256" y="2302"/>
                    <a:pt x="1465" y="3077"/>
                  </a:cubicBezTo>
                  <a:cubicBezTo>
                    <a:pt x="1612" y="3600"/>
                    <a:pt x="1779" y="4081"/>
                    <a:pt x="2135" y="4478"/>
                  </a:cubicBezTo>
                  <a:lnTo>
                    <a:pt x="963" y="4541"/>
                  </a:lnTo>
                  <a:cubicBezTo>
                    <a:pt x="1" y="4583"/>
                    <a:pt x="879" y="5211"/>
                    <a:pt x="503" y="6090"/>
                  </a:cubicBezTo>
                  <a:cubicBezTo>
                    <a:pt x="126" y="6906"/>
                    <a:pt x="754" y="7743"/>
                    <a:pt x="1549" y="7868"/>
                  </a:cubicBezTo>
                  <a:cubicBezTo>
                    <a:pt x="1658" y="7889"/>
                    <a:pt x="1740" y="7899"/>
                    <a:pt x="1801" y="7899"/>
                  </a:cubicBezTo>
                  <a:cubicBezTo>
                    <a:pt x="2221" y="7899"/>
                    <a:pt x="1679" y="7455"/>
                    <a:pt x="2428" y="7345"/>
                  </a:cubicBezTo>
                  <a:cubicBezTo>
                    <a:pt x="3348" y="7219"/>
                    <a:pt x="4436" y="6989"/>
                    <a:pt x="5273" y="6571"/>
                  </a:cubicBezTo>
                  <a:cubicBezTo>
                    <a:pt x="5315" y="6529"/>
                    <a:pt x="5357" y="6529"/>
                    <a:pt x="5378" y="6508"/>
                  </a:cubicBezTo>
                  <a:cubicBezTo>
                    <a:pt x="5441" y="6508"/>
                    <a:pt x="5524" y="6508"/>
                    <a:pt x="5566" y="6487"/>
                  </a:cubicBezTo>
                  <a:cubicBezTo>
                    <a:pt x="5880" y="6424"/>
                    <a:pt x="6110" y="6299"/>
                    <a:pt x="6361" y="6090"/>
                  </a:cubicBezTo>
                  <a:cubicBezTo>
                    <a:pt x="6386" y="6098"/>
                    <a:pt x="6407" y="6102"/>
                    <a:pt x="6425" y="6102"/>
                  </a:cubicBezTo>
                  <a:cubicBezTo>
                    <a:pt x="6592" y="6102"/>
                    <a:pt x="6515" y="5778"/>
                    <a:pt x="6780" y="5608"/>
                  </a:cubicBezTo>
                  <a:cubicBezTo>
                    <a:pt x="8244" y="4751"/>
                    <a:pt x="8747" y="2616"/>
                    <a:pt x="8161" y="984"/>
                  </a:cubicBezTo>
                  <a:cubicBezTo>
                    <a:pt x="8035" y="608"/>
                    <a:pt x="8244" y="1"/>
                    <a:pt x="7826" y="1"/>
                  </a:cubicBezTo>
                  <a:close/>
                </a:path>
              </a:pathLst>
            </a:custGeom>
            <a:solidFill>
              <a:srgbClr val="FFBF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7" name="Google Shape;227;p15"/>
            <p:cNvSpPr/>
            <p:nvPr/>
          </p:nvSpPr>
          <p:spPr>
            <a:xfrm flipH="1">
              <a:off x="7163506" y="3565285"/>
              <a:ext cx="639931" cy="353113"/>
            </a:xfrm>
            <a:custGeom>
              <a:avLst/>
              <a:gdLst/>
              <a:ahLst/>
              <a:cxnLst/>
              <a:rect l="l" t="t" r="r" b="b"/>
              <a:pathLst>
                <a:path w="21970" h="12123" extrusionOk="0">
                  <a:moveTo>
                    <a:pt x="5165" y="1"/>
                  </a:moveTo>
                  <a:cubicBezTo>
                    <a:pt x="4831" y="1"/>
                    <a:pt x="4530" y="127"/>
                    <a:pt x="4289" y="351"/>
                  </a:cubicBezTo>
                  <a:cubicBezTo>
                    <a:pt x="4232" y="341"/>
                    <a:pt x="4174" y="335"/>
                    <a:pt x="4117" y="335"/>
                  </a:cubicBezTo>
                  <a:cubicBezTo>
                    <a:pt x="3944" y="335"/>
                    <a:pt x="3771" y="382"/>
                    <a:pt x="3599" y="477"/>
                  </a:cubicBezTo>
                  <a:cubicBezTo>
                    <a:pt x="0" y="2171"/>
                    <a:pt x="5649" y="6963"/>
                    <a:pt x="7198" y="7821"/>
                  </a:cubicBezTo>
                  <a:cubicBezTo>
                    <a:pt x="10682" y="9804"/>
                    <a:pt x="14573" y="12123"/>
                    <a:pt x="18677" y="12123"/>
                  </a:cubicBezTo>
                  <a:cubicBezTo>
                    <a:pt x="19033" y="12123"/>
                    <a:pt x="19392" y="12105"/>
                    <a:pt x="19752" y="12068"/>
                  </a:cubicBezTo>
                  <a:cubicBezTo>
                    <a:pt x="21572" y="11901"/>
                    <a:pt x="21970" y="8449"/>
                    <a:pt x="21405" y="8030"/>
                  </a:cubicBezTo>
                  <a:cubicBezTo>
                    <a:pt x="20275" y="7235"/>
                    <a:pt x="17576" y="7695"/>
                    <a:pt x="16404" y="6963"/>
                  </a:cubicBezTo>
                  <a:cubicBezTo>
                    <a:pt x="15023" y="6126"/>
                    <a:pt x="13684" y="5289"/>
                    <a:pt x="12240" y="4557"/>
                  </a:cubicBezTo>
                  <a:cubicBezTo>
                    <a:pt x="11717" y="4285"/>
                    <a:pt x="11362" y="3803"/>
                    <a:pt x="10838" y="3511"/>
                  </a:cubicBezTo>
                  <a:cubicBezTo>
                    <a:pt x="10315" y="3218"/>
                    <a:pt x="9876" y="2715"/>
                    <a:pt x="9395" y="2360"/>
                  </a:cubicBezTo>
                  <a:cubicBezTo>
                    <a:pt x="8516" y="1648"/>
                    <a:pt x="7637" y="937"/>
                    <a:pt x="6591" y="560"/>
                  </a:cubicBezTo>
                  <a:cubicBezTo>
                    <a:pt x="6319" y="309"/>
                    <a:pt x="5921" y="163"/>
                    <a:pt x="5482" y="37"/>
                  </a:cubicBezTo>
                  <a:cubicBezTo>
                    <a:pt x="5374" y="13"/>
                    <a:pt x="5268" y="1"/>
                    <a:pt x="5165" y="1"/>
                  </a:cubicBezTo>
                  <a:close/>
                </a:path>
              </a:pathLst>
            </a:custGeom>
            <a:solidFill>
              <a:srgbClr val="2AA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8" name="Google Shape;228;p15"/>
            <p:cNvSpPr/>
            <p:nvPr/>
          </p:nvSpPr>
          <p:spPr>
            <a:xfrm flipH="1">
              <a:off x="7076364" y="3217052"/>
              <a:ext cx="566821" cy="583977"/>
            </a:xfrm>
            <a:custGeom>
              <a:avLst/>
              <a:gdLst/>
              <a:ahLst/>
              <a:cxnLst/>
              <a:rect l="l" t="t" r="r" b="b"/>
              <a:pathLst>
                <a:path w="19460" h="20049" extrusionOk="0">
                  <a:moveTo>
                    <a:pt x="10889" y="1"/>
                  </a:moveTo>
                  <a:cubicBezTo>
                    <a:pt x="10525" y="1"/>
                    <a:pt x="10154" y="156"/>
                    <a:pt x="9856" y="527"/>
                  </a:cubicBezTo>
                  <a:cubicBezTo>
                    <a:pt x="9521" y="946"/>
                    <a:pt x="9165" y="1343"/>
                    <a:pt x="8831" y="1762"/>
                  </a:cubicBezTo>
                  <a:cubicBezTo>
                    <a:pt x="7952" y="2682"/>
                    <a:pt x="7115" y="3624"/>
                    <a:pt x="6278" y="4565"/>
                  </a:cubicBezTo>
                  <a:cubicBezTo>
                    <a:pt x="6090" y="4775"/>
                    <a:pt x="5901" y="5005"/>
                    <a:pt x="5713" y="5235"/>
                  </a:cubicBezTo>
                  <a:cubicBezTo>
                    <a:pt x="4876" y="6156"/>
                    <a:pt x="4039" y="7097"/>
                    <a:pt x="3265" y="8039"/>
                  </a:cubicBezTo>
                  <a:cubicBezTo>
                    <a:pt x="3160" y="8164"/>
                    <a:pt x="3077" y="8290"/>
                    <a:pt x="3035" y="8436"/>
                  </a:cubicBezTo>
                  <a:cubicBezTo>
                    <a:pt x="2951" y="8457"/>
                    <a:pt x="2847" y="8478"/>
                    <a:pt x="2763" y="8499"/>
                  </a:cubicBezTo>
                  <a:cubicBezTo>
                    <a:pt x="1047" y="9106"/>
                    <a:pt x="1" y="11700"/>
                    <a:pt x="963" y="12767"/>
                  </a:cubicBezTo>
                  <a:cubicBezTo>
                    <a:pt x="2135" y="14044"/>
                    <a:pt x="4458" y="15655"/>
                    <a:pt x="5776" y="16764"/>
                  </a:cubicBezTo>
                  <a:cubicBezTo>
                    <a:pt x="6341" y="17266"/>
                    <a:pt x="7554" y="17266"/>
                    <a:pt x="8224" y="17580"/>
                  </a:cubicBezTo>
                  <a:cubicBezTo>
                    <a:pt x="8556" y="17667"/>
                    <a:pt x="8709" y="17713"/>
                    <a:pt x="8675" y="17713"/>
                  </a:cubicBezTo>
                  <a:cubicBezTo>
                    <a:pt x="8660" y="17713"/>
                    <a:pt x="8608" y="17704"/>
                    <a:pt x="8517" y="17684"/>
                  </a:cubicBezTo>
                  <a:lnTo>
                    <a:pt x="8517" y="17684"/>
                  </a:lnTo>
                  <a:lnTo>
                    <a:pt x="8914" y="17915"/>
                  </a:lnTo>
                  <a:cubicBezTo>
                    <a:pt x="9103" y="18019"/>
                    <a:pt x="9312" y="18103"/>
                    <a:pt x="9521" y="18187"/>
                  </a:cubicBezTo>
                  <a:cubicBezTo>
                    <a:pt x="9668" y="18333"/>
                    <a:pt x="9877" y="18480"/>
                    <a:pt x="10086" y="18542"/>
                  </a:cubicBezTo>
                  <a:cubicBezTo>
                    <a:pt x="10274" y="18626"/>
                    <a:pt x="10484" y="18689"/>
                    <a:pt x="10693" y="18689"/>
                  </a:cubicBezTo>
                  <a:cubicBezTo>
                    <a:pt x="11049" y="18940"/>
                    <a:pt x="11509" y="19128"/>
                    <a:pt x="11990" y="19170"/>
                  </a:cubicBezTo>
                  <a:cubicBezTo>
                    <a:pt x="12660" y="19233"/>
                    <a:pt x="12869" y="19170"/>
                    <a:pt x="13497" y="19463"/>
                  </a:cubicBezTo>
                  <a:cubicBezTo>
                    <a:pt x="14250" y="19840"/>
                    <a:pt x="14773" y="20049"/>
                    <a:pt x="15631" y="20049"/>
                  </a:cubicBezTo>
                  <a:cubicBezTo>
                    <a:pt x="16175" y="20049"/>
                    <a:pt x="17075" y="19902"/>
                    <a:pt x="17221" y="19379"/>
                  </a:cubicBezTo>
                  <a:cubicBezTo>
                    <a:pt x="17388" y="18814"/>
                    <a:pt x="17912" y="17789"/>
                    <a:pt x="17744" y="17224"/>
                  </a:cubicBezTo>
                  <a:cubicBezTo>
                    <a:pt x="17598" y="16596"/>
                    <a:pt x="17828" y="16220"/>
                    <a:pt x="17891" y="15467"/>
                  </a:cubicBezTo>
                  <a:cubicBezTo>
                    <a:pt x="17912" y="15195"/>
                    <a:pt x="17932" y="14943"/>
                    <a:pt x="17953" y="14651"/>
                  </a:cubicBezTo>
                  <a:cubicBezTo>
                    <a:pt x="18058" y="14211"/>
                    <a:pt x="18142" y="13772"/>
                    <a:pt x="18225" y="13291"/>
                  </a:cubicBezTo>
                  <a:cubicBezTo>
                    <a:pt x="18330" y="12684"/>
                    <a:pt x="17995" y="12140"/>
                    <a:pt x="18100" y="11575"/>
                  </a:cubicBezTo>
                  <a:cubicBezTo>
                    <a:pt x="18121" y="11512"/>
                    <a:pt x="18121" y="11428"/>
                    <a:pt x="18142" y="11386"/>
                  </a:cubicBezTo>
                  <a:cubicBezTo>
                    <a:pt x="18142" y="11366"/>
                    <a:pt x="18100" y="11114"/>
                    <a:pt x="18121" y="11094"/>
                  </a:cubicBezTo>
                  <a:cubicBezTo>
                    <a:pt x="18121" y="11052"/>
                    <a:pt x="18204" y="10842"/>
                    <a:pt x="18225" y="10801"/>
                  </a:cubicBezTo>
                  <a:cubicBezTo>
                    <a:pt x="18351" y="10340"/>
                    <a:pt x="18204" y="10382"/>
                    <a:pt x="18267" y="9733"/>
                  </a:cubicBezTo>
                  <a:cubicBezTo>
                    <a:pt x="18309" y="9587"/>
                    <a:pt x="18309" y="9420"/>
                    <a:pt x="18267" y="9273"/>
                  </a:cubicBezTo>
                  <a:cubicBezTo>
                    <a:pt x="18414" y="8645"/>
                    <a:pt x="18539" y="8018"/>
                    <a:pt x="18728" y="7390"/>
                  </a:cubicBezTo>
                  <a:cubicBezTo>
                    <a:pt x="19062" y="6114"/>
                    <a:pt x="19460" y="4921"/>
                    <a:pt x="18958" y="3707"/>
                  </a:cubicBezTo>
                  <a:cubicBezTo>
                    <a:pt x="18677" y="3000"/>
                    <a:pt x="18030" y="2616"/>
                    <a:pt x="17370" y="2616"/>
                  </a:cubicBezTo>
                  <a:cubicBezTo>
                    <a:pt x="16996" y="2616"/>
                    <a:pt x="16618" y="2739"/>
                    <a:pt x="16300" y="2996"/>
                  </a:cubicBezTo>
                  <a:cubicBezTo>
                    <a:pt x="15861" y="3331"/>
                    <a:pt x="15422" y="3979"/>
                    <a:pt x="14899" y="4105"/>
                  </a:cubicBezTo>
                  <a:cubicBezTo>
                    <a:pt x="14761" y="4138"/>
                    <a:pt x="14622" y="4153"/>
                    <a:pt x="14481" y="4153"/>
                  </a:cubicBezTo>
                  <a:cubicBezTo>
                    <a:pt x="13832" y="4153"/>
                    <a:pt x="13165" y="3833"/>
                    <a:pt x="12597" y="3540"/>
                  </a:cubicBezTo>
                  <a:cubicBezTo>
                    <a:pt x="12409" y="3435"/>
                    <a:pt x="12241" y="3373"/>
                    <a:pt x="12074" y="3352"/>
                  </a:cubicBezTo>
                  <a:cubicBezTo>
                    <a:pt x="12409" y="2891"/>
                    <a:pt x="12450" y="2368"/>
                    <a:pt x="12262" y="1887"/>
                  </a:cubicBezTo>
                  <a:cubicBezTo>
                    <a:pt x="12618" y="923"/>
                    <a:pt x="11775" y="1"/>
                    <a:pt x="10889" y="1"/>
                  </a:cubicBezTo>
                  <a:close/>
                </a:path>
              </a:pathLst>
            </a:custGeom>
            <a:solidFill>
              <a:srgbClr val="FFBF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9" name="Google Shape;229;p15"/>
            <p:cNvSpPr/>
            <p:nvPr/>
          </p:nvSpPr>
          <p:spPr>
            <a:xfrm flipH="1">
              <a:off x="7894830" y="3625984"/>
              <a:ext cx="106694" cy="173250"/>
            </a:xfrm>
            <a:custGeom>
              <a:avLst/>
              <a:gdLst/>
              <a:ahLst/>
              <a:cxnLst/>
              <a:rect l="l" t="t" r="r" b="b"/>
              <a:pathLst>
                <a:path w="3663" h="5948" extrusionOk="0">
                  <a:moveTo>
                    <a:pt x="1456" y="1"/>
                  </a:moveTo>
                  <a:cubicBezTo>
                    <a:pt x="1058" y="1"/>
                    <a:pt x="1007" y="502"/>
                    <a:pt x="942" y="1175"/>
                  </a:cubicBezTo>
                  <a:cubicBezTo>
                    <a:pt x="880" y="1929"/>
                    <a:pt x="1" y="2912"/>
                    <a:pt x="168" y="3644"/>
                  </a:cubicBezTo>
                  <a:cubicBezTo>
                    <a:pt x="357" y="4544"/>
                    <a:pt x="817" y="5611"/>
                    <a:pt x="1779" y="5883"/>
                  </a:cubicBezTo>
                  <a:cubicBezTo>
                    <a:pt x="1945" y="5925"/>
                    <a:pt x="2108" y="5948"/>
                    <a:pt x="2267" y="5948"/>
                  </a:cubicBezTo>
                  <a:cubicBezTo>
                    <a:pt x="2671" y="5948"/>
                    <a:pt x="3042" y="5799"/>
                    <a:pt x="3328" y="5423"/>
                  </a:cubicBezTo>
                  <a:cubicBezTo>
                    <a:pt x="3621" y="4984"/>
                    <a:pt x="3662" y="4251"/>
                    <a:pt x="3286" y="3833"/>
                  </a:cubicBezTo>
                  <a:cubicBezTo>
                    <a:pt x="3258" y="3833"/>
                    <a:pt x="3249" y="3823"/>
                    <a:pt x="3258" y="3823"/>
                  </a:cubicBezTo>
                  <a:cubicBezTo>
                    <a:pt x="3263" y="3823"/>
                    <a:pt x="3272" y="3826"/>
                    <a:pt x="3286" y="3833"/>
                  </a:cubicBezTo>
                  <a:cubicBezTo>
                    <a:pt x="3244" y="3762"/>
                    <a:pt x="3211" y="3701"/>
                    <a:pt x="3181" y="3637"/>
                  </a:cubicBezTo>
                  <a:lnTo>
                    <a:pt x="3181" y="3637"/>
                  </a:lnTo>
                  <a:cubicBezTo>
                    <a:pt x="3180" y="3607"/>
                    <a:pt x="3118" y="3387"/>
                    <a:pt x="3118" y="3372"/>
                  </a:cubicBezTo>
                  <a:lnTo>
                    <a:pt x="3035" y="2891"/>
                  </a:lnTo>
                  <a:cubicBezTo>
                    <a:pt x="2930" y="2243"/>
                    <a:pt x="2972" y="1531"/>
                    <a:pt x="2700" y="903"/>
                  </a:cubicBezTo>
                  <a:lnTo>
                    <a:pt x="2700" y="924"/>
                  </a:lnTo>
                  <a:cubicBezTo>
                    <a:pt x="2574" y="652"/>
                    <a:pt x="2302" y="359"/>
                    <a:pt x="1968" y="171"/>
                  </a:cubicBezTo>
                  <a:cubicBezTo>
                    <a:pt x="1947" y="171"/>
                    <a:pt x="1947" y="150"/>
                    <a:pt x="1926" y="150"/>
                  </a:cubicBezTo>
                  <a:cubicBezTo>
                    <a:pt x="1730" y="47"/>
                    <a:pt x="1577" y="1"/>
                    <a:pt x="1456" y="1"/>
                  </a:cubicBezTo>
                  <a:close/>
                </a:path>
              </a:pathLst>
            </a:custGeom>
            <a:solidFill>
              <a:srgbClr val="FFBF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0" name="Google Shape;230;p15"/>
            <p:cNvSpPr/>
            <p:nvPr/>
          </p:nvSpPr>
          <p:spPr>
            <a:xfrm flipH="1">
              <a:off x="7017866" y="4195227"/>
              <a:ext cx="211495" cy="102500"/>
            </a:xfrm>
            <a:custGeom>
              <a:avLst/>
              <a:gdLst/>
              <a:ahLst/>
              <a:cxnLst/>
              <a:rect l="l" t="t" r="r" b="b"/>
              <a:pathLst>
                <a:path w="7261" h="3519" extrusionOk="0">
                  <a:moveTo>
                    <a:pt x="1802" y="0"/>
                  </a:moveTo>
                  <a:cubicBezTo>
                    <a:pt x="1773" y="0"/>
                    <a:pt x="1745" y="1"/>
                    <a:pt x="1716" y="2"/>
                  </a:cubicBezTo>
                  <a:cubicBezTo>
                    <a:pt x="1632" y="2"/>
                    <a:pt x="1569" y="2"/>
                    <a:pt x="1507" y="44"/>
                  </a:cubicBezTo>
                  <a:cubicBezTo>
                    <a:pt x="293" y="107"/>
                    <a:pt x="0" y="1823"/>
                    <a:pt x="900" y="2471"/>
                  </a:cubicBezTo>
                  <a:cubicBezTo>
                    <a:pt x="1611" y="2953"/>
                    <a:pt x="2427" y="3204"/>
                    <a:pt x="3180" y="3287"/>
                  </a:cubicBezTo>
                  <a:cubicBezTo>
                    <a:pt x="3836" y="3366"/>
                    <a:pt x="4475" y="3519"/>
                    <a:pt x="5108" y="3519"/>
                  </a:cubicBezTo>
                  <a:cubicBezTo>
                    <a:pt x="5485" y="3519"/>
                    <a:pt x="5860" y="3465"/>
                    <a:pt x="6235" y="3308"/>
                  </a:cubicBezTo>
                  <a:cubicBezTo>
                    <a:pt x="7219" y="2890"/>
                    <a:pt x="7261" y="1237"/>
                    <a:pt x="6173" y="902"/>
                  </a:cubicBezTo>
                  <a:cubicBezTo>
                    <a:pt x="5377" y="630"/>
                    <a:pt x="4540" y="609"/>
                    <a:pt x="3724" y="484"/>
                  </a:cubicBezTo>
                  <a:cubicBezTo>
                    <a:pt x="3411" y="421"/>
                    <a:pt x="3034" y="379"/>
                    <a:pt x="2678" y="295"/>
                  </a:cubicBezTo>
                  <a:cubicBezTo>
                    <a:pt x="2465" y="121"/>
                    <a:pt x="2162" y="0"/>
                    <a:pt x="1802" y="0"/>
                  </a:cubicBezTo>
                  <a:close/>
                </a:path>
              </a:pathLst>
            </a:custGeom>
            <a:solidFill>
              <a:srgbClr val="FFBF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1" name="Google Shape;231;p15"/>
            <p:cNvSpPr/>
            <p:nvPr/>
          </p:nvSpPr>
          <p:spPr>
            <a:xfrm flipH="1">
              <a:off x="6589414" y="2620052"/>
              <a:ext cx="982471" cy="749130"/>
            </a:xfrm>
            <a:custGeom>
              <a:avLst/>
              <a:gdLst/>
              <a:ahLst/>
              <a:cxnLst/>
              <a:rect l="l" t="t" r="r" b="b"/>
              <a:pathLst>
                <a:path w="33730" h="25719" extrusionOk="0">
                  <a:moveTo>
                    <a:pt x="13546" y="0"/>
                  </a:moveTo>
                  <a:cubicBezTo>
                    <a:pt x="12635" y="0"/>
                    <a:pt x="11719" y="113"/>
                    <a:pt x="10818" y="352"/>
                  </a:cubicBezTo>
                  <a:cubicBezTo>
                    <a:pt x="5483" y="1753"/>
                    <a:pt x="1" y="7047"/>
                    <a:pt x="2052" y="12738"/>
                  </a:cubicBezTo>
                  <a:cubicBezTo>
                    <a:pt x="2072" y="13010"/>
                    <a:pt x="2114" y="13282"/>
                    <a:pt x="2240" y="13575"/>
                  </a:cubicBezTo>
                  <a:cubicBezTo>
                    <a:pt x="2344" y="15145"/>
                    <a:pt x="2805" y="16714"/>
                    <a:pt x="3767" y="18158"/>
                  </a:cubicBezTo>
                  <a:cubicBezTo>
                    <a:pt x="4772" y="19664"/>
                    <a:pt x="6655" y="20710"/>
                    <a:pt x="8433" y="21631"/>
                  </a:cubicBezTo>
                  <a:cubicBezTo>
                    <a:pt x="8433" y="21840"/>
                    <a:pt x="9145" y="22342"/>
                    <a:pt x="9145" y="22531"/>
                  </a:cubicBezTo>
                  <a:cubicBezTo>
                    <a:pt x="9082" y="23932"/>
                    <a:pt x="9563" y="24895"/>
                    <a:pt x="11049" y="25481"/>
                  </a:cubicBezTo>
                  <a:cubicBezTo>
                    <a:pt x="11456" y="25641"/>
                    <a:pt x="11787" y="25718"/>
                    <a:pt x="12073" y="25718"/>
                  </a:cubicBezTo>
                  <a:cubicBezTo>
                    <a:pt x="12681" y="25718"/>
                    <a:pt x="13082" y="25368"/>
                    <a:pt x="13580" y="24728"/>
                  </a:cubicBezTo>
                  <a:cubicBezTo>
                    <a:pt x="13873" y="24330"/>
                    <a:pt x="13873" y="23932"/>
                    <a:pt x="13706" y="23619"/>
                  </a:cubicBezTo>
                  <a:cubicBezTo>
                    <a:pt x="14313" y="23619"/>
                    <a:pt x="14920" y="23535"/>
                    <a:pt x="15526" y="23514"/>
                  </a:cubicBezTo>
                  <a:cubicBezTo>
                    <a:pt x="15655" y="23511"/>
                    <a:pt x="15783" y="23509"/>
                    <a:pt x="15911" y="23509"/>
                  </a:cubicBezTo>
                  <a:cubicBezTo>
                    <a:pt x="16905" y="23509"/>
                    <a:pt x="17894" y="23598"/>
                    <a:pt x="18892" y="23598"/>
                  </a:cubicBezTo>
                  <a:cubicBezTo>
                    <a:pt x="19378" y="23598"/>
                    <a:pt x="19867" y="23577"/>
                    <a:pt x="20360" y="23514"/>
                  </a:cubicBezTo>
                  <a:cubicBezTo>
                    <a:pt x="21762" y="23305"/>
                    <a:pt x="23331" y="22782"/>
                    <a:pt x="24586" y="22070"/>
                  </a:cubicBezTo>
                  <a:cubicBezTo>
                    <a:pt x="24670" y="22049"/>
                    <a:pt x="24733" y="22008"/>
                    <a:pt x="24775" y="21966"/>
                  </a:cubicBezTo>
                  <a:cubicBezTo>
                    <a:pt x="26156" y="21484"/>
                    <a:pt x="27474" y="20396"/>
                    <a:pt x="28018" y="19225"/>
                  </a:cubicBezTo>
                  <a:cubicBezTo>
                    <a:pt x="28436" y="18346"/>
                    <a:pt x="28729" y="17425"/>
                    <a:pt x="28876" y="16484"/>
                  </a:cubicBezTo>
                  <a:cubicBezTo>
                    <a:pt x="28947" y="17216"/>
                    <a:pt x="29491" y="17491"/>
                    <a:pt x="30077" y="17491"/>
                  </a:cubicBezTo>
                  <a:cubicBezTo>
                    <a:pt x="30178" y="17491"/>
                    <a:pt x="30281" y="17482"/>
                    <a:pt x="30382" y="17467"/>
                  </a:cubicBezTo>
                  <a:cubicBezTo>
                    <a:pt x="30947" y="17362"/>
                    <a:pt x="31993" y="16295"/>
                    <a:pt x="32433" y="15877"/>
                  </a:cubicBezTo>
                  <a:cubicBezTo>
                    <a:pt x="33353" y="15040"/>
                    <a:pt x="33730" y="13910"/>
                    <a:pt x="33562" y="12696"/>
                  </a:cubicBezTo>
                  <a:cubicBezTo>
                    <a:pt x="33442" y="11832"/>
                    <a:pt x="32511" y="10408"/>
                    <a:pt x="31640" y="10408"/>
                  </a:cubicBezTo>
                  <a:cubicBezTo>
                    <a:pt x="31604" y="10408"/>
                    <a:pt x="31568" y="10411"/>
                    <a:pt x="31533" y="10416"/>
                  </a:cubicBezTo>
                  <a:cubicBezTo>
                    <a:pt x="30717" y="10520"/>
                    <a:pt x="29754" y="11860"/>
                    <a:pt x="29587" y="12592"/>
                  </a:cubicBezTo>
                  <a:cubicBezTo>
                    <a:pt x="29607" y="12523"/>
                    <a:pt x="29646" y="12496"/>
                    <a:pt x="29694" y="12496"/>
                  </a:cubicBezTo>
                  <a:cubicBezTo>
                    <a:pt x="29852" y="12496"/>
                    <a:pt x="30105" y="12784"/>
                    <a:pt x="30089" y="12864"/>
                  </a:cubicBezTo>
                  <a:cubicBezTo>
                    <a:pt x="30068" y="12864"/>
                    <a:pt x="30068" y="12906"/>
                    <a:pt x="30068" y="12906"/>
                  </a:cubicBezTo>
                  <a:lnTo>
                    <a:pt x="30026" y="12927"/>
                  </a:lnTo>
                  <a:lnTo>
                    <a:pt x="29796" y="13073"/>
                  </a:lnTo>
                  <a:cubicBezTo>
                    <a:pt x="29713" y="13136"/>
                    <a:pt x="29671" y="13178"/>
                    <a:pt x="29587" y="13241"/>
                  </a:cubicBezTo>
                  <a:cubicBezTo>
                    <a:pt x="29542" y="13247"/>
                    <a:pt x="29509" y="13249"/>
                    <a:pt x="29483" y="13249"/>
                  </a:cubicBezTo>
                  <a:cubicBezTo>
                    <a:pt x="29394" y="13249"/>
                    <a:pt x="29405" y="13219"/>
                    <a:pt x="29379" y="13219"/>
                  </a:cubicBezTo>
                  <a:cubicBezTo>
                    <a:pt x="29365" y="13219"/>
                    <a:pt x="29338" y="13229"/>
                    <a:pt x="29273" y="13261"/>
                  </a:cubicBezTo>
                  <a:cubicBezTo>
                    <a:pt x="29273" y="13178"/>
                    <a:pt x="29252" y="13136"/>
                    <a:pt x="29252" y="13052"/>
                  </a:cubicBezTo>
                  <a:cubicBezTo>
                    <a:pt x="29252" y="13010"/>
                    <a:pt x="29231" y="12927"/>
                    <a:pt x="29231" y="12864"/>
                  </a:cubicBezTo>
                  <a:cubicBezTo>
                    <a:pt x="29336" y="12006"/>
                    <a:pt x="29357" y="11169"/>
                    <a:pt x="29231" y="10353"/>
                  </a:cubicBezTo>
                  <a:cubicBezTo>
                    <a:pt x="28855" y="8303"/>
                    <a:pt x="27599" y="4850"/>
                    <a:pt x="24775" y="4746"/>
                  </a:cubicBezTo>
                  <a:cubicBezTo>
                    <a:pt x="24679" y="4738"/>
                    <a:pt x="24585" y="4735"/>
                    <a:pt x="24493" y="4735"/>
                  </a:cubicBezTo>
                  <a:cubicBezTo>
                    <a:pt x="24042" y="4735"/>
                    <a:pt x="23633" y="4819"/>
                    <a:pt x="23268" y="4976"/>
                  </a:cubicBezTo>
                  <a:cubicBezTo>
                    <a:pt x="21073" y="1970"/>
                    <a:pt x="17352" y="0"/>
                    <a:pt x="1354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2" name="Google Shape;232;p15"/>
            <p:cNvSpPr/>
            <p:nvPr/>
          </p:nvSpPr>
          <p:spPr>
            <a:xfrm flipH="1">
              <a:off x="7488343" y="2783101"/>
              <a:ext cx="165269" cy="155949"/>
            </a:xfrm>
            <a:custGeom>
              <a:avLst/>
              <a:gdLst/>
              <a:ahLst/>
              <a:cxnLst/>
              <a:rect l="l" t="t" r="r" b="b"/>
              <a:pathLst>
                <a:path w="5674" h="5354" extrusionOk="0">
                  <a:moveTo>
                    <a:pt x="2148" y="0"/>
                  </a:moveTo>
                  <a:cubicBezTo>
                    <a:pt x="1627" y="0"/>
                    <a:pt x="1131" y="344"/>
                    <a:pt x="924" y="821"/>
                  </a:cubicBezTo>
                  <a:cubicBezTo>
                    <a:pt x="0" y="3010"/>
                    <a:pt x="1717" y="5353"/>
                    <a:pt x="3984" y="5353"/>
                  </a:cubicBezTo>
                  <a:cubicBezTo>
                    <a:pt x="4079" y="5353"/>
                    <a:pt x="4175" y="5349"/>
                    <a:pt x="4272" y="5341"/>
                  </a:cubicBezTo>
                  <a:cubicBezTo>
                    <a:pt x="5109" y="5278"/>
                    <a:pt x="5674" y="4420"/>
                    <a:pt x="5569" y="3625"/>
                  </a:cubicBezTo>
                  <a:cubicBezTo>
                    <a:pt x="5527" y="3290"/>
                    <a:pt x="5360" y="2977"/>
                    <a:pt x="5109" y="2746"/>
                  </a:cubicBezTo>
                  <a:cubicBezTo>
                    <a:pt x="4774" y="1617"/>
                    <a:pt x="3518" y="487"/>
                    <a:pt x="2640" y="110"/>
                  </a:cubicBezTo>
                  <a:cubicBezTo>
                    <a:pt x="2479" y="35"/>
                    <a:pt x="2312" y="0"/>
                    <a:pt x="214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3" name="Google Shape;233;p15"/>
            <p:cNvSpPr/>
            <p:nvPr/>
          </p:nvSpPr>
          <p:spPr>
            <a:xfrm flipH="1">
              <a:off x="6735693" y="3023771"/>
              <a:ext cx="176775" cy="185717"/>
            </a:xfrm>
            <a:custGeom>
              <a:avLst/>
              <a:gdLst/>
              <a:ahLst/>
              <a:cxnLst/>
              <a:rect l="l" t="t" r="r" b="b"/>
              <a:pathLst>
                <a:path w="6069" h="6376" extrusionOk="0">
                  <a:moveTo>
                    <a:pt x="3013" y="1"/>
                  </a:moveTo>
                  <a:cubicBezTo>
                    <a:pt x="2276" y="1"/>
                    <a:pt x="1688" y="386"/>
                    <a:pt x="1319" y="970"/>
                  </a:cubicBezTo>
                  <a:lnTo>
                    <a:pt x="1298" y="991"/>
                  </a:lnTo>
                  <a:cubicBezTo>
                    <a:pt x="1088" y="1200"/>
                    <a:pt x="900" y="1409"/>
                    <a:pt x="754" y="1660"/>
                  </a:cubicBezTo>
                  <a:cubicBezTo>
                    <a:pt x="736" y="1712"/>
                    <a:pt x="451" y="2200"/>
                    <a:pt x="466" y="2200"/>
                  </a:cubicBezTo>
                  <a:cubicBezTo>
                    <a:pt x="468" y="2200"/>
                    <a:pt x="479" y="2186"/>
                    <a:pt x="501" y="2154"/>
                  </a:cubicBezTo>
                  <a:lnTo>
                    <a:pt x="501" y="2154"/>
                  </a:lnTo>
                  <a:cubicBezTo>
                    <a:pt x="238" y="2549"/>
                    <a:pt x="0" y="3096"/>
                    <a:pt x="0" y="3564"/>
                  </a:cubicBezTo>
                  <a:cubicBezTo>
                    <a:pt x="0" y="4841"/>
                    <a:pt x="461" y="5950"/>
                    <a:pt x="1821" y="6180"/>
                  </a:cubicBezTo>
                  <a:cubicBezTo>
                    <a:pt x="2009" y="6222"/>
                    <a:pt x="2260" y="6263"/>
                    <a:pt x="2532" y="6263"/>
                  </a:cubicBezTo>
                  <a:cubicBezTo>
                    <a:pt x="2759" y="6344"/>
                    <a:pt x="3011" y="6375"/>
                    <a:pt x="3269" y="6375"/>
                  </a:cubicBezTo>
                  <a:cubicBezTo>
                    <a:pt x="3344" y="6375"/>
                    <a:pt x="3419" y="6373"/>
                    <a:pt x="3495" y="6368"/>
                  </a:cubicBezTo>
                  <a:cubicBezTo>
                    <a:pt x="4541" y="6263"/>
                    <a:pt x="5273" y="5489"/>
                    <a:pt x="5712" y="4610"/>
                  </a:cubicBezTo>
                  <a:cubicBezTo>
                    <a:pt x="6068" y="3878"/>
                    <a:pt x="6068" y="3167"/>
                    <a:pt x="5859" y="2393"/>
                  </a:cubicBezTo>
                  <a:cubicBezTo>
                    <a:pt x="5545" y="1284"/>
                    <a:pt x="4938" y="426"/>
                    <a:pt x="3808" y="154"/>
                  </a:cubicBezTo>
                  <a:cubicBezTo>
                    <a:pt x="3620" y="70"/>
                    <a:pt x="3390" y="28"/>
                    <a:pt x="3181" y="7"/>
                  </a:cubicBezTo>
                  <a:cubicBezTo>
                    <a:pt x="3124" y="3"/>
                    <a:pt x="3068" y="1"/>
                    <a:pt x="3013" y="1"/>
                  </a:cubicBezTo>
                  <a:close/>
                </a:path>
              </a:pathLst>
            </a:custGeom>
            <a:solidFill>
              <a:srgbClr val="FB88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4" name="Google Shape;234;p15"/>
            <p:cNvSpPr/>
            <p:nvPr/>
          </p:nvSpPr>
          <p:spPr>
            <a:xfrm flipH="1">
              <a:off x="6890507" y="3072732"/>
              <a:ext cx="641" cy="1223"/>
            </a:xfrm>
            <a:custGeom>
              <a:avLst/>
              <a:gdLst/>
              <a:ahLst/>
              <a:cxnLst/>
              <a:rect l="l" t="t" r="r" b="b"/>
              <a:pathLst>
                <a:path w="22" h="42" extrusionOk="0">
                  <a:moveTo>
                    <a:pt x="22" y="0"/>
                  </a:moveTo>
                  <a:lnTo>
                    <a:pt x="11" y="21"/>
                  </a:lnTo>
                  <a:cubicBezTo>
                    <a:pt x="16" y="16"/>
                    <a:pt x="22" y="11"/>
                    <a:pt x="22" y="0"/>
                  </a:cubicBezTo>
                  <a:close/>
                  <a:moveTo>
                    <a:pt x="11" y="21"/>
                  </a:moveTo>
                  <a:cubicBezTo>
                    <a:pt x="6" y="26"/>
                    <a:pt x="1" y="31"/>
                    <a:pt x="1" y="42"/>
                  </a:cubicBezTo>
                  <a:lnTo>
                    <a:pt x="11" y="21"/>
                  </a:lnTo>
                  <a:close/>
                </a:path>
              </a:pathLst>
            </a:custGeom>
            <a:solidFill>
              <a:srgbClr val="F9BEA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5" name="Google Shape;235;p15"/>
            <p:cNvSpPr/>
            <p:nvPr/>
          </p:nvSpPr>
          <p:spPr>
            <a:xfrm flipH="1">
              <a:off x="7298206" y="2893198"/>
              <a:ext cx="198708" cy="183562"/>
            </a:xfrm>
            <a:custGeom>
              <a:avLst/>
              <a:gdLst/>
              <a:ahLst/>
              <a:cxnLst/>
              <a:rect l="l" t="t" r="r" b="b"/>
              <a:pathLst>
                <a:path w="6822" h="6302" extrusionOk="0">
                  <a:moveTo>
                    <a:pt x="3573" y="1"/>
                  </a:moveTo>
                  <a:cubicBezTo>
                    <a:pt x="2517" y="1"/>
                    <a:pt x="1344" y="383"/>
                    <a:pt x="775" y="1352"/>
                  </a:cubicBezTo>
                  <a:cubicBezTo>
                    <a:pt x="1" y="2712"/>
                    <a:pt x="335" y="4365"/>
                    <a:pt x="1612" y="5243"/>
                  </a:cubicBezTo>
                  <a:cubicBezTo>
                    <a:pt x="2360" y="5778"/>
                    <a:pt x="3264" y="6301"/>
                    <a:pt x="4104" y="6301"/>
                  </a:cubicBezTo>
                  <a:cubicBezTo>
                    <a:pt x="4416" y="6301"/>
                    <a:pt x="4719" y="6229"/>
                    <a:pt x="5001" y="6059"/>
                  </a:cubicBezTo>
                  <a:cubicBezTo>
                    <a:pt x="5524" y="5850"/>
                    <a:pt x="5985" y="5474"/>
                    <a:pt x="6278" y="5013"/>
                  </a:cubicBezTo>
                  <a:cubicBezTo>
                    <a:pt x="6738" y="4218"/>
                    <a:pt x="6822" y="3339"/>
                    <a:pt x="6717" y="2419"/>
                  </a:cubicBezTo>
                  <a:cubicBezTo>
                    <a:pt x="6592" y="1080"/>
                    <a:pt x="5127" y="117"/>
                    <a:pt x="3892" y="13"/>
                  </a:cubicBezTo>
                  <a:cubicBezTo>
                    <a:pt x="3788" y="5"/>
                    <a:pt x="3681" y="1"/>
                    <a:pt x="3573" y="1"/>
                  </a:cubicBezTo>
                  <a:close/>
                </a:path>
              </a:pathLst>
            </a:custGeom>
            <a:solidFill>
              <a:srgbClr val="FB88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6" name="Google Shape;236;p15"/>
            <p:cNvSpPr/>
            <p:nvPr/>
          </p:nvSpPr>
          <p:spPr>
            <a:xfrm flipH="1">
              <a:off x="6739628" y="2535324"/>
              <a:ext cx="751402" cy="368900"/>
            </a:xfrm>
            <a:custGeom>
              <a:avLst/>
              <a:gdLst/>
              <a:ahLst/>
              <a:cxnLst/>
              <a:rect l="l" t="t" r="r" b="b"/>
              <a:pathLst>
                <a:path w="25797" h="12665" extrusionOk="0">
                  <a:moveTo>
                    <a:pt x="15458" y="1"/>
                  </a:moveTo>
                  <a:cubicBezTo>
                    <a:pt x="14924" y="1"/>
                    <a:pt x="14380" y="99"/>
                    <a:pt x="13922" y="268"/>
                  </a:cubicBezTo>
                  <a:cubicBezTo>
                    <a:pt x="13860" y="293"/>
                    <a:pt x="13589" y="300"/>
                    <a:pt x="13235" y="300"/>
                  </a:cubicBezTo>
                  <a:cubicBezTo>
                    <a:pt x="12859" y="300"/>
                    <a:pt x="12389" y="293"/>
                    <a:pt x="11975" y="293"/>
                  </a:cubicBezTo>
                  <a:cubicBezTo>
                    <a:pt x="11464" y="293"/>
                    <a:pt x="11037" y="303"/>
                    <a:pt x="10972" y="352"/>
                  </a:cubicBezTo>
                  <a:cubicBezTo>
                    <a:pt x="10927" y="350"/>
                    <a:pt x="10882" y="349"/>
                    <a:pt x="10837" y="349"/>
                  </a:cubicBezTo>
                  <a:cubicBezTo>
                    <a:pt x="9696" y="349"/>
                    <a:pt x="8631" y="1096"/>
                    <a:pt x="7624" y="1377"/>
                  </a:cubicBezTo>
                  <a:cubicBezTo>
                    <a:pt x="6390" y="1712"/>
                    <a:pt x="5218" y="2633"/>
                    <a:pt x="4130" y="3386"/>
                  </a:cubicBezTo>
                  <a:cubicBezTo>
                    <a:pt x="2623" y="4223"/>
                    <a:pt x="1305" y="5897"/>
                    <a:pt x="552" y="7257"/>
                  </a:cubicBezTo>
                  <a:cubicBezTo>
                    <a:pt x="1" y="8249"/>
                    <a:pt x="2206" y="9176"/>
                    <a:pt x="3758" y="9176"/>
                  </a:cubicBezTo>
                  <a:cubicBezTo>
                    <a:pt x="3974" y="9176"/>
                    <a:pt x="4178" y="9158"/>
                    <a:pt x="4360" y="9119"/>
                  </a:cubicBezTo>
                  <a:cubicBezTo>
                    <a:pt x="4527" y="9056"/>
                    <a:pt x="4674" y="9035"/>
                    <a:pt x="4841" y="8973"/>
                  </a:cubicBezTo>
                  <a:cubicBezTo>
                    <a:pt x="4862" y="9015"/>
                    <a:pt x="4883" y="9015"/>
                    <a:pt x="4925" y="9015"/>
                  </a:cubicBezTo>
                  <a:cubicBezTo>
                    <a:pt x="5155" y="9266"/>
                    <a:pt x="5469" y="9433"/>
                    <a:pt x="5846" y="9454"/>
                  </a:cubicBezTo>
                  <a:cubicBezTo>
                    <a:pt x="5939" y="9459"/>
                    <a:pt x="6033" y="9461"/>
                    <a:pt x="6127" y="9461"/>
                  </a:cubicBezTo>
                  <a:cubicBezTo>
                    <a:pt x="8192" y="9461"/>
                    <a:pt x="10283" y="8392"/>
                    <a:pt x="12164" y="7592"/>
                  </a:cubicBezTo>
                  <a:cubicBezTo>
                    <a:pt x="13734" y="6922"/>
                    <a:pt x="15429" y="6085"/>
                    <a:pt x="16537" y="4725"/>
                  </a:cubicBezTo>
                  <a:cubicBezTo>
                    <a:pt x="17374" y="5583"/>
                    <a:pt x="17521" y="7257"/>
                    <a:pt x="18316" y="8136"/>
                  </a:cubicBezTo>
                  <a:cubicBezTo>
                    <a:pt x="19509" y="9475"/>
                    <a:pt x="21350" y="9977"/>
                    <a:pt x="22584" y="11274"/>
                  </a:cubicBezTo>
                  <a:cubicBezTo>
                    <a:pt x="23108" y="11854"/>
                    <a:pt x="24130" y="12664"/>
                    <a:pt x="24825" y="12664"/>
                  </a:cubicBezTo>
                  <a:cubicBezTo>
                    <a:pt x="25437" y="12664"/>
                    <a:pt x="25796" y="12039"/>
                    <a:pt x="25346" y="10082"/>
                  </a:cubicBezTo>
                  <a:cubicBezTo>
                    <a:pt x="24154" y="4872"/>
                    <a:pt x="21559" y="3784"/>
                    <a:pt x="19027" y="1419"/>
                  </a:cubicBezTo>
                  <a:cubicBezTo>
                    <a:pt x="18847" y="1254"/>
                    <a:pt x="18633" y="1175"/>
                    <a:pt x="18427" y="1175"/>
                  </a:cubicBezTo>
                  <a:cubicBezTo>
                    <a:pt x="18346" y="1175"/>
                    <a:pt x="18267" y="1187"/>
                    <a:pt x="18190" y="1210"/>
                  </a:cubicBezTo>
                  <a:cubicBezTo>
                    <a:pt x="17835" y="917"/>
                    <a:pt x="17458" y="645"/>
                    <a:pt x="17061" y="394"/>
                  </a:cubicBezTo>
                  <a:cubicBezTo>
                    <a:pt x="16622" y="120"/>
                    <a:pt x="16046" y="1"/>
                    <a:pt x="15458" y="1"/>
                  </a:cubicBezTo>
                  <a:close/>
                </a:path>
              </a:pathLst>
            </a:custGeom>
            <a:solidFill>
              <a:srgbClr val="FB6A2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7" name="Google Shape;237;p15"/>
            <p:cNvSpPr/>
            <p:nvPr/>
          </p:nvSpPr>
          <p:spPr>
            <a:xfrm flipH="1">
              <a:off x="7337189" y="2213596"/>
              <a:ext cx="561869" cy="409766"/>
            </a:xfrm>
            <a:custGeom>
              <a:avLst/>
              <a:gdLst/>
              <a:ahLst/>
              <a:cxnLst/>
              <a:rect l="l" t="t" r="r" b="b"/>
              <a:pathLst>
                <a:path w="19290" h="14068" extrusionOk="0">
                  <a:moveTo>
                    <a:pt x="15973" y="10031"/>
                  </a:moveTo>
                  <a:cubicBezTo>
                    <a:pt x="15936" y="10085"/>
                    <a:pt x="15927" y="10108"/>
                    <a:pt x="15931" y="10108"/>
                  </a:cubicBezTo>
                  <a:cubicBezTo>
                    <a:pt x="15936" y="10108"/>
                    <a:pt x="15958" y="10079"/>
                    <a:pt x="15973" y="10031"/>
                  </a:cubicBezTo>
                  <a:close/>
                  <a:moveTo>
                    <a:pt x="12024" y="1"/>
                  </a:moveTo>
                  <a:cubicBezTo>
                    <a:pt x="11894" y="1"/>
                    <a:pt x="11763" y="6"/>
                    <a:pt x="11632" y="16"/>
                  </a:cubicBezTo>
                  <a:cubicBezTo>
                    <a:pt x="10544" y="99"/>
                    <a:pt x="9560" y="581"/>
                    <a:pt x="8702" y="1292"/>
                  </a:cubicBezTo>
                  <a:cubicBezTo>
                    <a:pt x="7823" y="1794"/>
                    <a:pt x="6777" y="2150"/>
                    <a:pt x="6212" y="3071"/>
                  </a:cubicBezTo>
                  <a:cubicBezTo>
                    <a:pt x="5417" y="3573"/>
                    <a:pt x="4790" y="4326"/>
                    <a:pt x="3848" y="4556"/>
                  </a:cubicBezTo>
                  <a:cubicBezTo>
                    <a:pt x="3701" y="4365"/>
                    <a:pt x="3548" y="4308"/>
                    <a:pt x="3389" y="4308"/>
                  </a:cubicBezTo>
                  <a:cubicBezTo>
                    <a:pt x="3153" y="4308"/>
                    <a:pt x="2901" y="4433"/>
                    <a:pt x="2630" y="4433"/>
                  </a:cubicBezTo>
                  <a:cubicBezTo>
                    <a:pt x="2484" y="4433"/>
                    <a:pt x="2332" y="4396"/>
                    <a:pt x="2174" y="4284"/>
                  </a:cubicBezTo>
                  <a:cubicBezTo>
                    <a:pt x="1634" y="3905"/>
                    <a:pt x="1115" y="3728"/>
                    <a:pt x="753" y="3728"/>
                  </a:cubicBezTo>
                  <a:cubicBezTo>
                    <a:pt x="177" y="3728"/>
                    <a:pt x="1" y="4178"/>
                    <a:pt x="772" y="4975"/>
                  </a:cubicBezTo>
                  <a:cubicBezTo>
                    <a:pt x="1191" y="5372"/>
                    <a:pt x="940" y="6711"/>
                    <a:pt x="1295" y="7109"/>
                  </a:cubicBezTo>
                  <a:cubicBezTo>
                    <a:pt x="1337" y="7151"/>
                    <a:pt x="1379" y="7213"/>
                    <a:pt x="1400" y="7255"/>
                  </a:cubicBezTo>
                  <a:cubicBezTo>
                    <a:pt x="1400" y="7862"/>
                    <a:pt x="1714" y="8490"/>
                    <a:pt x="2404" y="8762"/>
                  </a:cubicBezTo>
                  <a:cubicBezTo>
                    <a:pt x="2446" y="8783"/>
                    <a:pt x="2488" y="8783"/>
                    <a:pt x="2530" y="8804"/>
                  </a:cubicBezTo>
                  <a:cubicBezTo>
                    <a:pt x="3137" y="9536"/>
                    <a:pt x="3743" y="10268"/>
                    <a:pt x="4371" y="11001"/>
                  </a:cubicBezTo>
                  <a:cubicBezTo>
                    <a:pt x="4805" y="11529"/>
                    <a:pt x="5273" y="12176"/>
                    <a:pt x="5774" y="12176"/>
                  </a:cubicBezTo>
                  <a:cubicBezTo>
                    <a:pt x="5829" y="12176"/>
                    <a:pt x="5885" y="12168"/>
                    <a:pt x="5940" y="12151"/>
                  </a:cubicBezTo>
                  <a:cubicBezTo>
                    <a:pt x="6882" y="12967"/>
                    <a:pt x="7991" y="13532"/>
                    <a:pt x="9183" y="13909"/>
                  </a:cubicBezTo>
                  <a:cubicBezTo>
                    <a:pt x="9569" y="14028"/>
                    <a:pt x="9974" y="14068"/>
                    <a:pt x="10383" y="14068"/>
                  </a:cubicBezTo>
                  <a:cubicBezTo>
                    <a:pt x="11126" y="14068"/>
                    <a:pt x="11885" y="13936"/>
                    <a:pt x="12573" y="13909"/>
                  </a:cubicBezTo>
                  <a:cubicBezTo>
                    <a:pt x="13264" y="13909"/>
                    <a:pt x="13912" y="13763"/>
                    <a:pt x="14456" y="13449"/>
                  </a:cubicBezTo>
                  <a:cubicBezTo>
                    <a:pt x="15168" y="13072"/>
                    <a:pt x="15189" y="12256"/>
                    <a:pt x="16214" y="11524"/>
                  </a:cubicBezTo>
                  <a:cubicBezTo>
                    <a:pt x="16109" y="10917"/>
                    <a:pt x="16088" y="10373"/>
                    <a:pt x="15502" y="9996"/>
                  </a:cubicBezTo>
                  <a:cubicBezTo>
                    <a:pt x="15607" y="9871"/>
                    <a:pt x="15712" y="9724"/>
                    <a:pt x="15795" y="9578"/>
                  </a:cubicBezTo>
                  <a:cubicBezTo>
                    <a:pt x="16014" y="9747"/>
                    <a:pt x="16006" y="9930"/>
                    <a:pt x="15973" y="10031"/>
                  </a:cubicBezTo>
                  <a:lnTo>
                    <a:pt x="15973" y="10031"/>
                  </a:lnTo>
                  <a:cubicBezTo>
                    <a:pt x="15991" y="10005"/>
                    <a:pt x="16015" y="9973"/>
                    <a:pt x="16046" y="9934"/>
                  </a:cubicBezTo>
                  <a:cubicBezTo>
                    <a:pt x="16209" y="9740"/>
                    <a:pt x="16471" y="9678"/>
                    <a:pt x="16775" y="9678"/>
                  </a:cubicBezTo>
                  <a:cubicBezTo>
                    <a:pt x="17326" y="9678"/>
                    <a:pt x="18018" y="9882"/>
                    <a:pt x="18520" y="9882"/>
                  </a:cubicBezTo>
                  <a:cubicBezTo>
                    <a:pt x="18882" y="9882"/>
                    <a:pt x="19145" y="9776"/>
                    <a:pt x="19185" y="9410"/>
                  </a:cubicBezTo>
                  <a:cubicBezTo>
                    <a:pt x="19290" y="8490"/>
                    <a:pt x="18222" y="4849"/>
                    <a:pt x="17678" y="4117"/>
                  </a:cubicBezTo>
                  <a:cubicBezTo>
                    <a:pt x="17448" y="3803"/>
                    <a:pt x="17197" y="3238"/>
                    <a:pt x="16842" y="3050"/>
                  </a:cubicBezTo>
                  <a:cubicBezTo>
                    <a:pt x="15976" y="1220"/>
                    <a:pt x="14074" y="1"/>
                    <a:pt x="12024" y="1"/>
                  </a:cubicBezTo>
                  <a:close/>
                </a:path>
              </a:pathLst>
            </a:custGeom>
            <a:solidFill>
              <a:srgbClr val="FB6A2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8" name="Google Shape;238;p15"/>
            <p:cNvSpPr/>
            <p:nvPr/>
          </p:nvSpPr>
          <p:spPr>
            <a:xfrm flipH="1">
              <a:off x="6928585" y="2950460"/>
              <a:ext cx="421446" cy="250555"/>
            </a:xfrm>
            <a:custGeom>
              <a:avLst/>
              <a:gdLst/>
              <a:ahLst/>
              <a:cxnLst/>
              <a:rect l="l" t="t" r="r" b="b"/>
              <a:pathLst>
                <a:path w="14469" h="8602" extrusionOk="0">
                  <a:moveTo>
                    <a:pt x="853" y="1"/>
                  </a:moveTo>
                  <a:cubicBezTo>
                    <a:pt x="771" y="1"/>
                    <a:pt x="689" y="42"/>
                    <a:pt x="649" y="139"/>
                  </a:cubicBezTo>
                  <a:cubicBezTo>
                    <a:pt x="0" y="1729"/>
                    <a:pt x="607" y="3570"/>
                    <a:pt x="1486" y="4972"/>
                  </a:cubicBezTo>
                  <a:cubicBezTo>
                    <a:pt x="2385" y="6395"/>
                    <a:pt x="3683" y="7546"/>
                    <a:pt x="5273" y="8069"/>
                  </a:cubicBezTo>
                  <a:cubicBezTo>
                    <a:pt x="6294" y="8412"/>
                    <a:pt x="7398" y="8602"/>
                    <a:pt x="8493" y="8602"/>
                  </a:cubicBezTo>
                  <a:cubicBezTo>
                    <a:pt x="10742" y="8602"/>
                    <a:pt x="12954" y="7800"/>
                    <a:pt x="14333" y="5872"/>
                  </a:cubicBezTo>
                  <a:cubicBezTo>
                    <a:pt x="14468" y="5661"/>
                    <a:pt x="14289" y="5450"/>
                    <a:pt x="14108" y="5450"/>
                  </a:cubicBezTo>
                  <a:cubicBezTo>
                    <a:pt x="14038" y="5450"/>
                    <a:pt x="13967" y="5482"/>
                    <a:pt x="13914" y="5558"/>
                  </a:cubicBezTo>
                  <a:cubicBezTo>
                    <a:pt x="12688" y="7274"/>
                    <a:pt x="10718" y="7971"/>
                    <a:pt x="8706" y="7971"/>
                  </a:cubicBezTo>
                  <a:cubicBezTo>
                    <a:pt x="7628" y="7971"/>
                    <a:pt x="6538" y="7771"/>
                    <a:pt x="5545" y="7420"/>
                  </a:cubicBezTo>
                  <a:cubicBezTo>
                    <a:pt x="4101" y="6918"/>
                    <a:pt x="2929" y="5893"/>
                    <a:pt x="2113" y="4617"/>
                  </a:cubicBezTo>
                  <a:cubicBezTo>
                    <a:pt x="1277" y="3277"/>
                    <a:pt x="963" y="1792"/>
                    <a:pt x="1088" y="244"/>
                  </a:cubicBezTo>
                  <a:cubicBezTo>
                    <a:pt x="1114" y="103"/>
                    <a:pt x="983" y="1"/>
                    <a:pt x="85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9" name="Google Shape;239;p15"/>
            <p:cNvSpPr/>
            <p:nvPr/>
          </p:nvSpPr>
          <p:spPr>
            <a:xfrm flipH="1">
              <a:off x="6914272" y="2951247"/>
              <a:ext cx="36584" cy="49837"/>
            </a:xfrm>
            <a:custGeom>
              <a:avLst/>
              <a:gdLst/>
              <a:ahLst/>
              <a:cxnLst/>
              <a:rect l="l" t="t" r="r" b="b"/>
              <a:pathLst>
                <a:path w="1256" h="1711" extrusionOk="0">
                  <a:moveTo>
                    <a:pt x="838" y="1"/>
                  </a:moveTo>
                  <a:cubicBezTo>
                    <a:pt x="703" y="1"/>
                    <a:pt x="576" y="56"/>
                    <a:pt x="502" y="175"/>
                  </a:cubicBezTo>
                  <a:cubicBezTo>
                    <a:pt x="398" y="342"/>
                    <a:pt x="293" y="593"/>
                    <a:pt x="209" y="802"/>
                  </a:cubicBezTo>
                  <a:cubicBezTo>
                    <a:pt x="195" y="830"/>
                    <a:pt x="153" y="896"/>
                    <a:pt x="152" y="905"/>
                  </a:cubicBezTo>
                  <a:lnTo>
                    <a:pt x="152" y="905"/>
                  </a:lnTo>
                  <a:cubicBezTo>
                    <a:pt x="93" y="976"/>
                    <a:pt x="63" y="1049"/>
                    <a:pt x="63" y="1137"/>
                  </a:cubicBezTo>
                  <a:cubicBezTo>
                    <a:pt x="0" y="1346"/>
                    <a:pt x="126" y="1556"/>
                    <a:pt x="377" y="1681"/>
                  </a:cubicBezTo>
                  <a:cubicBezTo>
                    <a:pt x="424" y="1701"/>
                    <a:pt x="477" y="1711"/>
                    <a:pt x="532" y="1711"/>
                  </a:cubicBezTo>
                  <a:cubicBezTo>
                    <a:pt x="649" y="1711"/>
                    <a:pt x="773" y="1669"/>
                    <a:pt x="858" y="1598"/>
                  </a:cubicBezTo>
                  <a:cubicBezTo>
                    <a:pt x="1067" y="1451"/>
                    <a:pt x="1214" y="1242"/>
                    <a:pt x="1235" y="970"/>
                  </a:cubicBezTo>
                  <a:cubicBezTo>
                    <a:pt x="1256" y="865"/>
                    <a:pt x="1256" y="802"/>
                    <a:pt x="1256" y="719"/>
                  </a:cubicBezTo>
                  <a:lnTo>
                    <a:pt x="1256" y="530"/>
                  </a:lnTo>
                  <a:lnTo>
                    <a:pt x="1256" y="489"/>
                  </a:lnTo>
                  <a:cubicBezTo>
                    <a:pt x="1256" y="279"/>
                    <a:pt x="1172" y="112"/>
                    <a:pt x="1004" y="28"/>
                  </a:cubicBezTo>
                  <a:cubicBezTo>
                    <a:pt x="950" y="10"/>
                    <a:pt x="893" y="1"/>
                    <a:pt x="83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0" name="Google Shape;240;p15"/>
            <p:cNvSpPr/>
            <p:nvPr/>
          </p:nvSpPr>
          <p:spPr>
            <a:xfrm flipH="1">
              <a:off x="7239701" y="2900247"/>
              <a:ext cx="29" cy="1252"/>
            </a:xfrm>
            <a:custGeom>
              <a:avLst/>
              <a:gdLst/>
              <a:ahLst/>
              <a:cxnLst/>
              <a:rect l="l" t="t" r="r" b="b"/>
              <a:pathLst>
                <a:path w="1" h="43" extrusionOk="0">
                  <a:moveTo>
                    <a:pt x="0" y="1"/>
                  </a:moveTo>
                  <a:cubicBezTo>
                    <a:pt x="0" y="43"/>
                    <a:pt x="0" y="43"/>
                    <a:pt x="0" y="1"/>
                  </a:cubicBezTo>
                  <a:close/>
                </a:path>
              </a:pathLst>
            </a:custGeom>
            <a:solidFill>
              <a:srgbClr val="4631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1" name="Google Shape;241;p15"/>
            <p:cNvSpPr/>
            <p:nvPr/>
          </p:nvSpPr>
          <p:spPr>
            <a:xfrm flipH="1">
              <a:off x="7211068" y="2887227"/>
              <a:ext cx="40254" cy="47187"/>
            </a:xfrm>
            <a:custGeom>
              <a:avLst/>
              <a:gdLst/>
              <a:ahLst/>
              <a:cxnLst/>
              <a:rect l="l" t="t" r="r" b="b"/>
              <a:pathLst>
                <a:path w="1382" h="1620" extrusionOk="0">
                  <a:moveTo>
                    <a:pt x="382" y="541"/>
                  </a:moveTo>
                  <a:cubicBezTo>
                    <a:pt x="381" y="545"/>
                    <a:pt x="379" y="549"/>
                    <a:pt x="377" y="552"/>
                  </a:cubicBezTo>
                  <a:cubicBezTo>
                    <a:pt x="379" y="549"/>
                    <a:pt x="381" y="545"/>
                    <a:pt x="382" y="541"/>
                  </a:cubicBezTo>
                  <a:close/>
                  <a:moveTo>
                    <a:pt x="869" y="0"/>
                  </a:moveTo>
                  <a:cubicBezTo>
                    <a:pt x="652" y="0"/>
                    <a:pt x="428" y="157"/>
                    <a:pt x="398" y="406"/>
                  </a:cubicBezTo>
                  <a:lnTo>
                    <a:pt x="398" y="448"/>
                  </a:lnTo>
                  <a:cubicBezTo>
                    <a:pt x="398" y="448"/>
                    <a:pt x="398" y="427"/>
                    <a:pt x="440" y="385"/>
                  </a:cubicBezTo>
                  <a:lnTo>
                    <a:pt x="440" y="385"/>
                  </a:lnTo>
                  <a:cubicBezTo>
                    <a:pt x="402" y="423"/>
                    <a:pt x="399" y="497"/>
                    <a:pt x="382" y="541"/>
                  </a:cubicBezTo>
                  <a:lnTo>
                    <a:pt x="382" y="541"/>
                  </a:lnTo>
                  <a:cubicBezTo>
                    <a:pt x="397" y="507"/>
                    <a:pt x="403" y="494"/>
                    <a:pt x="404" y="494"/>
                  </a:cubicBezTo>
                  <a:lnTo>
                    <a:pt x="404" y="494"/>
                  </a:lnTo>
                  <a:cubicBezTo>
                    <a:pt x="407" y="494"/>
                    <a:pt x="371" y="591"/>
                    <a:pt x="357" y="636"/>
                  </a:cubicBezTo>
                  <a:cubicBezTo>
                    <a:pt x="336" y="636"/>
                    <a:pt x="336" y="657"/>
                    <a:pt x="294" y="699"/>
                  </a:cubicBezTo>
                  <a:lnTo>
                    <a:pt x="189" y="803"/>
                  </a:lnTo>
                  <a:cubicBezTo>
                    <a:pt x="64" y="950"/>
                    <a:pt x="1" y="1159"/>
                    <a:pt x="64" y="1347"/>
                  </a:cubicBezTo>
                  <a:cubicBezTo>
                    <a:pt x="126" y="1473"/>
                    <a:pt x="294" y="1619"/>
                    <a:pt x="461" y="1619"/>
                  </a:cubicBezTo>
                  <a:cubicBezTo>
                    <a:pt x="670" y="1619"/>
                    <a:pt x="859" y="1599"/>
                    <a:pt x="1005" y="1452"/>
                  </a:cubicBezTo>
                  <a:cubicBezTo>
                    <a:pt x="1110" y="1306"/>
                    <a:pt x="1214" y="1180"/>
                    <a:pt x="1277" y="1034"/>
                  </a:cubicBezTo>
                  <a:cubicBezTo>
                    <a:pt x="1340" y="824"/>
                    <a:pt x="1382" y="615"/>
                    <a:pt x="1319" y="406"/>
                  </a:cubicBezTo>
                  <a:cubicBezTo>
                    <a:pt x="1319" y="343"/>
                    <a:pt x="1319" y="301"/>
                    <a:pt x="1298" y="259"/>
                  </a:cubicBezTo>
                  <a:cubicBezTo>
                    <a:pt x="1235" y="197"/>
                    <a:pt x="1214" y="134"/>
                    <a:pt x="1131" y="92"/>
                  </a:cubicBezTo>
                  <a:cubicBezTo>
                    <a:pt x="1055" y="29"/>
                    <a:pt x="963" y="0"/>
                    <a:pt x="86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2" name="Google Shape;242;p15"/>
            <p:cNvSpPr/>
            <p:nvPr/>
          </p:nvSpPr>
          <p:spPr>
            <a:xfrm flipH="1">
              <a:off x="7036127" y="2206081"/>
              <a:ext cx="862407" cy="453981"/>
            </a:xfrm>
            <a:custGeom>
              <a:avLst/>
              <a:gdLst/>
              <a:ahLst/>
              <a:cxnLst/>
              <a:rect l="l" t="t" r="r" b="b"/>
              <a:pathLst>
                <a:path w="29608" h="15586" extrusionOk="0">
                  <a:moveTo>
                    <a:pt x="12231" y="831"/>
                  </a:moveTo>
                  <a:cubicBezTo>
                    <a:pt x="13049" y="831"/>
                    <a:pt x="13880" y="953"/>
                    <a:pt x="14627" y="1341"/>
                  </a:cubicBezTo>
                  <a:cubicBezTo>
                    <a:pt x="15443" y="1801"/>
                    <a:pt x="16133" y="2429"/>
                    <a:pt x="16698" y="3161"/>
                  </a:cubicBezTo>
                  <a:cubicBezTo>
                    <a:pt x="17305" y="3956"/>
                    <a:pt x="17912" y="4856"/>
                    <a:pt x="18267" y="5818"/>
                  </a:cubicBezTo>
                  <a:cubicBezTo>
                    <a:pt x="18602" y="6823"/>
                    <a:pt x="18790" y="7827"/>
                    <a:pt x="19020" y="8852"/>
                  </a:cubicBezTo>
                  <a:cubicBezTo>
                    <a:pt x="19020" y="8915"/>
                    <a:pt x="19041" y="8936"/>
                    <a:pt x="19062" y="8957"/>
                  </a:cubicBezTo>
                  <a:cubicBezTo>
                    <a:pt x="18853" y="9355"/>
                    <a:pt x="18707" y="9752"/>
                    <a:pt x="18623" y="10192"/>
                  </a:cubicBezTo>
                  <a:cubicBezTo>
                    <a:pt x="18184" y="9773"/>
                    <a:pt x="17493" y="9166"/>
                    <a:pt x="16886" y="9104"/>
                  </a:cubicBezTo>
                  <a:cubicBezTo>
                    <a:pt x="16855" y="9101"/>
                    <a:pt x="16823" y="9099"/>
                    <a:pt x="16792" y="9099"/>
                  </a:cubicBezTo>
                  <a:cubicBezTo>
                    <a:pt x="15875" y="9099"/>
                    <a:pt x="15179" y="10262"/>
                    <a:pt x="15422" y="11112"/>
                  </a:cubicBezTo>
                  <a:cubicBezTo>
                    <a:pt x="15505" y="11342"/>
                    <a:pt x="15631" y="11552"/>
                    <a:pt x="15798" y="11719"/>
                  </a:cubicBezTo>
                  <a:cubicBezTo>
                    <a:pt x="15463" y="11803"/>
                    <a:pt x="15150" y="11970"/>
                    <a:pt x="14857" y="12221"/>
                  </a:cubicBezTo>
                  <a:cubicBezTo>
                    <a:pt x="14585" y="12451"/>
                    <a:pt x="14334" y="12974"/>
                    <a:pt x="14585" y="13288"/>
                  </a:cubicBezTo>
                  <a:cubicBezTo>
                    <a:pt x="14668" y="13372"/>
                    <a:pt x="14752" y="13477"/>
                    <a:pt x="14857" y="13539"/>
                  </a:cubicBezTo>
                  <a:cubicBezTo>
                    <a:pt x="14836" y="13539"/>
                    <a:pt x="14794" y="13560"/>
                    <a:pt x="14794" y="13560"/>
                  </a:cubicBezTo>
                  <a:cubicBezTo>
                    <a:pt x="14761" y="13478"/>
                    <a:pt x="14689" y="13422"/>
                    <a:pt x="14579" y="13422"/>
                  </a:cubicBezTo>
                  <a:cubicBezTo>
                    <a:pt x="14549" y="13422"/>
                    <a:pt x="14516" y="13426"/>
                    <a:pt x="14480" y="13435"/>
                  </a:cubicBezTo>
                  <a:cubicBezTo>
                    <a:pt x="13485" y="13673"/>
                    <a:pt x="12462" y="13836"/>
                    <a:pt x="11448" y="13836"/>
                  </a:cubicBezTo>
                  <a:cubicBezTo>
                    <a:pt x="10948" y="13836"/>
                    <a:pt x="10451" y="13796"/>
                    <a:pt x="9961" y="13707"/>
                  </a:cubicBezTo>
                  <a:cubicBezTo>
                    <a:pt x="8496" y="13456"/>
                    <a:pt x="7031" y="12870"/>
                    <a:pt x="5776" y="12075"/>
                  </a:cubicBezTo>
                  <a:cubicBezTo>
                    <a:pt x="4437" y="11196"/>
                    <a:pt x="3223" y="10150"/>
                    <a:pt x="2491" y="8727"/>
                  </a:cubicBezTo>
                  <a:cubicBezTo>
                    <a:pt x="2072" y="7911"/>
                    <a:pt x="1759" y="7053"/>
                    <a:pt x="1487" y="6174"/>
                  </a:cubicBezTo>
                  <a:cubicBezTo>
                    <a:pt x="1361" y="5756"/>
                    <a:pt x="1173" y="5400"/>
                    <a:pt x="1089" y="4982"/>
                  </a:cubicBezTo>
                  <a:cubicBezTo>
                    <a:pt x="1068" y="4835"/>
                    <a:pt x="1068" y="4668"/>
                    <a:pt x="1026" y="4542"/>
                  </a:cubicBezTo>
                  <a:lnTo>
                    <a:pt x="1026" y="4542"/>
                  </a:lnTo>
                  <a:cubicBezTo>
                    <a:pt x="1382" y="4668"/>
                    <a:pt x="1696" y="4961"/>
                    <a:pt x="2093" y="5086"/>
                  </a:cubicBezTo>
                  <a:cubicBezTo>
                    <a:pt x="2479" y="5233"/>
                    <a:pt x="2896" y="5299"/>
                    <a:pt x="3303" y="5299"/>
                  </a:cubicBezTo>
                  <a:cubicBezTo>
                    <a:pt x="3361" y="5299"/>
                    <a:pt x="3418" y="5298"/>
                    <a:pt x="3474" y="5295"/>
                  </a:cubicBezTo>
                  <a:cubicBezTo>
                    <a:pt x="4500" y="5191"/>
                    <a:pt x="5336" y="4626"/>
                    <a:pt x="6048" y="3914"/>
                  </a:cubicBezTo>
                  <a:cubicBezTo>
                    <a:pt x="6759" y="3203"/>
                    <a:pt x="7429" y="2429"/>
                    <a:pt x="8266" y="1864"/>
                  </a:cubicBezTo>
                  <a:cubicBezTo>
                    <a:pt x="9165" y="1278"/>
                    <a:pt x="10212" y="985"/>
                    <a:pt x="11258" y="881"/>
                  </a:cubicBezTo>
                  <a:cubicBezTo>
                    <a:pt x="11576" y="851"/>
                    <a:pt x="11902" y="831"/>
                    <a:pt x="12231" y="831"/>
                  </a:cubicBezTo>
                  <a:close/>
                  <a:moveTo>
                    <a:pt x="12031" y="0"/>
                  </a:moveTo>
                  <a:cubicBezTo>
                    <a:pt x="11976" y="0"/>
                    <a:pt x="11920" y="1"/>
                    <a:pt x="11865" y="2"/>
                  </a:cubicBezTo>
                  <a:cubicBezTo>
                    <a:pt x="10756" y="64"/>
                    <a:pt x="9563" y="253"/>
                    <a:pt x="8559" y="734"/>
                  </a:cubicBezTo>
                  <a:cubicBezTo>
                    <a:pt x="7617" y="1215"/>
                    <a:pt x="6822" y="1927"/>
                    <a:pt x="6090" y="2680"/>
                  </a:cubicBezTo>
                  <a:cubicBezTo>
                    <a:pt x="5357" y="3412"/>
                    <a:pt x="4541" y="4354"/>
                    <a:pt x="3453" y="4458"/>
                  </a:cubicBezTo>
                  <a:cubicBezTo>
                    <a:pt x="3370" y="4464"/>
                    <a:pt x="3288" y="4467"/>
                    <a:pt x="3207" y="4467"/>
                  </a:cubicBezTo>
                  <a:cubicBezTo>
                    <a:pt x="2697" y="4467"/>
                    <a:pt x="2231" y="4350"/>
                    <a:pt x="1779" y="4061"/>
                  </a:cubicBezTo>
                  <a:cubicBezTo>
                    <a:pt x="1414" y="3817"/>
                    <a:pt x="1005" y="3689"/>
                    <a:pt x="577" y="3689"/>
                  </a:cubicBezTo>
                  <a:cubicBezTo>
                    <a:pt x="490" y="3689"/>
                    <a:pt x="403" y="3695"/>
                    <a:pt x="315" y="3705"/>
                  </a:cubicBezTo>
                  <a:cubicBezTo>
                    <a:pt x="126" y="3726"/>
                    <a:pt x="1" y="3914"/>
                    <a:pt x="22" y="4082"/>
                  </a:cubicBezTo>
                  <a:cubicBezTo>
                    <a:pt x="126" y="4312"/>
                    <a:pt x="168" y="4479"/>
                    <a:pt x="273" y="4626"/>
                  </a:cubicBezTo>
                  <a:cubicBezTo>
                    <a:pt x="398" y="4793"/>
                    <a:pt x="378" y="5002"/>
                    <a:pt x="419" y="5212"/>
                  </a:cubicBezTo>
                  <a:cubicBezTo>
                    <a:pt x="524" y="5672"/>
                    <a:pt x="712" y="6091"/>
                    <a:pt x="838" y="6530"/>
                  </a:cubicBezTo>
                  <a:cubicBezTo>
                    <a:pt x="1110" y="7451"/>
                    <a:pt x="1424" y="8329"/>
                    <a:pt x="1863" y="9166"/>
                  </a:cubicBezTo>
                  <a:cubicBezTo>
                    <a:pt x="2637" y="10652"/>
                    <a:pt x="3893" y="11844"/>
                    <a:pt x="5316" y="12786"/>
                  </a:cubicBezTo>
                  <a:cubicBezTo>
                    <a:pt x="7070" y="13930"/>
                    <a:pt x="9336" y="14819"/>
                    <a:pt x="11530" y="14819"/>
                  </a:cubicBezTo>
                  <a:cubicBezTo>
                    <a:pt x="12345" y="14819"/>
                    <a:pt x="13150" y="14696"/>
                    <a:pt x="13915" y="14418"/>
                  </a:cubicBezTo>
                  <a:lnTo>
                    <a:pt x="13915" y="14418"/>
                  </a:lnTo>
                  <a:cubicBezTo>
                    <a:pt x="13706" y="15088"/>
                    <a:pt x="14417" y="15402"/>
                    <a:pt x="14940" y="15506"/>
                  </a:cubicBezTo>
                  <a:cubicBezTo>
                    <a:pt x="15167" y="15551"/>
                    <a:pt x="15360" y="15586"/>
                    <a:pt x="15576" y="15586"/>
                  </a:cubicBezTo>
                  <a:cubicBezTo>
                    <a:pt x="15660" y="15586"/>
                    <a:pt x="15747" y="15581"/>
                    <a:pt x="15840" y="15569"/>
                  </a:cubicBezTo>
                  <a:cubicBezTo>
                    <a:pt x="15890" y="15566"/>
                    <a:pt x="15942" y="15565"/>
                    <a:pt x="15994" y="15565"/>
                  </a:cubicBezTo>
                  <a:cubicBezTo>
                    <a:pt x="16198" y="15565"/>
                    <a:pt x="16413" y="15581"/>
                    <a:pt x="16626" y="15581"/>
                  </a:cubicBezTo>
                  <a:cubicBezTo>
                    <a:pt x="16808" y="15581"/>
                    <a:pt x="16988" y="15570"/>
                    <a:pt x="17158" y="15527"/>
                  </a:cubicBezTo>
                  <a:cubicBezTo>
                    <a:pt x="17514" y="15443"/>
                    <a:pt x="17870" y="15297"/>
                    <a:pt x="18184" y="15067"/>
                  </a:cubicBezTo>
                  <a:cubicBezTo>
                    <a:pt x="18225" y="15123"/>
                    <a:pt x="18286" y="15150"/>
                    <a:pt x="18346" y="15150"/>
                  </a:cubicBezTo>
                  <a:cubicBezTo>
                    <a:pt x="18377" y="15150"/>
                    <a:pt x="18407" y="15143"/>
                    <a:pt x="18435" y="15130"/>
                  </a:cubicBezTo>
                  <a:cubicBezTo>
                    <a:pt x="18937" y="14837"/>
                    <a:pt x="19293" y="14397"/>
                    <a:pt x="19753" y="14021"/>
                  </a:cubicBezTo>
                  <a:cubicBezTo>
                    <a:pt x="20129" y="13686"/>
                    <a:pt x="20590" y="13414"/>
                    <a:pt x="21050" y="13142"/>
                  </a:cubicBezTo>
                  <a:cubicBezTo>
                    <a:pt x="21971" y="12681"/>
                    <a:pt x="22933" y="12368"/>
                    <a:pt x="23938" y="12096"/>
                  </a:cubicBezTo>
                  <a:cubicBezTo>
                    <a:pt x="24942" y="11803"/>
                    <a:pt x="26051" y="11803"/>
                    <a:pt x="27097" y="11761"/>
                  </a:cubicBezTo>
                  <a:cubicBezTo>
                    <a:pt x="27348" y="11719"/>
                    <a:pt x="27620" y="11719"/>
                    <a:pt x="27871" y="11698"/>
                  </a:cubicBezTo>
                  <a:cubicBezTo>
                    <a:pt x="28039" y="11698"/>
                    <a:pt x="28227" y="11761"/>
                    <a:pt x="28373" y="11782"/>
                  </a:cubicBezTo>
                  <a:cubicBezTo>
                    <a:pt x="28496" y="11805"/>
                    <a:pt x="28622" y="11814"/>
                    <a:pt x="28749" y="11814"/>
                  </a:cubicBezTo>
                  <a:cubicBezTo>
                    <a:pt x="28967" y="11814"/>
                    <a:pt x="29187" y="11787"/>
                    <a:pt x="29399" y="11761"/>
                  </a:cubicBezTo>
                  <a:cubicBezTo>
                    <a:pt x="29608" y="11719"/>
                    <a:pt x="29545" y="11405"/>
                    <a:pt x="29336" y="11405"/>
                  </a:cubicBezTo>
                  <a:cubicBezTo>
                    <a:pt x="29279" y="11411"/>
                    <a:pt x="29219" y="11414"/>
                    <a:pt x="29158" y="11414"/>
                  </a:cubicBezTo>
                  <a:cubicBezTo>
                    <a:pt x="28810" y="11414"/>
                    <a:pt x="28400" y="11320"/>
                    <a:pt x="28080" y="11196"/>
                  </a:cubicBezTo>
                  <a:cubicBezTo>
                    <a:pt x="27982" y="11169"/>
                    <a:pt x="27860" y="11161"/>
                    <a:pt x="27732" y="11161"/>
                  </a:cubicBezTo>
                  <a:cubicBezTo>
                    <a:pt x="27561" y="11161"/>
                    <a:pt x="27378" y="11175"/>
                    <a:pt x="27223" y="11175"/>
                  </a:cubicBezTo>
                  <a:lnTo>
                    <a:pt x="26469" y="11175"/>
                  </a:lnTo>
                  <a:cubicBezTo>
                    <a:pt x="25360" y="11175"/>
                    <a:pt x="24314" y="11259"/>
                    <a:pt x="23268" y="11552"/>
                  </a:cubicBezTo>
                  <a:cubicBezTo>
                    <a:pt x="22264" y="11824"/>
                    <a:pt x="21259" y="12179"/>
                    <a:pt x="20339" y="12702"/>
                  </a:cubicBezTo>
                  <a:cubicBezTo>
                    <a:pt x="19920" y="12933"/>
                    <a:pt x="19481" y="13246"/>
                    <a:pt x="19083" y="13602"/>
                  </a:cubicBezTo>
                  <a:cubicBezTo>
                    <a:pt x="19022" y="13529"/>
                    <a:pt x="18940" y="13484"/>
                    <a:pt x="18850" y="13484"/>
                  </a:cubicBezTo>
                  <a:cubicBezTo>
                    <a:pt x="18784" y="13484"/>
                    <a:pt x="18714" y="13508"/>
                    <a:pt x="18644" y="13560"/>
                  </a:cubicBezTo>
                  <a:cubicBezTo>
                    <a:pt x="18142" y="13958"/>
                    <a:pt x="17514" y="14544"/>
                    <a:pt x="16865" y="14606"/>
                  </a:cubicBezTo>
                  <a:cubicBezTo>
                    <a:pt x="16544" y="14633"/>
                    <a:pt x="16162" y="14669"/>
                    <a:pt x="15825" y="14669"/>
                  </a:cubicBezTo>
                  <a:cubicBezTo>
                    <a:pt x="15635" y="14669"/>
                    <a:pt x="15460" y="14657"/>
                    <a:pt x="15317" y="14627"/>
                  </a:cubicBezTo>
                  <a:cubicBezTo>
                    <a:pt x="15171" y="14606"/>
                    <a:pt x="14982" y="14585"/>
                    <a:pt x="14836" y="14523"/>
                  </a:cubicBezTo>
                  <a:cubicBezTo>
                    <a:pt x="14857" y="14502"/>
                    <a:pt x="14899" y="14481"/>
                    <a:pt x="14940" y="14439"/>
                  </a:cubicBezTo>
                  <a:cubicBezTo>
                    <a:pt x="15317" y="14188"/>
                    <a:pt x="15777" y="14000"/>
                    <a:pt x="16049" y="13644"/>
                  </a:cubicBezTo>
                  <a:cubicBezTo>
                    <a:pt x="16154" y="13539"/>
                    <a:pt x="16154" y="13351"/>
                    <a:pt x="16112" y="13184"/>
                  </a:cubicBezTo>
                  <a:cubicBezTo>
                    <a:pt x="16007" y="12953"/>
                    <a:pt x="15819" y="12870"/>
                    <a:pt x="15589" y="12828"/>
                  </a:cubicBezTo>
                  <a:cubicBezTo>
                    <a:pt x="15568" y="12828"/>
                    <a:pt x="15505" y="12807"/>
                    <a:pt x="15484" y="12807"/>
                  </a:cubicBezTo>
                  <a:cubicBezTo>
                    <a:pt x="15568" y="12723"/>
                    <a:pt x="15652" y="12661"/>
                    <a:pt x="15715" y="12619"/>
                  </a:cubicBezTo>
                  <a:cubicBezTo>
                    <a:pt x="15945" y="12430"/>
                    <a:pt x="16405" y="12430"/>
                    <a:pt x="16677" y="12430"/>
                  </a:cubicBezTo>
                  <a:cubicBezTo>
                    <a:pt x="16949" y="12430"/>
                    <a:pt x="17200" y="12430"/>
                    <a:pt x="17472" y="12451"/>
                  </a:cubicBezTo>
                  <a:cubicBezTo>
                    <a:pt x="17556" y="12451"/>
                    <a:pt x="17619" y="12493"/>
                    <a:pt x="17681" y="12493"/>
                  </a:cubicBezTo>
                  <a:cubicBezTo>
                    <a:pt x="17688" y="12493"/>
                    <a:pt x="17695" y="12494"/>
                    <a:pt x="17702" y="12494"/>
                  </a:cubicBezTo>
                  <a:cubicBezTo>
                    <a:pt x="18207" y="12494"/>
                    <a:pt x="18302" y="11718"/>
                    <a:pt x="17786" y="11677"/>
                  </a:cubicBezTo>
                  <a:cubicBezTo>
                    <a:pt x="17660" y="11656"/>
                    <a:pt x="17493" y="11656"/>
                    <a:pt x="17347" y="11614"/>
                  </a:cubicBezTo>
                  <a:cubicBezTo>
                    <a:pt x="16865" y="11552"/>
                    <a:pt x="16342" y="11300"/>
                    <a:pt x="16196" y="10840"/>
                  </a:cubicBezTo>
                  <a:cubicBezTo>
                    <a:pt x="16091" y="10505"/>
                    <a:pt x="16300" y="10129"/>
                    <a:pt x="16510" y="9899"/>
                  </a:cubicBezTo>
                  <a:cubicBezTo>
                    <a:pt x="16604" y="9789"/>
                    <a:pt x="16707" y="9747"/>
                    <a:pt x="16813" y="9747"/>
                  </a:cubicBezTo>
                  <a:cubicBezTo>
                    <a:pt x="16990" y="9747"/>
                    <a:pt x="17176" y="9864"/>
                    <a:pt x="17347" y="9982"/>
                  </a:cubicBezTo>
                  <a:cubicBezTo>
                    <a:pt x="17598" y="10192"/>
                    <a:pt x="19083" y="11091"/>
                    <a:pt x="18728" y="11489"/>
                  </a:cubicBezTo>
                  <a:cubicBezTo>
                    <a:pt x="18511" y="11737"/>
                    <a:pt x="18753" y="12030"/>
                    <a:pt x="19012" y="12030"/>
                  </a:cubicBezTo>
                  <a:cubicBezTo>
                    <a:pt x="19103" y="12030"/>
                    <a:pt x="19196" y="11994"/>
                    <a:pt x="19272" y="11907"/>
                  </a:cubicBezTo>
                  <a:cubicBezTo>
                    <a:pt x="19690" y="11447"/>
                    <a:pt x="19355" y="10882"/>
                    <a:pt x="18958" y="10464"/>
                  </a:cubicBezTo>
                  <a:cubicBezTo>
                    <a:pt x="19000" y="10443"/>
                    <a:pt x="19000" y="10422"/>
                    <a:pt x="19000" y="10401"/>
                  </a:cubicBezTo>
                  <a:cubicBezTo>
                    <a:pt x="19125" y="9627"/>
                    <a:pt x="19585" y="8936"/>
                    <a:pt x="20046" y="8329"/>
                  </a:cubicBezTo>
                  <a:cubicBezTo>
                    <a:pt x="20185" y="8130"/>
                    <a:pt x="20533" y="7572"/>
                    <a:pt x="20836" y="7572"/>
                  </a:cubicBezTo>
                  <a:cubicBezTo>
                    <a:pt x="20852" y="7572"/>
                    <a:pt x="20867" y="7573"/>
                    <a:pt x="20883" y="7576"/>
                  </a:cubicBezTo>
                  <a:cubicBezTo>
                    <a:pt x="21176" y="7639"/>
                    <a:pt x="21448" y="7932"/>
                    <a:pt x="21531" y="8246"/>
                  </a:cubicBezTo>
                  <a:cubicBezTo>
                    <a:pt x="21699" y="8831"/>
                    <a:pt x="21615" y="9417"/>
                    <a:pt x="21448" y="10003"/>
                  </a:cubicBezTo>
                  <a:cubicBezTo>
                    <a:pt x="21364" y="10296"/>
                    <a:pt x="21280" y="10610"/>
                    <a:pt x="21113" y="10840"/>
                  </a:cubicBezTo>
                  <a:cubicBezTo>
                    <a:pt x="20945" y="11070"/>
                    <a:pt x="20653" y="11154"/>
                    <a:pt x="20506" y="11384"/>
                  </a:cubicBezTo>
                  <a:cubicBezTo>
                    <a:pt x="20401" y="11552"/>
                    <a:pt x="20401" y="11782"/>
                    <a:pt x="20590" y="11886"/>
                  </a:cubicBezTo>
                  <a:cubicBezTo>
                    <a:pt x="20713" y="11963"/>
                    <a:pt x="20832" y="11997"/>
                    <a:pt x="20946" y="11997"/>
                  </a:cubicBezTo>
                  <a:cubicBezTo>
                    <a:pt x="21641" y="11997"/>
                    <a:pt x="22141" y="10731"/>
                    <a:pt x="22285" y="10192"/>
                  </a:cubicBezTo>
                  <a:cubicBezTo>
                    <a:pt x="22494" y="9355"/>
                    <a:pt x="22578" y="8434"/>
                    <a:pt x="22159" y="7639"/>
                  </a:cubicBezTo>
                  <a:cubicBezTo>
                    <a:pt x="21929" y="7220"/>
                    <a:pt x="21427" y="6886"/>
                    <a:pt x="20945" y="6865"/>
                  </a:cubicBezTo>
                  <a:cubicBezTo>
                    <a:pt x="20933" y="6864"/>
                    <a:pt x="20920" y="6864"/>
                    <a:pt x="20907" y="6864"/>
                  </a:cubicBezTo>
                  <a:cubicBezTo>
                    <a:pt x="20464" y="6864"/>
                    <a:pt x="20102" y="7210"/>
                    <a:pt x="19878" y="7576"/>
                  </a:cubicBezTo>
                  <a:cubicBezTo>
                    <a:pt x="19711" y="7806"/>
                    <a:pt x="19565" y="8036"/>
                    <a:pt x="19397" y="8308"/>
                  </a:cubicBezTo>
                  <a:cubicBezTo>
                    <a:pt x="19293" y="7304"/>
                    <a:pt x="19167" y="6279"/>
                    <a:pt x="18832" y="5337"/>
                  </a:cubicBezTo>
                  <a:cubicBezTo>
                    <a:pt x="18497" y="4354"/>
                    <a:pt x="17870" y="3454"/>
                    <a:pt x="17242" y="2617"/>
                  </a:cubicBezTo>
                  <a:cubicBezTo>
                    <a:pt x="16635" y="1864"/>
                    <a:pt x="15945" y="1194"/>
                    <a:pt x="15087" y="713"/>
                  </a:cubicBezTo>
                  <a:cubicBezTo>
                    <a:pt x="14152" y="196"/>
                    <a:pt x="13103" y="0"/>
                    <a:pt x="12031" y="0"/>
                  </a:cubicBezTo>
                  <a:close/>
                </a:path>
              </a:pathLst>
            </a:custGeom>
            <a:solidFill>
              <a:srgbClr val="4631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3" name="Google Shape;243;p15"/>
            <p:cNvSpPr/>
            <p:nvPr/>
          </p:nvSpPr>
          <p:spPr>
            <a:xfrm flipH="1">
              <a:off x="6466825" y="2532761"/>
              <a:ext cx="1542010" cy="1770690"/>
            </a:xfrm>
            <a:custGeom>
              <a:avLst/>
              <a:gdLst/>
              <a:ahLst/>
              <a:cxnLst/>
              <a:rect l="l" t="t" r="r" b="b"/>
              <a:pathLst>
                <a:path w="52940" h="60791" extrusionOk="0">
                  <a:moveTo>
                    <a:pt x="14229" y="8823"/>
                  </a:moveTo>
                  <a:cubicBezTo>
                    <a:pt x="14337" y="8823"/>
                    <a:pt x="14455" y="8845"/>
                    <a:pt x="14585" y="8893"/>
                  </a:cubicBezTo>
                  <a:cubicBezTo>
                    <a:pt x="15024" y="9040"/>
                    <a:pt x="15484" y="9249"/>
                    <a:pt x="15798" y="9605"/>
                  </a:cubicBezTo>
                  <a:cubicBezTo>
                    <a:pt x="16112" y="9981"/>
                    <a:pt x="16154" y="10274"/>
                    <a:pt x="16070" y="10735"/>
                  </a:cubicBezTo>
                  <a:cubicBezTo>
                    <a:pt x="16028" y="10944"/>
                    <a:pt x="16154" y="11111"/>
                    <a:pt x="16342" y="11153"/>
                  </a:cubicBezTo>
                  <a:cubicBezTo>
                    <a:pt x="16217" y="11676"/>
                    <a:pt x="16196" y="12241"/>
                    <a:pt x="16154" y="12785"/>
                  </a:cubicBezTo>
                  <a:cubicBezTo>
                    <a:pt x="16133" y="13204"/>
                    <a:pt x="16154" y="13643"/>
                    <a:pt x="16196" y="14082"/>
                  </a:cubicBezTo>
                  <a:cubicBezTo>
                    <a:pt x="16154" y="14061"/>
                    <a:pt x="16112" y="14061"/>
                    <a:pt x="16091" y="14041"/>
                  </a:cubicBezTo>
                  <a:lnTo>
                    <a:pt x="16091" y="14041"/>
                  </a:lnTo>
                  <a:cubicBezTo>
                    <a:pt x="16102" y="14042"/>
                    <a:pt x="16111" y="14043"/>
                    <a:pt x="16117" y="14043"/>
                  </a:cubicBezTo>
                  <a:cubicBezTo>
                    <a:pt x="16188" y="14043"/>
                    <a:pt x="15906" y="13936"/>
                    <a:pt x="15945" y="13936"/>
                  </a:cubicBezTo>
                  <a:cubicBezTo>
                    <a:pt x="15840" y="13915"/>
                    <a:pt x="15777" y="13852"/>
                    <a:pt x="15673" y="13831"/>
                  </a:cubicBezTo>
                  <a:cubicBezTo>
                    <a:pt x="15505" y="13748"/>
                    <a:pt x="15359" y="13643"/>
                    <a:pt x="15191" y="13517"/>
                  </a:cubicBezTo>
                  <a:cubicBezTo>
                    <a:pt x="14898" y="13287"/>
                    <a:pt x="14543" y="13036"/>
                    <a:pt x="14313" y="12764"/>
                  </a:cubicBezTo>
                  <a:cubicBezTo>
                    <a:pt x="13685" y="11969"/>
                    <a:pt x="13120" y="11132"/>
                    <a:pt x="13266" y="10086"/>
                  </a:cubicBezTo>
                  <a:cubicBezTo>
                    <a:pt x="13355" y="9484"/>
                    <a:pt x="13638" y="8823"/>
                    <a:pt x="14229" y="8823"/>
                  </a:cubicBezTo>
                  <a:close/>
                  <a:moveTo>
                    <a:pt x="44589" y="13371"/>
                  </a:moveTo>
                  <a:lnTo>
                    <a:pt x="44589" y="13371"/>
                  </a:lnTo>
                  <a:cubicBezTo>
                    <a:pt x="44777" y="13413"/>
                    <a:pt x="44966" y="13413"/>
                    <a:pt x="45112" y="13434"/>
                  </a:cubicBezTo>
                  <a:cubicBezTo>
                    <a:pt x="45133" y="13413"/>
                    <a:pt x="45175" y="13413"/>
                    <a:pt x="45196" y="13413"/>
                  </a:cubicBezTo>
                  <a:cubicBezTo>
                    <a:pt x="44987" y="13601"/>
                    <a:pt x="44819" y="13831"/>
                    <a:pt x="44694" y="14082"/>
                  </a:cubicBezTo>
                  <a:cubicBezTo>
                    <a:pt x="44673" y="13852"/>
                    <a:pt x="44610" y="13622"/>
                    <a:pt x="44589" y="13371"/>
                  </a:cubicBezTo>
                  <a:close/>
                  <a:moveTo>
                    <a:pt x="46491" y="13721"/>
                  </a:moveTo>
                  <a:cubicBezTo>
                    <a:pt x="47663" y="13721"/>
                    <a:pt x="48147" y="14941"/>
                    <a:pt x="48167" y="16007"/>
                  </a:cubicBezTo>
                  <a:cubicBezTo>
                    <a:pt x="48209" y="17158"/>
                    <a:pt x="47728" y="18372"/>
                    <a:pt x="46807" y="19104"/>
                  </a:cubicBezTo>
                  <a:cubicBezTo>
                    <a:pt x="46326" y="19502"/>
                    <a:pt x="45698" y="19983"/>
                    <a:pt x="45070" y="20025"/>
                  </a:cubicBezTo>
                  <a:cubicBezTo>
                    <a:pt x="44984" y="20031"/>
                    <a:pt x="44899" y="20033"/>
                    <a:pt x="44814" y="20033"/>
                  </a:cubicBezTo>
                  <a:cubicBezTo>
                    <a:pt x="44609" y="20033"/>
                    <a:pt x="44411" y="20019"/>
                    <a:pt x="44233" y="20004"/>
                  </a:cubicBezTo>
                  <a:cubicBezTo>
                    <a:pt x="44589" y="19020"/>
                    <a:pt x="44882" y="18016"/>
                    <a:pt x="44924" y="16991"/>
                  </a:cubicBezTo>
                  <a:lnTo>
                    <a:pt x="44924" y="16363"/>
                  </a:lnTo>
                  <a:cubicBezTo>
                    <a:pt x="44966" y="16321"/>
                    <a:pt x="44987" y="16258"/>
                    <a:pt x="44987" y="16217"/>
                  </a:cubicBezTo>
                  <a:cubicBezTo>
                    <a:pt x="45028" y="15275"/>
                    <a:pt x="45175" y="13789"/>
                    <a:pt x="46347" y="13727"/>
                  </a:cubicBezTo>
                  <a:cubicBezTo>
                    <a:pt x="46396" y="13723"/>
                    <a:pt x="46444" y="13721"/>
                    <a:pt x="46491" y="13721"/>
                  </a:cubicBezTo>
                  <a:close/>
                  <a:moveTo>
                    <a:pt x="24440" y="25528"/>
                  </a:moveTo>
                  <a:lnTo>
                    <a:pt x="24440" y="25528"/>
                  </a:lnTo>
                  <a:cubicBezTo>
                    <a:pt x="25151" y="25946"/>
                    <a:pt x="25883" y="26302"/>
                    <a:pt x="26637" y="26595"/>
                  </a:cubicBezTo>
                  <a:cubicBezTo>
                    <a:pt x="27348" y="26804"/>
                    <a:pt x="28059" y="26992"/>
                    <a:pt x="28771" y="27097"/>
                  </a:cubicBezTo>
                  <a:cubicBezTo>
                    <a:pt x="28603" y="27620"/>
                    <a:pt x="28038" y="27976"/>
                    <a:pt x="27557" y="28164"/>
                  </a:cubicBezTo>
                  <a:cubicBezTo>
                    <a:pt x="27374" y="28229"/>
                    <a:pt x="27194" y="28259"/>
                    <a:pt x="27018" y="28259"/>
                  </a:cubicBezTo>
                  <a:cubicBezTo>
                    <a:pt x="26572" y="28259"/>
                    <a:pt x="26154" y="28067"/>
                    <a:pt x="25779" y="27766"/>
                  </a:cubicBezTo>
                  <a:cubicBezTo>
                    <a:pt x="25276" y="27411"/>
                    <a:pt x="24607" y="26804"/>
                    <a:pt x="24502" y="26176"/>
                  </a:cubicBezTo>
                  <a:cubicBezTo>
                    <a:pt x="24481" y="25967"/>
                    <a:pt x="24440" y="25737"/>
                    <a:pt x="24440" y="25528"/>
                  </a:cubicBezTo>
                  <a:close/>
                  <a:moveTo>
                    <a:pt x="22598" y="24335"/>
                  </a:moveTo>
                  <a:cubicBezTo>
                    <a:pt x="22828" y="24502"/>
                    <a:pt x="23059" y="24628"/>
                    <a:pt x="23268" y="24774"/>
                  </a:cubicBezTo>
                  <a:cubicBezTo>
                    <a:pt x="23435" y="24879"/>
                    <a:pt x="23624" y="24984"/>
                    <a:pt x="23791" y="25109"/>
                  </a:cubicBezTo>
                  <a:lnTo>
                    <a:pt x="23791" y="25151"/>
                  </a:lnTo>
                  <a:cubicBezTo>
                    <a:pt x="23707" y="25632"/>
                    <a:pt x="23749" y="26113"/>
                    <a:pt x="23896" y="26595"/>
                  </a:cubicBezTo>
                  <a:cubicBezTo>
                    <a:pt x="24188" y="27432"/>
                    <a:pt x="25067" y="28185"/>
                    <a:pt x="25800" y="28603"/>
                  </a:cubicBezTo>
                  <a:cubicBezTo>
                    <a:pt x="26188" y="28818"/>
                    <a:pt x="26586" y="28923"/>
                    <a:pt x="26982" y="28923"/>
                  </a:cubicBezTo>
                  <a:cubicBezTo>
                    <a:pt x="27397" y="28923"/>
                    <a:pt x="27809" y="28807"/>
                    <a:pt x="28206" y="28582"/>
                  </a:cubicBezTo>
                  <a:cubicBezTo>
                    <a:pt x="28729" y="28290"/>
                    <a:pt x="29189" y="27766"/>
                    <a:pt x="29294" y="27160"/>
                  </a:cubicBezTo>
                  <a:cubicBezTo>
                    <a:pt x="30047" y="27264"/>
                    <a:pt x="30800" y="27327"/>
                    <a:pt x="31554" y="27327"/>
                  </a:cubicBezTo>
                  <a:cubicBezTo>
                    <a:pt x="31533" y="27411"/>
                    <a:pt x="31512" y="27515"/>
                    <a:pt x="31512" y="27578"/>
                  </a:cubicBezTo>
                  <a:cubicBezTo>
                    <a:pt x="31428" y="27955"/>
                    <a:pt x="31386" y="28310"/>
                    <a:pt x="31323" y="28687"/>
                  </a:cubicBezTo>
                  <a:cubicBezTo>
                    <a:pt x="31198" y="29419"/>
                    <a:pt x="31114" y="30194"/>
                    <a:pt x="31010" y="30926"/>
                  </a:cubicBezTo>
                  <a:cubicBezTo>
                    <a:pt x="30863" y="32244"/>
                    <a:pt x="30675" y="33520"/>
                    <a:pt x="30633" y="34839"/>
                  </a:cubicBezTo>
                  <a:cubicBezTo>
                    <a:pt x="30591" y="35487"/>
                    <a:pt x="30528" y="36136"/>
                    <a:pt x="30424" y="36785"/>
                  </a:cubicBezTo>
                  <a:cubicBezTo>
                    <a:pt x="30361" y="37098"/>
                    <a:pt x="30340" y="37391"/>
                    <a:pt x="30319" y="37705"/>
                  </a:cubicBezTo>
                  <a:cubicBezTo>
                    <a:pt x="30277" y="37977"/>
                    <a:pt x="30173" y="38228"/>
                    <a:pt x="30152" y="38500"/>
                  </a:cubicBezTo>
                  <a:cubicBezTo>
                    <a:pt x="30110" y="39044"/>
                    <a:pt x="30173" y="39651"/>
                    <a:pt x="30068" y="40174"/>
                  </a:cubicBezTo>
                  <a:cubicBezTo>
                    <a:pt x="29984" y="40530"/>
                    <a:pt x="29984" y="40927"/>
                    <a:pt x="29942" y="41283"/>
                  </a:cubicBezTo>
                  <a:cubicBezTo>
                    <a:pt x="29922" y="41681"/>
                    <a:pt x="29901" y="42183"/>
                    <a:pt x="29670" y="42497"/>
                  </a:cubicBezTo>
                  <a:cubicBezTo>
                    <a:pt x="29420" y="42882"/>
                    <a:pt x="28938" y="43001"/>
                    <a:pt x="28488" y="43001"/>
                  </a:cubicBezTo>
                  <a:cubicBezTo>
                    <a:pt x="28449" y="43001"/>
                    <a:pt x="28411" y="43000"/>
                    <a:pt x="28373" y="42999"/>
                  </a:cubicBezTo>
                  <a:cubicBezTo>
                    <a:pt x="27745" y="42957"/>
                    <a:pt x="27118" y="42831"/>
                    <a:pt x="26490" y="42727"/>
                  </a:cubicBezTo>
                  <a:cubicBezTo>
                    <a:pt x="25946" y="42622"/>
                    <a:pt x="25360" y="42622"/>
                    <a:pt x="24816" y="42518"/>
                  </a:cubicBezTo>
                  <a:cubicBezTo>
                    <a:pt x="23582" y="42308"/>
                    <a:pt x="22473" y="41848"/>
                    <a:pt x="21343" y="41283"/>
                  </a:cubicBezTo>
                  <a:cubicBezTo>
                    <a:pt x="20192" y="40697"/>
                    <a:pt x="19125" y="39965"/>
                    <a:pt x="17995" y="39337"/>
                  </a:cubicBezTo>
                  <a:cubicBezTo>
                    <a:pt x="17388" y="38981"/>
                    <a:pt x="16844" y="38668"/>
                    <a:pt x="16300" y="38249"/>
                  </a:cubicBezTo>
                  <a:cubicBezTo>
                    <a:pt x="16196" y="38186"/>
                    <a:pt x="16070" y="38103"/>
                    <a:pt x="16007" y="38019"/>
                  </a:cubicBezTo>
                  <a:cubicBezTo>
                    <a:pt x="16091" y="37852"/>
                    <a:pt x="16007" y="37621"/>
                    <a:pt x="15777" y="37580"/>
                  </a:cubicBezTo>
                  <a:cubicBezTo>
                    <a:pt x="15401" y="37496"/>
                    <a:pt x="15024" y="37245"/>
                    <a:pt x="14752" y="37015"/>
                  </a:cubicBezTo>
                  <a:cubicBezTo>
                    <a:pt x="14501" y="36847"/>
                    <a:pt x="14208" y="36659"/>
                    <a:pt x="14020" y="36387"/>
                  </a:cubicBezTo>
                  <a:cubicBezTo>
                    <a:pt x="13852" y="36157"/>
                    <a:pt x="13517" y="35906"/>
                    <a:pt x="13434" y="35613"/>
                  </a:cubicBezTo>
                  <a:lnTo>
                    <a:pt x="13434" y="35529"/>
                  </a:lnTo>
                  <a:cubicBezTo>
                    <a:pt x="13517" y="35466"/>
                    <a:pt x="13580" y="35383"/>
                    <a:pt x="13580" y="35278"/>
                  </a:cubicBezTo>
                  <a:cubicBezTo>
                    <a:pt x="13622" y="35194"/>
                    <a:pt x="13685" y="35152"/>
                    <a:pt x="13706" y="35090"/>
                  </a:cubicBezTo>
                  <a:cubicBezTo>
                    <a:pt x="13831" y="34901"/>
                    <a:pt x="13936" y="34713"/>
                    <a:pt x="14061" y="34546"/>
                  </a:cubicBezTo>
                  <a:cubicBezTo>
                    <a:pt x="14585" y="33730"/>
                    <a:pt x="15108" y="32893"/>
                    <a:pt x="15673" y="32098"/>
                  </a:cubicBezTo>
                  <a:cubicBezTo>
                    <a:pt x="16217" y="31323"/>
                    <a:pt x="16865" y="30570"/>
                    <a:pt x="17493" y="29838"/>
                  </a:cubicBezTo>
                  <a:cubicBezTo>
                    <a:pt x="18623" y="28499"/>
                    <a:pt x="19815" y="27243"/>
                    <a:pt x="20945" y="25904"/>
                  </a:cubicBezTo>
                  <a:cubicBezTo>
                    <a:pt x="21092" y="25716"/>
                    <a:pt x="22201" y="24419"/>
                    <a:pt x="22598" y="24335"/>
                  </a:cubicBezTo>
                  <a:close/>
                  <a:moveTo>
                    <a:pt x="2105" y="37949"/>
                  </a:moveTo>
                  <a:cubicBezTo>
                    <a:pt x="2167" y="37949"/>
                    <a:pt x="2227" y="37970"/>
                    <a:pt x="2281" y="38019"/>
                  </a:cubicBezTo>
                  <a:cubicBezTo>
                    <a:pt x="2302" y="38040"/>
                    <a:pt x="2323" y="38082"/>
                    <a:pt x="2344" y="38082"/>
                  </a:cubicBezTo>
                  <a:cubicBezTo>
                    <a:pt x="2344" y="38103"/>
                    <a:pt x="2386" y="38103"/>
                    <a:pt x="2386" y="38124"/>
                  </a:cubicBezTo>
                  <a:cubicBezTo>
                    <a:pt x="2721" y="38626"/>
                    <a:pt x="2846" y="39191"/>
                    <a:pt x="3035" y="39756"/>
                  </a:cubicBezTo>
                  <a:cubicBezTo>
                    <a:pt x="3244" y="40383"/>
                    <a:pt x="3432" y="41032"/>
                    <a:pt x="3537" y="41681"/>
                  </a:cubicBezTo>
                  <a:cubicBezTo>
                    <a:pt x="3579" y="42057"/>
                    <a:pt x="3704" y="42580"/>
                    <a:pt x="3537" y="42936"/>
                  </a:cubicBezTo>
                  <a:cubicBezTo>
                    <a:pt x="3395" y="43209"/>
                    <a:pt x="3099" y="43305"/>
                    <a:pt x="2789" y="43305"/>
                  </a:cubicBezTo>
                  <a:cubicBezTo>
                    <a:pt x="2505" y="43305"/>
                    <a:pt x="2210" y="43224"/>
                    <a:pt x="2009" y="43124"/>
                  </a:cubicBezTo>
                  <a:cubicBezTo>
                    <a:pt x="1507" y="42894"/>
                    <a:pt x="1089" y="42538"/>
                    <a:pt x="984" y="41974"/>
                  </a:cubicBezTo>
                  <a:cubicBezTo>
                    <a:pt x="880" y="41471"/>
                    <a:pt x="880" y="40969"/>
                    <a:pt x="963" y="40446"/>
                  </a:cubicBezTo>
                  <a:cubicBezTo>
                    <a:pt x="1026" y="39965"/>
                    <a:pt x="1026" y="39400"/>
                    <a:pt x="1193" y="38940"/>
                  </a:cubicBezTo>
                  <a:cubicBezTo>
                    <a:pt x="1283" y="38689"/>
                    <a:pt x="1739" y="37949"/>
                    <a:pt x="2105" y="37949"/>
                  </a:cubicBezTo>
                  <a:close/>
                  <a:moveTo>
                    <a:pt x="12639" y="35759"/>
                  </a:moveTo>
                  <a:cubicBezTo>
                    <a:pt x="12743" y="36261"/>
                    <a:pt x="13162" y="36743"/>
                    <a:pt x="13517" y="37098"/>
                  </a:cubicBezTo>
                  <a:cubicBezTo>
                    <a:pt x="13831" y="37412"/>
                    <a:pt x="14208" y="37705"/>
                    <a:pt x="14626" y="37914"/>
                  </a:cubicBezTo>
                  <a:cubicBezTo>
                    <a:pt x="14647" y="38019"/>
                    <a:pt x="14731" y="38124"/>
                    <a:pt x="14857" y="38165"/>
                  </a:cubicBezTo>
                  <a:cubicBezTo>
                    <a:pt x="15066" y="38249"/>
                    <a:pt x="15212" y="38417"/>
                    <a:pt x="15401" y="38563"/>
                  </a:cubicBezTo>
                  <a:cubicBezTo>
                    <a:pt x="15610" y="38751"/>
                    <a:pt x="15840" y="38898"/>
                    <a:pt x="16049" y="39065"/>
                  </a:cubicBezTo>
                  <a:cubicBezTo>
                    <a:pt x="16489" y="39379"/>
                    <a:pt x="16970" y="39630"/>
                    <a:pt x="17430" y="39902"/>
                  </a:cubicBezTo>
                  <a:cubicBezTo>
                    <a:pt x="18476" y="40488"/>
                    <a:pt x="19460" y="41158"/>
                    <a:pt x="20506" y="41722"/>
                  </a:cubicBezTo>
                  <a:cubicBezTo>
                    <a:pt x="21573" y="42308"/>
                    <a:pt x="22661" y="42852"/>
                    <a:pt x="23875" y="43145"/>
                  </a:cubicBezTo>
                  <a:cubicBezTo>
                    <a:pt x="24481" y="43292"/>
                    <a:pt x="25067" y="43396"/>
                    <a:pt x="25695" y="43459"/>
                  </a:cubicBezTo>
                  <a:cubicBezTo>
                    <a:pt x="26281" y="43522"/>
                    <a:pt x="26825" y="43647"/>
                    <a:pt x="27411" y="43731"/>
                  </a:cubicBezTo>
                  <a:cubicBezTo>
                    <a:pt x="27684" y="43765"/>
                    <a:pt x="28013" y="43799"/>
                    <a:pt x="28341" y="43799"/>
                  </a:cubicBezTo>
                  <a:cubicBezTo>
                    <a:pt x="28415" y="43799"/>
                    <a:pt x="28489" y="43798"/>
                    <a:pt x="28561" y="43794"/>
                  </a:cubicBezTo>
                  <a:lnTo>
                    <a:pt x="28561" y="43794"/>
                  </a:lnTo>
                  <a:cubicBezTo>
                    <a:pt x="28499" y="43878"/>
                    <a:pt x="28478" y="43961"/>
                    <a:pt x="28415" y="44066"/>
                  </a:cubicBezTo>
                  <a:cubicBezTo>
                    <a:pt x="28310" y="44338"/>
                    <a:pt x="28394" y="44631"/>
                    <a:pt x="28310" y="44924"/>
                  </a:cubicBezTo>
                  <a:cubicBezTo>
                    <a:pt x="28206" y="45426"/>
                    <a:pt x="28059" y="45907"/>
                    <a:pt x="27892" y="46409"/>
                  </a:cubicBezTo>
                  <a:cubicBezTo>
                    <a:pt x="27787" y="46723"/>
                    <a:pt x="27641" y="47267"/>
                    <a:pt x="27306" y="47414"/>
                  </a:cubicBezTo>
                  <a:cubicBezTo>
                    <a:pt x="27189" y="47462"/>
                    <a:pt x="27068" y="47479"/>
                    <a:pt x="26944" y="47479"/>
                  </a:cubicBezTo>
                  <a:cubicBezTo>
                    <a:pt x="26802" y="47479"/>
                    <a:pt x="26656" y="47457"/>
                    <a:pt x="26511" y="47435"/>
                  </a:cubicBezTo>
                  <a:cubicBezTo>
                    <a:pt x="26448" y="47388"/>
                    <a:pt x="26397" y="47364"/>
                    <a:pt x="26340" y="47364"/>
                  </a:cubicBezTo>
                  <a:cubicBezTo>
                    <a:pt x="26321" y="47364"/>
                    <a:pt x="26302" y="47367"/>
                    <a:pt x="26281" y="47372"/>
                  </a:cubicBezTo>
                  <a:cubicBezTo>
                    <a:pt x="26093" y="47330"/>
                    <a:pt x="25904" y="47246"/>
                    <a:pt x="25758" y="47204"/>
                  </a:cubicBezTo>
                  <a:cubicBezTo>
                    <a:pt x="25130" y="46995"/>
                    <a:pt x="24440" y="46849"/>
                    <a:pt x="23854" y="46598"/>
                  </a:cubicBezTo>
                  <a:cubicBezTo>
                    <a:pt x="23352" y="46368"/>
                    <a:pt x="22807" y="46263"/>
                    <a:pt x="22243" y="46158"/>
                  </a:cubicBezTo>
                  <a:cubicBezTo>
                    <a:pt x="21050" y="45907"/>
                    <a:pt x="19899" y="45489"/>
                    <a:pt x="18748" y="45070"/>
                  </a:cubicBezTo>
                  <a:cubicBezTo>
                    <a:pt x="18142" y="44861"/>
                    <a:pt x="17577" y="44631"/>
                    <a:pt x="16991" y="44338"/>
                  </a:cubicBezTo>
                  <a:cubicBezTo>
                    <a:pt x="16530" y="44108"/>
                    <a:pt x="16049" y="43815"/>
                    <a:pt x="15547" y="43647"/>
                  </a:cubicBezTo>
                  <a:cubicBezTo>
                    <a:pt x="15066" y="43459"/>
                    <a:pt x="14501" y="43292"/>
                    <a:pt x="14082" y="42978"/>
                  </a:cubicBezTo>
                  <a:cubicBezTo>
                    <a:pt x="13664" y="42664"/>
                    <a:pt x="13245" y="42329"/>
                    <a:pt x="12890" y="41974"/>
                  </a:cubicBezTo>
                  <a:cubicBezTo>
                    <a:pt x="12450" y="41555"/>
                    <a:pt x="12053" y="41053"/>
                    <a:pt x="11634" y="40614"/>
                  </a:cubicBezTo>
                  <a:cubicBezTo>
                    <a:pt x="11216" y="40174"/>
                    <a:pt x="10860" y="39693"/>
                    <a:pt x="10546" y="39191"/>
                  </a:cubicBezTo>
                  <a:cubicBezTo>
                    <a:pt x="10358" y="38877"/>
                    <a:pt x="10149" y="38605"/>
                    <a:pt x="10065" y="38228"/>
                  </a:cubicBezTo>
                  <a:cubicBezTo>
                    <a:pt x="10023" y="37998"/>
                    <a:pt x="9939" y="37768"/>
                    <a:pt x="9856" y="37517"/>
                  </a:cubicBezTo>
                  <a:cubicBezTo>
                    <a:pt x="9793" y="37308"/>
                    <a:pt x="9647" y="36994"/>
                    <a:pt x="9688" y="36785"/>
                  </a:cubicBezTo>
                  <a:cubicBezTo>
                    <a:pt x="9730" y="36659"/>
                    <a:pt x="9939" y="36638"/>
                    <a:pt x="10044" y="36596"/>
                  </a:cubicBezTo>
                  <a:cubicBezTo>
                    <a:pt x="10567" y="36492"/>
                    <a:pt x="11090" y="36387"/>
                    <a:pt x="11592" y="36178"/>
                  </a:cubicBezTo>
                  <a:cubicBezTo>
                    <a:pt x="11927" y="36031"/>
                    <a:pt x="12262" y="35864"/>
                    <a:pt x="12639" y="35759"/>
                  </a:cubicBezTo>
                  <a:close/>
                  <a:moveTo>
                    <a:pt x="31000" y="57850"/>
                  </a:moveTo>
                  <a:cubicBezTo>
                    <a:pt x="31052" y="57850"/>
                    <a:pt x="31104" y="57852"/>
                    <a:pt x="31156" y="57855"/>
                  </a:cubicBezTo>
                  <a:cubicBezTo>
                    <a:pt x="31700" y="57876"/>
                    <a:pt x="32642" y="58085"/>
                    <a:pt x="32746" y="58754"/>
                  </a:cubicBezTo>
                  <a:cubicBezTo>
                    <a:pt x="32830" y="59215"/>
                    <a:pt x="32516" y="59549"/>
                    <a:pt x="32119" y="59675"/>
                  </a:cubicBezTo>
                  <a:cubicBezTo>
                    <a:pt x="31802" y="59787"/>
                    <a:pt x="31459" y="59834"/>
                    <a:pt x="31109" y="59834"/>
                  </a:cubicBezTo>
                  <a:cubicBezTo>
                    <a:pt x="30418" y="59834"/>
                    <a:pt x="29696" y="59653"/>
                    <a:pt x="29085" y="59445"/>
                  </a:cubicBezTo>
                  <a:cubicBezTo>
                    <a:pt x="28624" y="59319"/>
                    <a:pt x="28038" y="59173"/>
                    <a:pt x="27620" y="58901"/>
                  </a:cubicBezTo>
                  <a:cubicBezTo>
                    <a:pt x="27390" y="58712"/>
                    <a:pt x="27411" y="58399"/>
                    <a:pt x="27306" y="58127"/>
                  </a:cubicBezTo>
                  <a:cubicBezTo>
                    <a:pt x="27376" y="58120"/>
                    <a:pt x="27448" y="58117"/>
                    <a:pt x="27519" y="58117"/>
                  </a:cubicBezTo>
                  <a:cubicBezTo>
                    <a:pt x="27662" y="58117"/>
                    <a:pt x="27801" y="58127"/>
                    <a:pt x="27913" y="58127"/>
                  </a:cubicBezTo>
                  <a:cubicBezTo>
                    <a:pt x="28269" y="58127"/>
                    <a:pt x="28645" y="58127"/>
                    <a:pt x="28980" y="58106"/>
                  </a:cubicBezTo>
                  <a:cubicBezTo>
                    <a:pt x="29660" y="58086"/>
                    <a:pt x="30322" y="57850"/>
                    <a:pt x="31000" y="57850"/>
                  </a:cubicBezTo>
                  <a:close/>
                  <a:moveTo>
                    <a:pt x="34554" y="0"/>
                  </a:moveTo>
                  <a:cubicBezTo>
                    <a:pt x="34491" y="0"/>
                    <a:pt x="34426" y="7"/>
                    <a:pt x="34357" y="22"/>
                  </a:cubicBezTo>
                  <a:cubicBezTo>
                    <a:pt x="34127" y="43"/>
                    <a:pt x="34127" y="398"/>
                    <a:pt x="34357" y="440"/>
                  </a:cubicBezTo>
                  <a:cubicBezTo>
                    <a:pt x="34692" y="461"/>
                    <a:pt x="34901" y="712"/>
                    <a:pt x="35173" y="880"/>
                  </a:cubicBezTo>
                  <a:cubicBezTo>
                    <a:pt x="35571" y="1089"/>
                    <a:pt x="35968" y="1298"/>
                    <a:pt x="36324" y="1507"/>
                  </a:cubicBezTo>
                  <a:cubicBezTo>
                    <a:pt x="37036" y="1926"/>
                    <a:pt x="37663" y="2428"/>
                    <a:pt x="38333" y="2867"/>
                  </a:cubicBezTo>
                  <a:cubicBezTo>
                    <a:pt x="39442" y="3600"/>
                    <a:pt x="40341" y="4541"/>
                    <a:pt x="41053" y="5629"/>
                  </a:cubicBezTo>
                  <a:cubicBezTo>
                    <a:pt x="41764" y="6738"/>
                    <a:pt x="42287" y="7931"/>
                    <a:pt x="42643" y="9186"/>
                  </a:cubicBezTo>
                  <a:cubicBezTo>
                    <a:pt x="42936" y="10170"/>
                    <a:pt x="43103" y="11132"/>
                    <a:pt x="43250" y="12136"/>
                  </a:cubicBezTo>
                  <a:cubicBezTo>
                    <a:pt x="41367" y="11613"/>
                    <a:pt x="39567" y="10797"/>
                    <a:pt x="38061" y="9542"/>
                  </a:cubicBezTo>
                  <a:cubicBezTo>
                    <a:pt x="37015" y="8705"/>
                    <a:pt x="36115" y="7701"/>
                    <a:pt x="35383" y="6550"/>
                  </a:cubicBezTo>
                  <a:cubicBezTo>
                    <a:pt x="34985" y="5964"/>
                    <a:pt x="34671" y="5336"/>
                    <a:pt x="34420" y="4646"/>
                  </a:cubicBezTo>
                  <a:cubicBezTo>
                    <a:pt x="34148" y="3997"/>
                    <a:pt x="33709" y="3390"/>
                    <a:pt x="33604" y="2679"/>
                  </a:cubicBezTo>
                  <a:cubicBezTo>
                    <a:pt x="33567" y="2475"/>
                    <a:pt x="33398" y="2382"/>
                    <a:pt x="33230" y="2382"/>
                  </a:cubicBezTo>
                  <a:cubicBezTo>
                    <a:pt x="33021" y="2382"/>
                    <a:pt x="32814" y="2528"/>
                    <a:pt x="32872" y="2784"/>
                  </a:cubicBezTo>
                  <a:cubicBezTo>
                    <a:pt x="32997" y="3579"/>
                    <a:pt x="33437" y="4227"/>
                    <a:pt x="33730" y="4960"/>
                  </a:cubicBezTo>
                  <a:cubicBezTo>
                    <a:pt x="34002" y="5650"/>
                    <a:pt x="34315" y="6320"/>
                    <a:pt x="34692" y="6947"/>
                  </a:cubicBezTo>
                  <a:cubicBezTo>
                    <a:pt x="35466" y="8203"/>
                    <a:pt x="36408" y="9333"/>
                    <a:pt x="37559" y="10253"/>
                  </a:cubicBezTo>
                  <a:cubicBezTo>
                    <a:pt x="39253" y="11634"/>
                    <a:pt x="41325" y="12660"/>
                    <a:pt x="43480" y="13078"/>
                  </a:cubicBezTo>
                  <a:cubicBezTo>
                    <a:pt x="43543" y="13141"/>
                    <a:pt x="43626" y="13204"/>
                    <a:pt x="43731" y="13225"/>
                  </a:cubicBezTo>
                  <a:cubicBezTo>
                    <a:pt x="43794" y="13748"/>
                    <a:pt x="43878" y="14271"/>
                    <a:pt x="43940" y="14815"/>
                  </a:cubicBezTo>
                  <a:cubicBezTo>
                    <a:pt x="44045" y="16070"/>
                    <a:pt x="44003" y="17305"/>
                    <a:pt x="43668" y="18518"/>
                  </a:cubicBezTo>
                  <a:cubicBezTo>
                    <a:pt x="43543" y="18958"/>
                    <a:pt x="43375" y="19397"/>
                    <a:pt x="43208" y="19815"/>
                  </a:cubicBezTo>
                  <a:cubicBezTo>
                    <a:pt x="42999" y="19899"/>
                    <a:pt x="42894" y="20108"/>
                    <a:pt x="42999" y="20297"/>
                  </a:cubicBezTo>
                  <a:cubicBezTo>
                    <a:pt x="42790" y="20778"/>
                    <a:pt x="42518" y="21280"/>
                    <a:pt x="42225" y="21719"/>
                  </a:cubicBezTo>
                  <a:cubicBezTo>
                    <a:pt x="40116" y="25082"/>
                    <a:pt x="35780" y="26140"/>
                    <a:pt x="31907" y="26140"/>
                  </a:cubicBezTo>
                  <a:cubicBezTo>
                    <a:pt x="31322" y="26140"/>
                    <a:pt x="30748" y="26116"/>
                    <a:pt x="30194" y="26072"/>
                  </a:cubicBezTo>
                  <a:cubicBezTo>
                    <a:pt x="29043" y="25967"/>
                    <a:pt x="27892" y="25841"/>
                    <a:pt x="26825" y="25423"/>
                  </a:cubicBezTo>
                  <a:cubicBezTo>
                    <a:pt x="26072" y="25130"/>
                    <a:pt x="25339" y="24732"/>
                    <a:pt x="24628" y="24314"/>
                  </a:cubicBezTo>
                  <a:cubicBezTo>
                    <a:pt x="24628" y="24230"/>
                    <a:pt x="24628" y="24168"/>
                    <a:pt x="24607" y="24084"/>
                  </a:cubicBezTo>
                  <a:cubicBezTo>
                    <a:pt x="24552" y="23974"/>
                    <a:pt x="24449" y="23913"/>
                    <a:pt x="24341" y="23913"/>
                  </a:cubicBezTo>
                  <a:cubicBezTo>
                    <a:pt x="24325" y="23913"/>
                    <a:pt x="24309" y="23914"/>
                    <a:pt x="24293" y="23916"/>
                  </a:cubicBezTo>
                  <a:cubicBezTo>
                    <a:pt x="24209" y="23916"/>
                    <a:pt x="24126" y="23958"/>
                    <a:pt x="24084" y="24000"/>
                  </a:cubicBezTo>
                  <a:cubicBezTo>
                    <a:pt x="23812" y="23833"/>
                    <a:pt x="23582" y="23686"/>
                    <a:pt x="23331" y="23540"/>
                  </a:cubicBezTo>
                  <a:cubicBezTo>
                    <a:pt x="22305" y="22912"/>
                    <a:pt x="21259" y="22159"/>
                    <a:pt x="20443" y="21301"/>
                  </a:cubicBezTo>
                  <a:cubicBezTo>
                    <a:pt x="19983" y="20820"/>
                    <a:pt x="19460" y="20401"/>
                    <a:pt x="18999" y="19878"/>
                  </a:cubicBezTo>
                  <a:cubicBezTo>
                    <a:pt x="18644" y="19418"/>
                    <a:pt x="18330" y="18937"/>
                    <a:pt x="18058" y="18372"/>
                  </a:cubicBezTo>
                  <a:cubicBezTo>
                    <a:pt x="17577" y="17221"/>
                    <a:pt x="17367" y="16028"/>
                    <a:pt x="17200" y="14794"/>
                  </a:cubicBezTo>
                  <a:cubicBezTo>
                    <a:pt x="17116" y="14166"/>
                    <a:pt x="17054" y="13517"/>
                    <a:pt x="17074" y="12890"/>
                  </a:cubicBezTo>
                  <a:cubicBezTo>
                    <a:pt x="17095" y="12325"/>
                    <a:pt x="17116" y="11760"/>
                    <a:pt x="17263" y="11216"/>
                  </a:cubicBezTo>
                  <a:cubicBezTo>
                    <a:pt x="17388" y="10651"/>
                    <a:pt x="17618" y="10128"/>
                    <a:pt x="17828" y="9605"/>
                  </a:cubicBezTo>
                  <a:cubicBezTo>
                    <a:pt x="17953" y="9249"/>
                    <a:pt x="18121" y="8893"/>
                    <a:pt x="18309" y="8517"/>
                  </a:cubicBezTo>
                  <a:cubicBezTo>
                    <a:pt x="18330" y="8517"/>
                    <a:pt x="18330" y="8538"/>
                    <a:pt x="18351" y="8538"/>
                  </a:cubicBezTo>
                  <a:cubicBezTo>
                    <a:pt x="19690" y="9040"/>
                    <a:pt x="21134" y="9375"/>
                    <a:pt x="22556" y="9437"/>
                  </a:cubicBezTo>
                  <a:cubicBezTo>
                    <a:pt x="22749" y="9443"/>
                    <a:pt x="22941" y="9445"/>
                    <a:pt x="23132" y="9445"/>
                  </a:cubicBezTo>
                  <a:cubicBezTo>
                    <a:pt x="24458" y="9445"/>
                    <a:pt x="25757" y="9319"/>
                    <a:pt x="27055" y="9082"/>
                  </a:cubicBezTo>
                  <a:cubicBezTo>
                    <a:pt x="28561" y="8831"/>
                    <a:pt x="29942" y="8287"/>
                    <a:pt x="31177" y="7429"/>
                  </a:cubicBezTo>
                  <a:cubicBezTo>
                    <a:pt x="31805" y="6968"/>
                    <a:pt x="32391" y="6508"/>
                    <a:pt x="32997" y="6006"/>
                  </a:cubicBezTo>
                  <a:cubicBezTo>
                    <a:pt x="33311" y="5755"/>
                    <a:pt x="33813" y="5504"/>
                    <a:pt x="33730" y="5022"/>
                  </a:cubicBezTo>
                  <a:cubicBezTo>
                    <a:pt x="33719" y="4928"/>
                    <a:pt x="33646" y="4881"/>
                    <a:pt x="33573" y="4881"/>
                  </a:cubicBezTo>
                  <a:cubicBezTo>
                    <a:pt x="33499" y="4881"/>
                    <a:pt x="33426" y="4928"/>
                    <a:pt x="33416" y="5022"/>
                  </a:cubicBezTo>
                  <a:cubicBezTo>
                    <a:pt x="33374" y="5294"/>
                    <a:pt x="32976" y="5483"/>
                    <a:pt x="32746" y="5608"/>
                  </a:cubicBezTo>
                  <a:cubicBezTo>
                    <a:pt x="32453" y="5776"/>
                    <a:pt x="32181" y="5985"/>
                    <a:pt x="31930" y="6173"/>
                  </a:cubicBezTo>
                  <a:cubicBezTo>
                    <a:pt x="31344" y="6550"/>
                    <a:pt x="30779" y="6927"/>
                    <a:pt x="30173" y="7261"/>
                  </a:cubicBezTo>
                  <a:cubicBezTo>
                    <a:pt x="28938" y="7910"/>
                    <a:pt x="27662" y="8266"/>
                    <a:pt x="26302" y="8433"/>
                  </a:cubicBezTo>
                  <a:cubicBezTo>
                    <a:pt x="25321" y="8569"/>
                    <a:pt x="24330" y="8672"/>
                    <a:pt x="23344" y="8672"/>
                  </a:cubicBezTo>
                  <a:cubicBezTo>
                    <a:pt x="22962" y="8672"/>
                    <a:pt x="22580" y="8656"/>
                    <a:pt x="22201" y="8621"/>
                  </a:cubicBezTo>
                  <a:cubicBezTo>
                    <a:pt x="20966" y="8496"/>
                    <a:pt x="19774" y="8161"/>
                    <a:pt x="18539" y="7994"/>
                  </a:cubicBezTo>
                  <a:cubicBezTo>
                    <a:pt x="19062" y="7031"/>
                    <a:pt x="19732" y="6173"/>
                    <a:pt x="20506" y="5357"/>
                  </a:cubicBezTo>
                  <a:cubicBezTo>
                    <a:pt x="20726" y="5101"/>
                    <a:pt x="20449" y="4748"/>
                    <a:pt x="20166" y="4748"/>
                  </a:cubicBezTo>
                  <a:cubicBezTo>
                    <a:pt x="20125" y="4748"/>
                    <a:pt x="20085" y="4756"/>
                    <a:pt x="20046" y="4771"/>
                  </a:cubicBezTo>
                  <a:cubicBezTo>
                    <a:pt x="18309" y="5566"/>
                    <a:pt x="17472" y="7659"/>
                    <a:pt x="16802" y="9333"/>
                  </a:cubicBezTo>
                  <a:cubicBezTo>
                    <a:pt x="16781" y="9375"/>
                    <a:pt x="16761" y="9437"/>
                    <a:pt x="16761" y="9479"/>
                  </a:cubicBezTo>
                  <a:cubicBezTo>
                    <a:pt x="16677" y="9270"/>
                    <a:pt x="16551" y="9061"/>
                    <a:pt x="16363" y="8893"/>
                  </a:cubicBezTo>
                  <a:cubicBezTo>
                    <a:pt x="15924" y="8475"/>
                    <a:pt x="15401" y="8077"/>
                    <a:pt x="14815" y="7889"/>
                  </a:cubicBezTo>
                  <a:cubicBezTo>
                    <a:pt x="14593" y="7824"/>
                    <a:pt x="14377" y="7793"/>
                    <a:pt x="14171" y="7793"/>
                  </a:cubicBezTo>
                  <a:cubicBezTo>
                    <a:pt x="13308" y="7793"/>
                    <a:pt x="12616" y="8337"/>
                    <a:pt x="12346" y="9249"/>
                  </a:cubicBezTo>
                  <a:cubicBezTo>
                    <a:pt x="11948" y="10609"/>
                    <a:pt x="12408" y="11864"/>
                    <a:pt x="13245" y="12973"/>
                  </a:cubicBezTo>
                  <a:cubicBezTo>
                    <a:pt x="13622" y="13434"/>
                    <a:pt x="14124" y="13852"/>
                    <a:pt x="14585" y="14229"/>
                  </a:cubicBezTo>
                  <a:cubicBezTo>
                    <a:pt x="14815" y="14396"/>
                    <a:pt x="15087" y="14564"/>
                    <a:pt x="15401" y="14668"/>
                  </a:cubicBezTo>
                  <a:cubicBezTo>
                    <a:pt x="15486" y="14693"/>
                    <a:pt x="15560" y="14703"/>
                    <a:pt x="15627" y="14703"/>
                  </a:cubicBezTo>
                  <a:cubicBezTo>
                    <a:pt x="15790" y="14703"/>
                    <a:pt x="15920" y="14644"/>
                    <a:pt x="16112" y="14585"/>
                  </a:cubicBezTo>
                  <a:cubicBezTo>
                    <a:pt x="16133" y="14585"/>
                    <a:pt x="16154" y="14564"/>
                    <a:pt x="16154" y="14564"/>
                  </a:cubicBezTo>
                  <a:cubicBezTo>
                    <a:pt x="16217" y="15129"/>
                    <a:pt x="16321" y="15735"/>
                    <a:pt x="16426" y="16279"/>
                  </a:cubicBezTo>
                  <a:cubicBezTo>
                    <a:pt x="16656" y="17493"/>
                    <a:pt x="17012" y="18644"/>
                    <a:pt x="17681" y="19690"/>
                  </a:cubicBezTo>
                  <a:cubicBezTo>
                    <a:pt x="18309" y="20736"/>
                    <a:pt x="19292" y="21615"/>
                    <a:pt x="20213" y="22431"/>
                  </a:cubicBezTo>
                  <a:cubicBezTo>
                    <a:pt x="20506" y="22703"/>
                    <a:pt x="20820" y="22954"/>
                    <a:pt x="21155" y="23226"/>
                  </a:cubicBezTo>
                  <a:cubicBezTo>
                    <a:pt x="21007" y="23236"/>
                    <a:pt x="20859" y="23240"/>
                    <a:pt x="20710" y="23240"/>
                  </a:cubicBezTo>
                  <a:cubicBezTo>
                    <a:pt x="19266" y="23240"/>
                    <a:pt x="17817" y="22797"/>
                    <a:pt x="16489" y="22284"/>
                  </a:cubicBezTo>
                  <a:cubicBezTo>
                    <a:pt x="15735" y="21992"/>
                    <a:pt x="14961" y="21699"/>
                    <a:pt x="14271" y="21280"/>
                  </a:cubicBezTo>
                  <a:cubicBezTo>
                    <a:pt x="13601" y="20862"/>
                    <a:pt x="12932" y="20422"/>
                    <a:pt x="12304" y="19941"/>
                  </a:cubicBezTo>
                  <a:cubicBezTo>
                    <a:pt x="11007" y="18979"/>
                    <a:pt x="9856" y="17828"/>
                    <a:pt x="8956" y="16468"/>
                  </a:cubicBezTo>
                  <a:cubicBezTo>
                    <a:pt x="8517" y="15756"/>
                    <a:pt x="7994" y="15129"/>
                    <a:pt x="7575" y="14438"/>
                  </a:cubicBezTo>
                  <a:cubicBezTo>
                    <a:pt x="7345" y="14061"/>
                    <a:pt x="7157" y="13664"/>
                    <a:pt x="6968" y="13245"/>
                  </a:cubicBezTo>
                  <a:cubicBezTo>
                    <a:pt x="7010" y="13204"/>
                    <a:pt x="7010" y="13183"/>
                    <a:pt x="7031" y="13120"/>
                  </a:cubicBezTo>
                  <a:cubicBezTo>
                    <a:pt x="7073" y="13015"/>
                    <a:pt x="7115" y="12890"/>
                    <a:pt x="7115" y="12764"/>
                  </a:cubicBezTo>
                  <a:cubicBezTo>
                    <a:pt x="7115" y="12680"/>
                    <a:pt x="7115" y="12576"/>
                    <a:pt x="7136" y="12492"/>
                  </a:cubicBezTo>
                  <a:lnTo>
                    <a:pt x="7136" y="12471"/>
                  </a:lnTo>
                  <a:cubicBezTo>
                    <a:pt x="7387" y="12157"/>
                    <a:pt x="7450" y="11551"/>
                    <a:pt x="7491" y="11132"/>
                  </a:cubicBezTo>
                  <a:cubicBezTo>
                    <a:pt x="7554" y="10672"/>
                    <a:pt x="7575" y="10191"/>
                    <a:pt x="7533" y="9688"/>
                  </a:cubicBezTo>
                  <a:cubicBezTo>
                    <a:pt x="7506" y="9531"/>
                    <a:pt x="7380" y="9460"/>
                    <a:pt x="7251" y="9460"/>
                  </a:cubicBezTo>
                  <a:cubicBezTo>
                    <a:pt x="7090" y="9460"/>
                    <a:pt x="6924" y="9574"/>
                    <a:pt x="6947" y="9772"/>
                  </a:cubicBezTo>
                  <a:cubicBezTo>
                    <a:pt x="7010" y="10253"/>
                    <a:pt x="6947" y="10714"/>
                    <a:pt x="6864" y="11195"/>
                  </a:cubicBezTo>
                  <a:cubicBezTo>
                    <a:pt x="6822" y="11425"/>
                    <a:pt x="6738" y="11655"/>
                    <a:pt x="6696" y="11927"/>
                  </a:cubicBezTo>
                  <a:lnTo>
                    <a:pt x="6654" y="11948"/>
                  </a:lnTo>
                  <a:lnTo>
                    <a:pt x="6592" y="12095"/>
                  </a:lnTo>
                  <a:cubicBezTo>
                    <a:pt x="6508" y="11990"/>
                    <a:pt x="6424" y="11927"/>
                    <a:pt x="6382" y="11781"/>
                  </a:cubicBezTo>
                  <a:cubicBezTo>
                    <a:pt x="6278" y="11572"/>
                    <a:pt x="6173" y="11341"/>
                    <a:pt x="6090" y="11111"/>
                  </a:cubicBezTo>
                  <a:cubicBezTo>
                    <a:pt x="5964" y="10609"/>
                    <a:pt x="5880" y="10086"/>
                    <a:pt x="5797" y="9584"/>
                  </a:cubicBezTo>
                  <a:cubicBezTo>
                    <a:pt x="5778" y="9447"/>
                    <a:pt x="5677" y="9386"/>
                    <a:pt x="5574" y="9386"/>
                  </a:cubicBezTo>
                  <a:cubicBezTo>
                    <a:pt x="5439" y="9386"/>
                    <a:pt x="5301" y="9490"/>
                    <a:pt x="5336" y="9667"/>
                  </a:cubicBezTo>
                  <a:cubicBezTo>
                    <a:pt x="5378" y="10295"/>
                    <a:pt x="5378" y="10923"/>
                    <a:pt x="5546" y="11551"/>
                  </a:cubicBezTo>
                  <a:cubicBezTo>
                    <a:pt x="5608" y="11864"/>
                    <a:pt x="5755" y="12262"/>
                    <a:pt x="5964" y="12555"/>
                  </a:cubicBezTo>
                  <a:lnTo>
                    <a:pt x="5964" y="12576"/>
                  </a:lnTo>
                  <a:cubicBezTo>
                    <a:pt x="5901" y="12555"/>
                    <a:pt x="5818" y="12555"/>
                    <a:pt x="5776" y="12513"/>
                  </a:cubicBezTo>
                  <a:cubicBezTo>
                    <a:pt x="5462" y="12388"/>
                    <a:pt x="5190" y="12095"/>
                    <a:pt x="4876" y="11990"/>
                  </a:cubicBezTo>
                  <a:cubicBezTo>
                    <a:pt x="4625" y="11927"/>
                    <a:pt x="4457" y="11613"/>
                    <a:pt x="4248" y="11446"/>
                  </a:cubicBezTo>
                  <a:cubicBezTo>
                    <a:pt x="4039" y="11300"/>
                    <a:pt x="3872" y="11195"/>
                    <a:pt x="3600" y="11132"/>
                  </a:cubicBezTo>
                  <a:cubicBezTo>
                    <a:pt x="3588" y="11130"/>
                    <a:pt x="3577" y="11129"/>
                    <a:pt x="3566" y="11129"/>
                  </a:cubicBezTo>
                  <a:cubicBezTo>
                    <a:pt x="3382" y="11129"/>
                    <a:pt x="3317" y="11449"/>
                    <a:pt x="3495" y="11509"/>
                  </a:cubicBezTo>
                  <a:cubicBezTo>
                    <a:pt x="3830" y="11613"/>
                    <a:pt x="3997" y="12053"/>
                    <a:pt x="4206" y="12304"/>
                  </a:cubicBezTo>
                  <a:cubicBezTo>
                    <a:pt x="4395" y="12576"/>
                    <a:pt x="4667" y="12764"/>
                    <a:pt x="4939" y="12932"/>
                  </a:cubicBezTo>
                  <a:cubicBezTo>
                    <a:pt x="5274" y="13204"/>
                    <a:pt x="5692" y="13434"/>
                    <a:pt x="6110" y="13497"/>
                  </a:cubicBezTo>
                  <a:cubicBezTo>
                    <a:pt x="6278" y="13936"/>
                    <a:pt x="6508" y="14354"/>
                    <a:pt x="6738" y="14752"/>
                  </a:cubicBezTo>
                  <a:cubicBezTo>
                    <a:pt x="7178" y="15505"/>
                    <a:pt x="7742" y="16175"/>
                    <a:pt x="8203" y="16907"/>
                  </a:cubicBezTo>
                  <a:cubicBezTo>
                    <a:pt x="8684" y="17639"/>
                    <a:pt x="9144" y="18330"/>
                    <a:pt x="9772" y="18937"/>
                  </a:cubicBezTo>
                  <a:cubicBezTo>
                    <a:pt x="10421" y="19564"/>
                    <a:pt x="11090" y="20150"/>
                    <a:pt x="11781" y="20673"/>
                  </a:cubicBezTo>
                  <a:cubicBezTo>
                    <a:pt x="12492" y="21196"/>
                    <a:pt x="13224" y="21719"/>
                    <a:pt x="13978" y="22138"/>
                  </a:cubicBezTo>
                  <a:cubicBezTo>
                    <a:pt x="14752" y="22556"/>
                    <a:pt x="15547" y="22849"/>
                    <a:pt x="16342" y="23163"/>
                  </a:cubicBezTo>
                  <a:cubicBezTo>
                    <a:pt x="17705" y="23668"/>
                    <a:pt x="19162" y="24078"/>
                    <a:pt x="20627" y="24078"/>
                  </a:cubicBezTo>
                  <a:cubicBezTo>
                    <a:pt x="20984" y="24078"/>
                    <a:pt x="21342" y="24053"/>
                    <a:pt x="21699" y="24000"/>
                  </a:cubicBezTo>
                  <a:cubicBezTo>
                    <a:pt x="21866" y="23979"/>
                    <a:pt x="21971" y="23896"/>
                    <a:pt x="22012" y="23791"/>
                  </a:cubicBezTo>
                  <a:cubicBezTo>
                    <a:pt x="22075" y="23812"/>
                    <a:pt x="22117" y="23854"/>
                    <a:pt x="22138" y="23896"/>
                  </a:cubicBezTo>
                  <a:cubicBezTo>
                    <a:pt x="21573" y="24168"/>
                    <a:pt x="20820" y="24900"/>
                    <a:pt x="20652" y="25046"/>
                  </a:cubicBezTo>
                  <a:cubicBezTo>
                    <a:pt x="19292" y="26427"/>
                    <a:pt x="18016" y="27871"/>
                    <a:pt x="16740" y="29336"/>
                  </a:cubicBezTo>
                  <a:cubicBezTo>
                    <a:pt x="15945" y="30235"/>
                    <a:pt x="15212" y="31135"/>
                    <a:pt x="14543" y="32119"/>
                  </a:cubicBezTo>
                  <a:cubicBezTo>
                    <a:pt x="14187" y="32600"/>
                    <a:pt x="13873" y="33102"/>
                    <a:pt x="13538" y="33604"/>
                  </a:cubicBezTo>
                  <a:cubicBezTo>
                    <a:pt x="13329" y="33918"/>
                    <a:pt x="13078" y="34253"/>
                    <a:pt x="12869" y="34588"/>
                  </a:cubicBezTo>
                  <a:cubicBezTo>
                    <a:pt x="12199" y="34755"/>
                    <a:pt x="11613" y="35069"/>
                    <a:pt x="10986" y="35299"/>
                  </a:cubicBezTo>
                  <a:cubicBezTo>
                    <a:pt x="10421" y="35508"/>
                    <a:pt x="9772" y="35466"/>
                    <a:pt x="9270" y="35801"/>
                  </a:cubicBezTo>
                  <a:cubicBezTo>
                    <a:pt x="8726" y="36157"/>
                    <a:pt x="8810" y="36785"/>
                    <a:pt x="8956" y="37349"/>
                  </a:cubicBezTo>
                  <a:cubicBezTo>
                    <a:pt x="9040" y="37663"/>
                    <a:pt x="9165" y="37977"/>
                    <a:pt x="9228" y="38312"/>
                  </a:cubicBezTo>
                  <a:cubicBezTo>
                    <a:pt x="9270" y="38647"/>
                    <a:pt x="9458" y="38919"/>
                    <a:pt x="9647" y="39191"/>
                  </a:cubicBezTo>
                  <a:cubicBezTo>
                    <a:pt x="10044" y="39881"/>
                    <a:pt x="10525" y="40488"/>
                    <a:pt x="11048" y="41074"/>
                  </a:cubicBezTo>
                  <a:cubicBezTo>
                    <a:pt x="10714" y="41325"/>
                    <a:pt x="10316" y="41492"/>
                    <a:pt x="9960" y="41681"/>
                  </a:cubicBezTo>
                  <a:cubicBezTo>
                    <a:pt x="9521" y="41911"/>
                    <a:pt x="9040" y="42015"/>
                    <a:pt x="8517" y="42078"/>
                  </a:cubicBezTo>
                  <a:cubicBezTo>
                    <a:pt x="8456" y="42084"/>
                    <a:pt x="8400" y="42087"/>
                    <a:pt x="8348" y="42087"/>
                  </a:cubicBezTo>
                  <a:cubicBezTo>
                    <a:pt x="8029" y="42087"/>
                    <a:pt x="7872" y="41972"/>
                    <a:pt x="7638" y="41702"/>
                  </a:cubicBezTo>
                  <a:cubicBezTo>
                    <a:pt x="7282" y="41325"/>
                    <a:pt x="6843" y="41032"/>
                    <a:pt x="6487" y="40655"/>
                  </a:cubicBezTo>
                  <a:cubicBezTo>
                    <a:pt x="5859" y="40007"/>
                    <a:pt x="5148" y="39442"/>
                    <a:pt x="4562" y="38751"/>
                  </a:cubicBezTo>
                  <a:cubicBezTo>
                    <a:pt x="4039" y="38124"/>
                    <a:pt x="3516" y="37559"/>
                    <a:pt x="2721" y="37391"/>
                  </a:cubicBezTo>
                  <a:cubicBezTo>
                    <a:pt x="2679" y="37370"/>
                    <a:pt x="2679" y="37349"/>
                    <a:pt x="2658" y="37349"/>
                  </a:cubicBezTo>
                  <a:cubicBezTo>
                    <a:pt x="2507" y="37212"/>
                    <a:pt x="2293" y="37120"/>
                    <a:pt x="2087" y="37120"/>
                  </a:cubicBezTo>
                  <a:cubicBezTo>
                    <a:pt x="1979" y="37120"/>
                    <a:pt x="1873" y="37145"/>
                    <a:pt x="1779" y="37203"/>
                  </a:cubicBezTo>
                  <a:cubicBezTo>
                    <a:pt x="1528" y="37349"/>
                    <a:pt x="1214" y="37517"/>
                    <a:pt x="1068" y="37768"/>
                  </a:cubicBezTo>
                  <a:cubicBezTo>
                    <a:pt x="628" y="38396"/>
                    <a:pt x="461" y="38981"/>
                    <a:pt x="356" y="39756"/>
                  </a:cubicBezTo>
                  <a:cubicBezTo>
                    <a:pt x="126" y="41283"/>
                    <a:pt x="1" y="42831"/>
                    <a:pt x="1382" y="43647"/>
                  </a:cubicBezTo>
                  <a:cubicBezTo>
                    <a:pt x="1814" y="43902"/>
                    <a:pt x="2284" y="44071"/>
                    <a:pt x="2756" y="44071"/>
                  </a:cubicBezTo>
                  <a:cubicBezTo>
                    <a:pt x="3061" y="44071"/>
                    <a:pt x="3367" y="44000"/>
                    <a:pt x="3662" y="43836"/>
                  </a:cubicBezTo>
                  <a:cubicBezTo>
                    <a:pt x="4227" y="43543"/>
                    <a:pt x="4353" y="42894"/>
                    <a:pt x="4311" y="42308"/>
                  </a:cubicBezTo>
                  <a:cubicBezTo>
                    <a:pt x="4269" y="41492"/>
                    <a:pt x="4039" y="40697"/>
                    <a:pt x="3788" y="39902"/>
                  </a:cubicBezTo>
                  <a:cubicBezTo>
                    <a:pt x="3662" y="39505"/>
                    <a:pt x="3558" y="39128"/>
                    <a:pt x="3411" y="38730"/>
                  </a:cubicBezTo>
                  <a:lnTo>
                    <a:pt x="3411" y="38730"/>
                  </a:lnTo>
                  <a:cubicBezTo>
                    <a:pt x="3872" y="39149"/>
                    <a:pt x="4185" y="39693"/>
                    <a:pt x="4604" y="40090"/>
                  </a:cubicBezTo>
                  <a:cubicBezTo>
                    <a:pt x="4960" y="40425"/>
                    <a:pt x="5336" y="40760"/>
                    <a:pt x="5692" y="41137"/>
                  </a:cubicBezTo>
                  <a:cubicBezTo>
                    <a:pt x="6069" y="41534"/>
                    <a:pt x="6445" y="41953"/>
                    <a:pt x="6864" y="42287"/>
                  </a:cubicBezTo>
                  <a:cubicBezTo>
                    <a:pt x="7178" y="42538"/>
                    <a:pt x="7450" y="42894"/>
                    <a:pt x="7847" y="42999"/>
                  </a:cubicBezTo>
                  <a:cubicBezTo>
                    <a:pt x="7983" y="43040"/>
                    <a:pt x="8126" y="43056"/>
                    <a:pt x="8273" y="43056"/>
                  </a:cubicBezTo>
                  <a:cubicBezTo>
                    <a:pt x="8577" y="43056"/>
                    <a:pt x="8897" y="42986"/>
                    <a:pt x="9207" y="42915"/>
                  </a:cubicBezTo>
                  <a:cubicBezTo>
                    <a:pt x="9751" y="42790"/>
                    <a:pt x="10170" y="42538"/>
                    <a:pt x="10672" y="42287"/>
                  </a:cubicBezTo>
                  <a:cubicBezTo>
                    <a:pt x="10986" y="42120"/>
                    <a:pt x="11258" y="41953"/>
                    <a:pt x="11509" y="41743"/>
                  </a:cubicBezTo>
                  <a:cubicBezTo>
                    <a:pt x="11634" y="41890"/>
                    <a:pt x="11781" y="42057"/>
                    <a:pt x="11927" y="42183"/>
                  </a:cubicBezTo>
                  <a:cubicBezTo>
                    <a:pt x="12660" y="42936"/>
                    <a:pt x="13455" y="43689"/>
                    <a:pt x="14438" y="44087"/>
                  </a:cubicBezTo>
                  <a:cubicBezTo>
                    <a:pt x="14919" y="44296"/>
                    <a:pt x="15442" y="44463"/>
                    <a:pt x="15924" y="44715"/>
                  </a:cubicBezTo>
                  <a:cubicBezTo>
                    <a:pt x="16426" y="45007"/>
                    <a:pt x="16970" y="45238"/>
                    <a:pt x="17493" y="45447"/>
                  </a:cubicBezTo>
                  <a:cubicBezTo>
                    <a:pt x="18623" y="45886"/>
                    <a:pt x="19774" y="46263"/>
                    <a:pt x="20924" y="46619"/>
                  </a:cubicBezTo>
                  <a:cubicBezTo>
                    <a:pt x="21510" y="46807"/>
                    <a:pt x="22117" y="46891"/>
                    <a:pt x="22724" y="47016"/>
                  </a:cubicBezTo>
                  <a:cubicBezTo>
                    <a:pt x="23017" y="47100"/>
                    <a:pt x="23268" y="47184"/>
                    <a:pt x="23540" y="47309"/>
                  </a:cubicBezTo>
                  <a:cubicBezTo>
                    <a:pt x="23791" y="47435"/>
                    <a:pt x="24105" y="47497"/>
                    <a:pt x="24398" y="47560"/>
                  </a:cubicBezTo>
                  <a:cubicBezTo>
                    <a:pt x="24921" y="47728"/>
                    <a:pt x="25444" y="47916"/>
                    <a:pt x="25967" y="48062"/>
                  </a:cubicBezTo>
                  <a:lnTo>
                    <a:pt x="25967" y="48920"/>
                  </a:lnTo>
                  <a:cubicBezTo>
                    <a:pt x="25967" y="49339"/>
                    <a:pt x="26051" y="49757"/>
                    <a:pt x="26072" y="50176"/>
                  </a:cubicBezTo>
                  <a:cubicBezTo>
                    <a:pt x="26155" y="51096"/>
                    <a:pt x="26155" y="52017"/>
                    <a:pt x="26281" y="52896"/>
                  </a:cubicBezTo>
                  <a:cubicBezTo>
                    <a:pt x="26385" y="53795"/>
                    <a:pt x="26281" y="54737"/>
                    <a:pt x="26365" y="55658"/>
                  </a:cubicBezTo>
                  <a:cubicBezTo>
                    <a:pt x="26385" y="56076"/>
                    <a:pt x="26469" y="56495"/>
                    <a:pt x="26490" y="56892"/>
                  </a:cubicBezTo>
                  <a:lnTo>
                    <a:pt x="26490" y="57248"/>
                  </a:lnTo>
                  <a:cubicBezTo>
                    <a:pt x="26385" y="57269"/>
                    <a:pt x="26281" y="57352"/>
                    <a:pt x="26218" y="57457"/>
                  </a:cubicBezTo>
                  <a:cubicBezTo>
                    <a:pt x="26051" y="57792"/>
                    <a:pt x="26155" y="58148"/>
                    <a:pt x="26365" y="58440"/>
                  </a:cubicBezTo>
                  <a:cubicBezTo>
                    <a:pt x="26511" y="59277"/>
                    <a:pt x="27034" y="59759"/>
                    <a:pt x="27850" y="60031"/>
                  </a:cubicBezTo>
                  <a:cubicBezTo>
                    <a:pt x="28457" y="60240"/>
                    <a:pt x="29022" y="60449"/>
                    <a:pt x="29650" y="60596"/>
                  </a:cubicBezTo>
                  <a:cubicBezTo>
                    <a:pt x="30129" y="60698"/>
                    <a:pt x="30693" y="60791"/>
                    <a:pt x="31251" y="60791"/>
                  </a:cubicBezTo>
                  <a:cubicBezTo>
                    <a:pt x="32058" y="60791"/>
                    <a:pt x="32855" y="60598"/>
                    <a:pt x="33374" y="59968"/>
                  </a:cubicBezTo>
                  <a:cubicBezTo>
                    <a:pt x="33855" y="59361"/>
                    <a:pt x="33939" y="58545"/>
                    <a:pt x="33520" y="57876"/>
                  </a:cubicBezTo>
                  <a:cubicBezTo>
                    <a:pt x="33060" y="57143"/>
                    <a:pt x="32160" y="56767"/>
                    <a:pt x="31302" y="56746"/>
                  </a:cubicBezTo>
                  <a:cubicBezTo>
                    <a:pt x="31273" y="56745"/>
                    <a:pt x="31243" y="56745"/>
                    <a:pt x="31214" y="56745"/>
                  </a:cubicBezTo>
                  <a:cubicBezTo>
                    <a:pt x="30327" y="56745"/>
                    <a:pt x="29494" y="57040"/>
                    <a:pt x="28603" y="57080"/>
                  </a:cubicBezTo>
                  <a:cubicBezTo>
                    <a:pt x="28269" y="57101"/>
                    <a:pt x="27829" y="57080"/>
                    <a:pt x="27411" y="57164"/>
                  </a:cubicBezTo>
                  <a:cubicBezTo>
                    <a:pt x="27411" y="56976"/>
                    <a:pt x="27411" y="56767"/>
                    <a:pt x="27369" y="56578"/>
                  </a:cubicBezTo>
                  <a:lnTo>
                    <a:pt x="27222" y="55323"/>
                  </a:lnTo>
                  <a:cubicBezTo>
                    <a:pt x="27139" y="54423"/>
                    <a:pt x="27201" y="53502"/>
                    <a:pt x="27097" y="52582"/>
                  </a:cubicBezTo>
                  <a:cubicBezTo>
                    <a:pt x="26992" y="51703"/>
                    <a:pt x="26929" y="50782"/>
                    <a:pt x="26804" y="49862"/>
                  </a:cubicBezTo>
                  <a:cubicBezTo>
                    <a:pt x="26720" y="49318"/>
                    <a:pt x="26720" y="48732"/>
                    <a:pt x="26678" y="48188"/>
                  </a:cubicBezTo>
                  <a:lnTo>
                    <a:pt x="26678" y="48188"/>
                  </a:lnTo>
                  <a:cubicBezTo>
                    <a:pt x="26764" y="48194"/>
                    <a:pt x="26852" y="48198"/>
                    <a:pt x="26939" y="48198"/>
                  </a:cubicBezTo>
                  <a:cubicBezTo>
                    <a:pt x="27170" y="48198"/>
                    <a:pt x="27396" y="48169"/>
                    <a:pt x="27578" y="48062"/>
                  </a:cubicBezTo>
                  <a:cubicBezTo>
                    <a:pt x="28289" y="47665"/>
                    <a:pt x="28624" y="46744"/>
                    <a:pt x="28771" y="45991"/>
                  </a:cubicBezTo>
                  <a:cubicBezTo>
                    <a:pt x="28833" y="45468"/>
                    <a:pt x="29022" y="44966"/>
                    <a:pt x="29001" y="44443"/>
                  </a:cubicBezTo>
                  <a:cubicBezTo>
                    <a:pt x="28980" y="44171"/>
                    <a:pt x="29106" y="43899"/>
                    <a:pt x="29210" y="43647"/>
                  </a:cubicBezTo>
                  <a:cubicBezTo>
                    <a:pt x="29629" y="43543"/>
                    <a:pt x="29984" y="43355"/>
                    <a:pt x="30235" y="42978"/>
                  </a:cubicBezTo>
                  <a:cubicBezTo>
                    <a:pt x="30696" y="42287"/>
                    <a:pt x="30675" y="41450"/>
                    <a:pt x="30758" y="40634"/>
                  </a:cubicBezTo>
                  <a:cubicBezTo>
                    <a:pt x="30800" y="40132"/>
                    <a:pt x="30821" y="39630"/>
                    <a:pt x="30821" y="39149"/>
                  </a:cubicBezTo>
                  <a:cubicBezTo>
                    <a:pt x="30821" y="38626"/>
                    <a:pt x="30968" y="38103"/>
                    <a:pt x="31010" y="37580"/>
                  </a:cubicBezTo>
                  <a:cubicBezTo>
                    <a:pt x="31072" y="36910"/>
                    <a:pt x="31219" y="36261"/>
                    <a:pt x="31282" y="35592"/>
                  </a:cubicBezTo>
                  <a:cubicBezTo>
                    <a:pt x="31323" y="34985"/>
                    <a:pt x="31323" y="34357"/>
                    <a:pt x="31386" y="33751"/>
                  </a:cubicBezTo>
                  <a:cubicBezTo>
                    <a:pt x="31491" y="32453"/>
                    <a:pt x="31637" y="31135"/>
                    <a:pt x="31763" y="29838"/>
                  </a:cubicBezTo>
                  <a:cubicBezTo>
                    <a:pt x="31826" y="29210"/>
                    <a:pt x="31909" y="28603"/>
                    <a:pt x="31951" y="27976"/>
                  </a:cubicBezTo>
                  <a:cubicBezTo>
                    <a:pt x="31951" y="27892"/>
                    <a:pt x="31972" y="27808"/>
                    <a:pt x="31972" y="27704"/>
                  </a:cubicBezTo>
                  <a:lnTo>
                    <a:pt x="32035" y="27766"/>
                  </a:lnTo>
                  <a:cubicBezTo>
                    <a:pt x="32328" y="28018"/>
                    <a:pt x="32558" y="28310"/>
                    <a:pt x="32851" y="28582"/>
                  </a:cubicBezTo>
                  <a:cubicBezTo>
                    <a:pt x="33186" y="28896"/>
                    <a:pt x="33583" y="29147"/>
                    <a:pt x="33918" y="29440"/>
                  </a:cubicBezTo>
                  <a:cubicBezTo>
                    <a:pt x="34546" y="29963"/>
                    <a:pt x="35194" y="30403"/>
                    <a:pt x="35906" y="30800"/>
                  </a:cubicBezTo>
                  <a:cubicBezTo>
                    <a:pt x="37412" y="31575"/>
                    <a:pt x="39191" y="31972"/>
                    <a:pt x="40927" y="32098"/>
                  </a:cubicBezTo>
                  <a:cubicBezTo>
                    <a:pt x="41288" y="32126"/>
                    <a:pt x="41646" y="32141"/>
                    <a:pt x="42000" y="32141"/>
                  </a:cubicBezTo>
                  <a:cubicBezTo>
                    <a:pt x="43476" y="32141"/>
                    <a:pt x="44896" y="31881"/>
                    <a:pt x="46263" y="31240"/>
                  </a:cubicBezTo>
                  <a:cubicBezTo>
                    <a:pt x="47100" y="30842"/>
                    <a:pt x="47874" y="30361"/>
                    <a:pt x="48648" y="29838"/>
                  </a:cubicBezTo>
                  <a:cubicBezTo>
                    <a:pt x="49213" y="29419"/>
                    <a:pt x="49820" y="28959"/>
                    <a:pt x="50071" y="28290"/>
                  </a:cubicBezTo>
                  <a:cubicBezTo>
                    <a:pt x="50385" y="28018"/>
                    <a:pt x="50636" y="27494"/>
                    <a:pt x="50866" y="27306"/>
                  </a:cubicBezTo>
                  <a:cubicBezTo>
                    <a:pt x="51180" y="27034"/>
                    <a:pt x="51536" y="26846"/>
                    <a:pt x="51787" y="26511"/>
                  </a:cubicBezTo>
                  <a:cubicBezTo>
                    <a:pt x="52017" y="26197"/>
                    <a:pt x="52268" y="25821"/>
                    <a:pt x="52665" y="25695"/>
                  </a:cubicBezTo>
                  <a:cubicBezTo>
                    <a:pt x="52939" y="25597"/>
                    <a:pt x="52811" y="25208"/>
                    <a:pt x="52572" y="25208"/>
                  </a:cubicBezTo>
                  <a:cubicBezTo>
                    <a:pt x="52555" y="25208"/>
                    <a:pt x="52537" y="25210"/>
                    <a:pt x="52519" y="25214"/>
                  </a:cubicBezTo>
                  <a:cubicBezTo>
                    <a:pt x="52101" y="25256"/>
                    <a:pt x="51808" y="25465"/>
                    <a:pt x="51515" y="25758"/>
                  </a:cubicBezTo>
                  <a:cubicBezTo>
                    <a:pt x="51389" y="25883"/>
                    <a:pt x="51264" y="26051"/>
                    <a:pt x="51117" y="26197"/>
                  </a:cubicBezTo>
                  <a:cubicBezTo>
                    <a:pt x="51054" y="26302"/>
                    <a:pt x="50845" y="26365"/>
                    <a:pt x="50741" y="26427"/>
                  </a:cubicBezTo>
                  <a:cubicBezTo>
                    <a:pt x="50552" y="26574"/>
                    <a:pt x="50385" y="26699"/>
                    <a:pt x="50238" y="26846"/>
                  </a:cubicBezTo>
                  <a:cubicBezTo>
                    <a:pt x="50280" y="26511"/>
                    <a:pt x="50385" y="26218"/>
                    <a:pt x="50448" y="25883"/>
                  </a:cubicBezTo>
                  <a:cubicBezTo>
                    <a:pt x="50489" y="25444"/>
                    <a:pt x="50489" y="24753"/>
                    <a:pt x="50845" y="24419"/>
                  </a:cubicBezTo>
                  <a:cubicBezTo>
                    <a:pt x="51030" y="24234"/>
                    <a:pt x="50877" y="23968"/>
                    <a:pt x="50680" y="23968"/>
                  </a:cubicBezTo>
                  <a:cubicBezTo>
                    <a:pt x="50632" y="23968"/>
                    <a:pt x="50581" y="23984"/>
                    <a:pt x="50531" y="24021"/>
                  </a:cubicBezTo>
                  <a:cubicBezTo>
                    <a:pt x="50029" y="24356"/>
                    <a:pt x="49736" y="25172"/>
                    <a:pt x="49694" y="25758"/>
                  </a:cubicBezTo>
                  <a:lnTo>
                    <a:pt x="49694" y="25821"/>
                  </a:lnTo>
                  <a:cubicBezTo>
                    <a:pt x="49694" y="25813"/>
                    <a:pt x="49688" y="25805"/>
                    <a:pt x="49680" y="25805"/>
                  </a:cubicBezTo>
                  <a:cubicBezTo>
                    <a:pt x="49666" y="25805"/>
                    <a:pt x="49645" y="25826"/>
                    <a:pt x="49632" y="25904"/>
                  </a:cubicBezTo>
                  <a:cubicBezTo>
                    <a:pt x="49611" y="26009"/>
                    <a:pt x="49548" y="26113"/>
                    <a:pt x="49527" y="26218"/>
                  </a:cubicBezTo>
                  <a:cubicBezTo>
                    <a:pt x="49485" y="26427"/>
                    <a:pt x="49443" y="26637"/>
                    <a:pt x="49422" y="26846"/>
                  </a:cubicBezTo>
                  <a:cubicBezTo>
                    <a:pt x="49422" y="26950"/>
                    <a:pt x="49401" y="27076"/>
                    <a:pt x="49401" y="27181"/>
                  </a:cubicBezTo>
                  <a:cubicBezTo>
                    <a:pt x="49339" y="27118"/>
                    <a:pt x="49297" y="27055"/>
                    <a:pt x="49234" y="26971"/>
                  </a:cubicBezTo>
                  <a:cubicBezTo>
                    <a:pt x="49067" y="26699"/>
                    <a:pt x="48920" y="26385"/>
                    <a:pt x="48816" y="26030"/>
                  </a:cubicBezTo>
                  <a:cubicBezTo>
                    <a:pt x="48606" y="25360"/>
                    <a:pt x="48564" y="24649"/>
                    <a:pt x="48334" y="23979"/>
                  </a:cubicBezTo>
                  <a:cubicBezTo>
                    <a:pt x="48298" y="23869"/>
                    <a:pt x="48201" y="23819"/>
                    <a:pt x="48103" y="23819"/>
                  </a:cubicBezTo>
                  <a:cubicBezTo>
                    <a:pt x="47978" y="23819"/>
                    <a:pt x="47853" y="23901"/>
                    <a:pt x="47853" y="24042"/>
                  </a:cubicBezTo>
                  <a:cubicBezTo>
                    <a:pt x="47832" y="24858"/>
                    <a:pt x="47916" y="25695"/>
                    <a:pt x="48146" y="26448"/>
                  </a:cubicBezTo>
                  <a:cubicBezTo>
                    <a:pt x="48292" y="26971"/>
                    <a:pt x="48648" y="27913"/>
                    <a:pt x="49213" y="28185"/>
                  </a:cubicBezTo>
                  <a:cubicBezTo>
                    <a:pt x="48899" y="28708"/>
                    <a:pt x="48292" y="29022"/>
                    <a:pt x="47811" y="29336"/>
                  </a:cubicBezTo>
                  <a:cubicBezTo>
                    <a:pt x="47079" y="29838"/>
                    <a:pt x="46284" y="30214"/>
                    <a:pt x="45447" y="30507"/>
                  </a:cubicBezTo>
                  <a:cubicBezTo>
                    <a:pt x="44317" y="30894"/>
                    <a:pt x="43197" y="31080"/>
                    <a:pt x="42043" y="31080"/>
                  </a:cubicBezTo>
                  <a:cubicBezTo>
                    <a:pt x="41573" y="31080"/>
                    <a:pt x="41098" y="31049"/>
                    <a:pt x="40613" y="30989"/>
                  </a:cubicBezTo>
                  <a:cubicBezTo>
                    <a:pt x="39065" y="30800"/>
                    <a:pt x="37454" y="30466"/>
                    <a:pt x="36094" y="29650"/>
                  </a:cubicBezTo>
                  <a:cubicBezTo>
                    <a:pt x="34901" y="28938"/>
                    <a:pt x="33939" y="27955"/>
                    <a:pt x="32851" y="27160"/>
                  </a:cubicBezTo>
                  <a:cubicBezTo>
                    <a:pt x="33165" y="27139"/>
                    <a:pt x="33479" y="27139"/>
                    <a:pt x="33792" y="27076"/>
                  </a:cubicBezTo>
                  <a:cubicBezTo>
                    <a:pt x="35906" y="26909"/>
                    <a:pt x="38124" y="26323"/>
                    <a:pt x="39965" y="25235"/>
                  </a:cubicBezTo>
                  <a:cubicBezTo>
                    <a:pt x="40844" y="24712"/>
                    <a:pt x="41681" y="24084"/>
                    <a:pt x="42329" y="23268"/>
                  </a:cubicBezTo>
                  <a:cubicBezTo>
                    <a:pt x="42957" y="22515"/>
                    <a:pt x="43438" y="21636"/>
                    <a:pt x="43815" y="20757"/>
                  </a:cubicBezTo>
                  <a:cubicBezTo>
                    <a:pt x="44095" y="20849"/>
                    <a:pt x="44387" y="20891"/>
                    <a:pt x="44681" y="20891"/>
                  </a:cubicBezTo>
                  <a:cubicBezTo>
                    <a:pt x="45725" y="20891"/>
                    <a:pt x="46800" y="20357"/>
                    <a:pt x="47518" y="19606"/>
                  </a:cubicBezTo>
                  <a:cubicBezTo>
                    <a:pt x="48648" y="18455"/>
                    <a:pt x="49276" y="16865"/>
                    <a:pt x="49004" y="15233"/>
                  </a:cubicBezTo>
                  <a:cubicBezTo>
                    <a:pt x="48878" y="14459"/>
                    <a:pt x="48564" y="13664"/>
                    <a:pt x="47874" y="13204"/>
                  </a:cubicBezTo>
                  <a:cubicBezTo>
                    <a:pt x="47459" y="12912"/>
                    <a:pt x="46965" y="12733"/>
                    <a:pt x="46467" y="12733"/>
                  </a:cubicBezTo>
                  <a:cubicBezTo>
                    <a:pt x="46287" y="12733"/>
                    <a:pt x="46106" y="12756"/>
                    <a:pt x="45928" y="12806"/>
                  </a:cubicBezTo>
                  <a:cubicBezTo>
                    <a:pt x="45740" y="12848"/>
                    <a:pt x="45551" y="12932"/>
                    <a:pt x="45426" y="13015"/>
                  </a:cubicBezTo>
                  <a:cubicBezTo>
                    <a:pt x="45510" y="12827"/>
                    <a:pt x="45426" y="12597"/>
                    <a:pt x="45133" y="12534"/>
                  </a:cubicBezTo>
                  <a:cubicBezTo>
                    <a:pt x="44882" y="12492"/>
                    <a:pt x="44589" y="12429"/>
                    <a:pt x="44317" y="12388"/>
                  </a:cubicBezTo>
                  <a:cubicBezTo>
                    <a:pt x="44212" y="12053"/>
                    <a:pt x="44108" y="11676"/>
                    <a:pt x="43982" y="11341"/>
                  </a:cubicBezTo>
                  <a:cubicBezTo>
                    <a:pt x="43878" y="10504"/>
                    <a:pt x="43689" y="9667"/>
                    <a:pt x="43459" y="8872"/>
                  </a:cubicBezTo>
                  <a:cubicBezTo>
                    <a:pt x="43062" y="7512"/>
                    <a:pt x="42476" y="6215"/>
                    <a:pt x="41660" y="5064"/>
                  </a:cubicBezTo>
                  <a:cubicBezTo>
                    <a:pt x="41241" y="4458"/>
                    <a:pt x="40802" y="3914"/>
                    <a:pt x="40237" y="3411"/>
                  </a:cubicBezTo>
                  <a:cubicBezTo>
                    <a:pt x="39714" y="2909"/>
                    <a:pt x="39149" y="2553"/>
                    <a:pt x="38542" y="2135"/>
                  </a:cubicBezTo>
                  <a:cubicBezTo>
                    <a:pt x="37810" y="1612"/>
                    <a:pt x="37036" y="1131"/>
                    <a:pt x="36220" y="712"/>
                  </a:cubicBezTo>
                  <a:cubicBezTo>
                    <a:pt x="35864" y="545"/>
                    <a:pt x="35487" y="356"/>
                    <a:pt x="35152" y="168"/>
                  </a:cubicBezTo>
                  <a:cubicBezTo>
                    <a:pt x="34944" y="72"/>
                    <a:pt x="34760" y="0"/>
                    <a:pt x="3455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244" name="Google Shape;244;p15"/>
            <p:cNvGrpSpPr/>
            <p:nvPr/>
          </p:nvGrpSpPr>
          <p:grpSpPr>
            <a:xfrm>
              <a:off x="6275286" y="3032888"/>
              <a:ext cx="393164" cy="280715"/>
              <a:chOff x="6275286" y="3032888"/>
              <a:chExt cx="393164" cy="280715"/>
            </a:xfrm>
          </p:grpSpPr>
          <p:sp>
            <p:nvSpPr>
              <p:cNvPr id="245" name="Google Shape;245;p15"/>
              <p:cNvSpPr/>
              <p:nvPr/>
            </p:nvSpPr>
            <p:spPr>
              <a:xfrm flipH="1">
                <a:off x="6347502" y="3055425"/>
                <a:ext cx="320948" cy="250545"/>
              </a:xfrm>
              <a:custGeom>
                <a:avLst/>
                <a:gdLst/>
                <a:ahLst/>
                <a:cxnLst/>
                <a:rect l="l" t="t" r="r" b="b"/>
                <a:pathLst>
                  <a:path w="30779" h="24313" extrusionOk="0">
                    <a:moveTo>
                      <a:pt x="10872" y="1"/>
                    </a:moveTo>
                    <a:cubicBezTo>
                      <a:pt x="10668" y="1"/>
                      <a:pt x="10450" y="66"/>
                      <a:pt x="10232" y="216"/>
                    </a:cubicBezTo>
                    <a:cubicBezTo>
                      <a:pt x="9039" y="1053"/>
                      <a:pt x="8830" y="2267"/>
                      <a:pt x="8830" y="3627"/>
                    </a:cubicBezTo>
                    <a:cubicBezTo>
                      <a:pt x="8830" y="5426"/>
                      <a:pt x="8621" y="7268"/>
                      <a:pt x="8684" y="9067"/>
                    </a:cubicBezTo>
                    <a:cubicBezTo>
                      <a:pt x="8767" y="12017"/>
                      <a:pt x="9751" y="14968"/>
                      <a:pt x="12220" y="16746"/>
                    </a:cubicBezTo>
                    <a:cubicBezTo>
                      <a:pt x="13517" y="17688"/>
                      <a:pt x="15212" y="17855"/>
                      <a:pt x="16739" y="18085"/>
                    </a:cubicBezTo>
                    <a:cubicBezTo>
                      <a:pt x="17473" y="18198"/>
                      <a:pt x="18139" y="18429"/>
                      <a:pt x="18874" y="18429"/>
                    </a:cubicBezTo>
                    <a:cubicBezTo>
                      <a:pt x="18956" y="18429"/>
                      <a:pt x="19040" y="18426"/>
                      <a:pt x="19124" y="18420"/>
                    </a:cubicBezTo>
                    <a:cubicBezTo>
                      <a:pt x="19438" y="18399"/>
                      <a:pt x="19752" y="18357"/>
                      <a:pt x="20024" y="18274"/>
                    </a:cubicBezTo>
                    <a:cubicBezTo>
                      <a:pt x="20484" y="18462"/>
                      <a:pt x="20924" y="18587"/>
                      <a:pt x="21342" y="18734"/>
                    </a:cubicBezTo>
                    <a:cubicBezTo>
                      <a:pt x="22388" y="19090"/>
                      <a:pt x="23623" y="19571"/>
                      <a:pt x="24523" y="19968"/>
                    </a:cubicBezTo>
                    <a:cubicBezTo>
                      <a:pt x="24962" y="20157"/>
                      <a:pt x="25548" y="20408"/>
                      <a:pt x="26050" y="20701"/>
                    </a:cubicBezTo>
                    <a:cubicBezTo>
                      <a:pt x="25862" y="20680"/>
                      <a:pt x="25715" y="20680"/>
                      <a:pt x="25569" y="20680"/>
                    </a:cubicBezTo>
                    <a:cubicBezTo>
                      <a:pt x="24293" y="20680"/>
                      <a:pt x="23037" y="20408"/>
                      <a:pt x="21782" y="20282"/>
                    </a:cubicBezTo>
                    <a:cubicBezTo>
                      <a:pt x="18769" y="19947"/>
                      <a:pt x="15923" y="19110"/>
                      <a:pt x="12994" y="18420"/>
                    </a:cubicBezTo>
                    <a:cubicBezTo>
                      <a:pt x="10357" y="17792"/>
                      <a:pt x="7344" y="17353"/>
                      <a:pt x="5106" y="15763"/>
                    </a:cubicBezTo>
                    <a:cubicBezTo>
                      <a:pt x="4771" y="15553"/>
                      <a:pt x="4499" y="15323"/>
                      <a:pt x="4185" y="15114"/>
                    </a:cubicBezTo>
                    <a:cubicBezTo>
                      <a:pt x="4785" y="14770"/>
                      <a:pt x="5439" y="14581"/>
                      <a:pt x="6096" y="14581"/>
                    </a:cubicBezTo>
                    <a:cubicBezTo>
                      <a:pt x="6515" y="14581"/>
                      <a:pt x="6936" y="14658"/>
                      <a:pt x="7344" y="14821"/>
                    </a:cubicBezTo>
                    <a:cubicBezTo>
                      <a:pt x="7484" y="14875"/>
                      <a:pt x="7618" y="14899"/>
                      <a:pt x="7747" y="14899"/>
                    </a:cubicBezTo>
                    <a:cubicBezTo>
                      <a:pt x="8873" y="14899"/>
                      <a:pt x="9511" y="13020"/>
                      <a:pt x="8328" y="12457"/>
                    </a:cubicBezTo>
                    <a:cubicBezTo>
                      <a:pt x="7467" y="12051"/>
                      <a:pt x="6240" y="11783"/>
                      <a:pt x="5002" y="11783"/>
                    </a:cubicBezTo>
                    <a:cubicBezTo>
                      <a:pt x="3052" y="11783"/>
                      <a:pt x="1075" y="12447"/>
                      <a:pt x="461" y="14277"/>
                    </a:cubicBezTo>
                    <a:cubicBezTo>
                      <a:pt x="0" y="15700"/>
                      <a:pt x="837" y="16934"/>
                      <a:pt x="1988" y="17750"/>
                    </a:cubicBezTo>
                    <a:cubicBezTo>
                      <a:pt x="3390" y="18734"/>
                      <a:pt x="4750" y="19550"/>
                      <a:pt x="6382" y="20199"/>
                    </a:cubicBezTo>
                    <a:cubicBezTo>
                      <a:pt x="8056" y="20889"/>
                      <a:pt x="9834" y="21287"/>
                      <a:pt x="11592" y="21705"/>
                    </a:cubicBezTo>
                    <a:cubicBezTo>
                      <a:pt x="13601" y="22165"/>
                      <a:pt x="15588" y="22772"/>
                      <a:pt x="17597" y="23212"/>
                    </a:cubicBezTo>
                    <a:cubicBezTo>
                      <a:pt x="19396" y="23609"/>
                      <a:pt x="21280" y="23630"/>
                      <a:pt x="23100" y="24028"/>
                    </a:cubicBezTo>
                    <a:cubicBezTo>
                      <a:pt x="23895" y="24216"/>
                      <a:pt x="24732" y="24237"/>
                      <a:pt x="25569" y="24258"/>
                    </a:cubicBezTo>
                    <a:cubicBezTo>
                      <a:pt x="26047" y="24258"/>
                      <a:pt x="26553" y="24312"/>
                      <a:pt x="27050" y="24312"/>
                    </a:cubicBezTo>
                    <a:cubicBezTo>
                      <a:pt x="27424" y="24312"/>
                      <a:pt x="27793" y="24282"/>
                      <a:pt x="28142" y="24174"/>
                    </a:cubicBezTo>
                    <a:cubicBezTo>
                      <a:pt x="29544" y="23756"/>
                      <a:pt x="30632" y="22793"/>
                      <a:pt x="30674" y="21245"/>
                    </a:cubicBezTo>
                    <a:cubicBezTo>
                      <a:pt x="30779" y="20031"/>
                      <a:pt x="29691" y="18943"/>
                      <a:pt x="28707" y="18253"/>
                    </a:cubicBezTo>
                    <a:cubicBezTo>
                      <a:pt x="27326" y="17206"/>
                      <a:pt x="25653" y="16474"/>
                      <a:pt x="23979" y="15867"/>
                    </a:cubicBezTo>
                    <a:cubicBezTo>
                      <a:pt x="24606" y="15261"/>
                      <a:pt x="25192" y="14612"/>
                      <a:pt x="25736" y="13963"/>
                    </a:cubicBezTo>
                    <a:cubicBezTo>
                      <a:pt x="26699" y="12833"/>
                      <a:pt x="27870" y="11369"/>
                      <a:pt x="28331" y="9925"/>
                    </a:cubicBezTo>
                    <a:cubicBezTo>
                      <a:pt x="28639" y="8892"/>
                      <a:pt x="27723" y="7609"/>
                      <a:pt x="26617" y="7609"/>
                    </a:cubicBezTo>
                    <a:cubicBezTo>
                      <a:pt x="26445" y="7609"/>
                      <a:pt x="26269" y="7640"/>
                      <a:pt x="26092" y="7707"/>
                    </a:cubicBezTo>
                    <a:cubicBezTo>
                      <a:pt x="24962" y="8147"/>
                      <a:pt x="23874" y="8649"/>
                      <a:pt x="22640" y="8670"/>
                    </a:cubicBezTo>
                    <a:cubicBezTo>
                      <a:pt x="22607" y="8671"/>
                      <a:pt x="22575" y="8671"/>
                      <a:pt x="22543" y="8671"/>
                    </a:cubicBezTo>
                    <a:cubicBezTo>
                      <a:pt x="21305" y="8671"/>
                      <a:pt x="20185" y="7901"/>
                      <a:pt x="19124" y="7330"/>
                    </a:cubicBezTo>
                    <a:cubicBezTo>
                      <a:pt x="17409" y="6473"/>
                      <a:pt x="14626" y="5782"/>
                      <a:pt x="13935" y="3690"/>
                    </a:cubicBezTo>
                    <a:cubicBezTo>
                      <a:pt x="13660" y="2828"/>
                      <a:pt x="12901" y="2421"/>
                      <a:pt x="12140" y="2421"/>
                    </a:cubicBezTo>
                    <a:cubicBezTo>
                      <a:pt x="11977" y="2421"/>
                      <a:pt x="11813" y="2439"/>
                      <a:pt x="11655" y="2476"/>
                    </a:cubicBezTo>
                    <a:cubicBezTo>
                      <a:pt x="11655" y="2330"/>
                      <a:pt x="11697" y="2225"/>
                      <a:pt x="11738" y="2183"/>
                    </a:cubicBezTo>
                    <a:cubicBezTo>
                      <a:pt x="12476" y="1359"/>
                      <a:pt x="11807" y="1"/>
                      <a:pt x="10872" y="1"/>
                    </a:cubicBezTo>
                    <a:close/>
                  </a:path>
                </a:pathLst>
              </a:custGeom>
              <a:solidFill>
                <a:srgbClr val="2AA1B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46" name="Google Shape;246;p15"/>
              <p:cNvSpPr/>
              <p:nvPr/>
            </p:nvSpPr>
            <p:spPr>
              <a:xfrm flipH="1">
                <a:off x="6399184" y="3180671"/>
                <a:ext cx="218143" cy="102269"/>
              </a:xfrm>
              <a:custGeom>
                <a:avLst/>
                <a:gdLst/>
                <a:ahLst/>
                <a:cxnLst/>
                <a:rect l="l" t="t" r="r" b="b"/>
                <a:pathLst>
                  <a:path w="22096" h="10359" extrusionOk="0">
                    <a:moveTo>
                      <a:pt x="14354" y="9772"/>
                    </a:moveTo>
                    <a:lnTo>
                      <a:pt x="14354" y="9772"/>
                    </a:lnTo>
                    <a:cubicBezTo>
                      <a:pt x="14520" y="9796"/>
                      <a:pt x="14585" y="9805"/>
                      <a:pt x="14588" y="9805"/>
                    </a:cubicBezTo>
                    <a:cubicBezTo>
                      <a:pt x="14592" y="9805"/>
                      <a:pt x="14528" y="9795"/>
                      <a:pt x="14442" y="9783"/>
                    </a:cubicBezTo>
                    <a:lnTo>
                      <a:pt x="14442" y="9783"/>
                    </a:lnTo>
                    <a:cubicBezTo>
                      <a:pt x="14413" y="9779"/>
                      <a:pt x="14383" y="9776"/>
                      <a:pt x="14354" y="9772"/>
                    </a:cubicBezTo>
                    <a:close/>
                    <a:moveTo>
                      <a:pt x="2637" y="1"/>
                    </a:moveTo>
                    <a:cubicBezTo>
                      <a:pt x="1905" y="1"/>
                      <a:pt x="1131" y="524"/>
                      <a:pt x="775" y="1131"/>
                    </a:cubicBezTo>
                    <a:cubicBezTo>
                      <a:pt x="1" y="2449"/>
                      <a:pt x="712" y="4018"/>
                      <a:pt x="1800" y="4897"/>
                    </a:cubicBezTo>
                    <a:cubicBezTo>
                      <a:pt x="3035" y="5922"/>
                      <a:pt x="4436" y="6529"/>
                      <a:pt x="5943" y="7073"/>
                    </a:cubicBezTo>
                    <a:cubicBezTo>
                      <a:pt x="7512" y="7659"/>
                      <a:pt x="8998" y="8245"/>
                      <a:pt x="10588" y="8726"/>
                    </a:cubicBezTo>
                    <a:cubicBezTo>
                      <a:pt x="11320" y="8935"/>
                      <a:pt x="12032" y="9145"/>
                      <a:pt x="12764" y="9354"/>
                    </a:cubicBezTo>
                    <a:lnTo>
                      <a:pt x="14019" y="9751"/>
                    </a:lnTo>
                    <a:cubicBezTo>
                      <a:pt x="13995" y="9742"/>
                      <a:pt x="14001" y="9738"/>
                      <a:pt x="14027" y="9738"/>
                    </a:cubicBezTo>
                    <a:cubicBezTo>
                      <a:pt x="14095" y="9738"/>
                      <a:pt x="14299" y="9764"/>
                      <a:pt x="14442" y="9783"/>
                    </a:cubicBezTo>
                    <a:lnTo>
                      <a:pt x="14442" y="9783"/>
                    </a:lnTo>
                    <a:cubicBezTo>
                      <a:pt x="15269" y="9891"/>
                      <a:pt x="16077" y="10090"/>
                      <a:pt x="16886" y="10191"/>
                    </a:cubicBezTo>
                    <a:cubicBezTo>
                      <a:pt x="17469" y="10278"/>
                      <a:pt x="18146" y="10359"/>
                      <a:pt x="18814" y="10359"/>
                    </a:cubicBezTo>
                    <a:cubicBezTo>
                      <a:pt x="20400" y="10359"/>
                      <a:pt x="21936" y="9901"/>
                      <a:pt x="22054" y="7973"/>
                    </a:cubicBezTo>
                    <a:cubicBezTo>
                      <a:pt x="22096" y="6867"/>
                      <a:pt x="21106" y="6227"/>
                      <a:pt x="20152" y="6227"/>
                    </a:cubicBezTo>
                    <a:cubicBezTo>
                      <a:pt x="19661" y="6227"/>
                      <a:pt x="19180" y="6397"/>
                      <a:pt x="18853" y="6759"/>
                    </a:cubicBezTo>
                    <a:cubicBezTo>
                      <a:pt x="18727" y="6759"/>
                      <a:pt x="18560" y="6759"/>
                      <a:pt x="18434" y="6738"/>
                    </a:cubicBezTo>
                    <a:cubicBezTo>
                      <a:pt x="17890" y="6717"/>
                      <a:pt x="17346" y="6634"/>
                      <a:pt x="16823" y="6529"/>
                    </a:cubicBezTo>
                    <a:cubicBezTo>
                      <a:pt x="15568" y="6320"/>
                      <a:pt x="14459" y="6048"/>
                      <a:pt x="13287" y="5713"/>
                    </a:cubicBezTo>
                    <a:cubicBezTo>
                      <a:pt x="11237" y="5106"/>
                      <a:pt x="9249" y="4479"/>
                      <a:pt x="7261" y="3746"/>
                    </a:cubicBezTo>
                    <a:cubicBezTo>
                      <a:pt x="6320" y="3411"/>
                      <a:pt x="5420" y="3119"/>
                      <a:pt x="4541" y="2575"/>
                    </a:cubicBezTo>
                    <a:lnTo>
                      <a:pt x="4164" y="2323"/>
                    </a:lnTo>
                    <a:cubicBezTo>
                      <a:pt x="4750" y="1863"/>
                      <a:pt x="4750" y="922"/>
                      <a:pt x="4081" y="524"/>
                    </a:cubicBezTo>
                    <a:cubicBezTo>
                      <a:pt x="3558" y="231"/>
                      <a:pt x="3286" y="1"/>
                      <a:pt x="2637" y="1"/>
                    </a:cubicBezTo>
                    <a:close/>
                  </a:path>
                </a:pathLst>
              </a:custGeom>
              <a:solidFill>
                <a:srgbClr val="2AA1B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47" name="Google Shape;247;p15"/>
              <p:cNvSpPr/>
              <p:nvPr/>
            </p:nvSpPr>
            <p:spPr>
              <a:xfrm flipH="1">
                <a:off x="6285918" y="3119218"/>
                <a:ext cx="122370" cy="97728"/>
              </a:xfrm>
              <a:custGeom>
                <a:avLst/>
                <a:gdLst/>
                <a:ahLst/>
                <a:cxnLst/>
                <a:rect l="l" t="t" r="r" b="b"/>
                <a:pathLst>
                  <a:path w="12395" h="9899" extrusionOk="0">
                    <a:moveTo>
                      <a:pt x="7048" y="1"/>
                    </a:moveTo>
                    <a:cubicBezTo>
                      <a:pt x="6907" y="1"/>
                      <a:pt x="6768" y="4"/>
                      <a:pt x="6633" y="12"/>
                    </a:cubicBezTo>
                    <a:cubicBezTo>
                      <a:pt x="5189" y="95"/>
                      <a:pt x="2281" y="765"/>
                      <a:pt x="2888" y="2794"/>
                    </a:cubicBezTo>
                    <a:cubicBezTo>
                      <a:pt x="3053" y="3358"/>
                      <a:pt x="3511" y="3618"/>
                      <a:pt x="3970" y="3618"/>
                    </a:cubicBezTo>
                    <a:cubicBezTo>
                      <a:pt x="4381" y="3618"/>
                      <a:pt x="4794" y="3410"/>
                      <a:pt x="5001" y="3025"/>
                    </a:cubicBezTo>
                    <a:cubicBezTo>
                      <a:pt x="5043" y="3004"/>
                      <a:pt x="5127" y="3004"/>
                      <a:pt x="5231" y="2962"/>
                    </a:cubicBezTo>
                    <a:cubicBezTo>
                      <a:pt x="5440" y="2920"/>
                      <a:pt x="5650" y="2899"/>
                      <a:pt x="5901" y="2857"/>
                    </a:cubicBezTo>
                    <a:cubicBezTo>
                      <a:pt x="6036" y="2845"/>
                      <a:pt x="6169" y="2840"/>
                      <a:pt x="6301" y="2840"/>
                    </a:cubicBezTo>
                    <a:cubicBezTo>
                      <a:pt x="6622" y="2840"/>
                      <a:pt x="6941" y="2869"/>
                      <a:pt x="7282" y="2899"/>
                    </a:cubicBezTo>
                    <a:cubicBezTo>
                      <a:pt x="8726" y="3004"/>
                      <a:pt x="9521" y="3736"/>
                      <a:pt x="8349" y="4908"/>
                    </a:cubicBezTo>
                    <a:cubicBezTo>
                      <a:pt x="7407" y="5828"/>
                      <a:pt x="5713" y="6393"/>
                      <a:pt x="4457" y="6561"/>
                    </a:cubicBezTo>
                    <a:cubicBezTo>
                      <a:pt x="4366" y="6570"/>
                      <a:pt x="4275" y="6575"/>
                      <a:pt x="4183" y="6575"/>
                    </a:cubicBezTo>
                    <a:cubicBezTo>
                      <a:pt x="3399" y="6575"/>
                      <a:pt x="2578" y="6256"/>
                      <a:pt x="1823" y="6256"/>
                    </a:cubicBezTo>
                    <a:cubicBezTo>
                      <a:pt x="1341" y="6256"/>
                      <a:pt x="885" y="6386"/>
                      <a:pt x="482" y="6812"/>
                    </a:cubicBezTo>
                    <a:cubicBezTo>
                      <a:pt x="84" y="7230"/>
                      <a:pt x="0" y="7816"/>
                      <a:pt x="293" y="8339"/>
                    </a:cubicBezTo>
                    <a:cubicBezTo>
                      <a:pt x="954" y="9496"/>
                      <a:pt x="2263" y="9898"/>
                      <a:pt x="3655" y="9898"/>
                    </a:cubicBezTo>
                    <a:cubicBezTo>
                      <a:pt x="5083" y="9898"/>
                      <a:pt x="6600" y="9475"/>
                      <a:pt x="7596" y="9009"/>
                    </a:cubicBezTo>
                    <a:cubicBezTo>
                      <a:pt x="9876" y="7963"/>
                      <a:pt x="11990" y="6665"/>
                      <a:pt x="12178" y="3903"/>
                    </a:cubicBezTo>
                    <a:cubicBezTo>
                      <a:pt x="12395" y="1004"/>
                      <a:pt x="9376" y="1"/>
                      <a:pt x="7048" y="1"/>
                    </a:cubicBezTo>
                    <a:close/>
                  </a:path>
                </a:pathLst>
              </a:custGeom>
              <a:solidFill>
                <a:srgbClr val="2AA1B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48" name="Google Shape;248;p15"/>
              <p:cNvSpPr/>
              <p:nvPr/>
            </p:nvSpPr>
            <p:spPr>
              <a:xfrm flipH="1">
                <a:off x="6337427" y="3032900"/>
                <a:ext cx="226848" cy="115002"/>
              </a:xfrm>
              <a:custGeom>
                <a:avLst/>
                <a:gdLst/>
                <a:ahLst/>
                <a:cxnLst/>
                <a:rect l="l" t="t" r="r" b="b"/>
                <a:pathLst>
                  <a:path w="21176" h="10391" extrusionOk="0">
                    <a:moveTo>
                      <a:pt x="3058" y="0"/>
                    </a:moveTo>
                    <a:cubicBezTo>
                      <a:pt x="2809" y="0"/>
                      <a:pt x="2551" y="21"/>
                      <a:pt x="2281" y="68"/>
                    </a:cubicBezTo>
                    <a:cubicBezTo>
                      <a:pt x="837" y="298"/>
                      <a:pt x="0" y="1763"/>
                      <a:pt x="691" y="3102"/>
                    </a:cubicBezTo>
                    <a:cubicBezTo>
                      <a:pt x="1360" y="4441"/>
                      <a:pt x="2679" y="5299"/>
                      <a:pt x="3913" y="6052"/>
                    </a:cubicBezTo>
                    <a:cubicBezTo>
                      <a:pt x="5273" y="6889"/>
                      <a:pt x="6633" y="7726"/>
                      <a:pt x="8098" y="8375"/>
                    </a:cubicBezTo>
                    <a:cubicBezTo>
                      <a:pt x="8495" y="8563"/>
                      <a:pt x="8851" y="8689"/>
                      <a:pt x="9249" y="8856"/>
                    </a:cubicBezTo>
                    <a:cubicBezTo>
                      <a:pt x="9793" y="9086"/>
                      <a:pt x="10337" y="9295"/>
                      <a:pt x="10776" y="9463"/>
                    </a:cubicBezTo>
                    <a:cubicBezTo>
                      <a:pt x="12009" y="9905"/>
                      <a:pt x="13827" y="10391"/>
                      <a:pt x="15485" y="10391"/>
                    </a:cubicBezTo>
                    <a:cubicBezTo>
                      <a:pt x="16415" y="10391"/>
                      <a:pt x="17295" y="10238"/>
                      <a:pt x="17995" y="9839"/>
                    </a:cubicBezTo>
                    <a:cubicBezTo>
                      <a:pt x="21175" y="8124"/>
                      <a:pt x="17764" y="4964"/>
                      <a:pt x="15881" y="4023"/>
                    </a:cubicBezTo>
                    <a:cubicBezTo>
                      <a:pt x="12952" y="2558"/>
                      <a:pt x="9960" y="1449"/>
                      <a:pt x="6738" y="821"/>
                    </a:cubicBezTo>
                    <a:cubicBezTo>
                      <a:pt x="5421" y="558"/>
                      <a:pt x="4355" y="0"/>
                      <a:pt x="3058" y="0"/>
                    </a:cubicBezTo>
                    <a:close/>
                  </a:path>
                </a:pathLst>
              </a:custGeom>
              <a:solidFill>
                <a:srgbClr val="FB6A2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49" name="Google Shape;249;p15"/>
              <p:cNvSpPr/>
              <p:nvPr/>
            </p:nvSpPr>
            <p:spPr>
              <a:xfrm flipH="1">
                <a:off x="6275286" y="3032888"/>
                <a:ext cx="388769" cy="280715"/>
              </a:xfrm>
              <a:custGeom>
                <a:avLst/>
                <a:gdLst/>
                <a:ahLst/>
                <a:cxnLst/>
                <a:rect l="l" t="t" r="r" b="b"/>
                <a:pathLst>
                  <a:path w="39379" h="28434" extrusionOk="0">
                    <a:moveTo>
                      <a:pt x="17327" y="688"/>
                    </a:moveTo>
                    <a:cubicBezTo>
                      <a:pt x="17639" y="688"/>
                      <a:pt x="17952" y="699"/>
                      <a:pt x="18267" y="722"/>
                    </a:cubicBezTo>
                    <a:cubicBezTo>
                      <a:pt x="20003" y="868"/>
                      <a:pt x="21761" y="1412"/>
                      <a:pt x="23372" y="2061"/>
                    </a:cubicBezTo>
                    <a:cubicBezTo>
                      <a:pt x="24858" y="2668"/>
                      <a:pt x="26281" y="3484"/>
                      <a:pt x="27641" y="4321"/>
                    </a:cubicBezTo>
                    <a:cubicBezTo>
                      <a:pt x="28812" y="5053"/>
                      <a:pt x="30026" y="5953"/>
                      <a:pt x="30695" y="7208"/>
                    </a:cubicBezTo>
                    <a:cubicBezTo>
                      <a:pt x="31511" y="8694"/>
                      <a:pt x="30340" y="9845"/>
                      <a:pt x="29001" y="10347"/>
                    </a:cubicBezTo>
                    <a:cubicBezTo>
                      <a:pt x="28136" y="10690"/>
                      <a:pt x="27209" y="10826"/>
                      <a:pt x="26284" y="10826"/>
                    </a:cubicBezTo>
                    <a:cubicBezTo>
                      <a:pt x="25798" y="10826"/>
                      <a:pt x="25312" y="10788"/>
                      <a:pt x="24837" y="10723"/>
                    </a:cubicBezTo>
                    <a:cubicBezTo>
                      <a:pt x="23414" y="10556"/>
                      <a:pt x="22033" y="10117"/>
                      <a:pt x="20694" y="9614"/>
                    </a:cubicBezTo>
                    <a:cubicBezTo>
                      <a:pt x="19292" y="9091"/>
                      <a:pt x="17869" y="8526"/>
                      <a:pt x="16509" y="7899"/>
                    </a:cubicBezTo>
                    <a:cubicBezTo>
                      <a:pt x="15630" y="7480"/>
                      <a:pt x="14773" y="6957"/>
                      <a:pt x="13977" y="6371"/>
                    </a:cubicBezTo>
                    <a:cubicBezTo>
                      <a:pt x="13266" y="5848"/>
                      <a:pt x="12408" y="5095"/>
                      <a:pt x="12053" y="4258"/>
                    </a:cubicBezTo>
                    <a:cubicBezTo>
                      <a:pt x="11739" y="3630"/>
                      <a:pt x="11467" y="2459"/>
                      <a:pt x="12073" y="1873"/>
                    </a:cubicBezTo>
                    <a:cubicBezTo>
                      <a:pt x="12387" y="1559"/>
                      <a:pt x="12827" y="1392"/>
                      <a:pt x="13287" y="1224"/>
                    </a:cubicBezTo>
                    <a:cubicBezTo>
                      <a:pt x="14616" y="900"/>
                      <a:pt x="15959" y="688"/>
                      <a:pt x="17327" y="688"/>
                    </a:cubicBezTo>
                    <a:close/>
                    <a:moveTo>
                      <a:pt x="33162" y="11743"/>
                    </a:moveTo>
                    <a:cubicBezTo>
                      <a:pt x="33504" y="11743"/>
                      <a:pt x="33844" y="11791"/>
                      <a:pt x="34169" y="11895"/>
                    </a:cubicBezTo>
                    <a:cubicBezTo>
                      <a:pt x="35215" y="12209"/>
                      <a:pt x="35508" y="13213"/>
                      <a:pt x="34776" y="13967"/>
                    </a:cubicBezTo>
                    <a:cubicBezTo>
                      <a:pt x="34169" y="14615"/>
                      <a:pt x="33374" y="15013"/>
                      <a:pt x="32537" y="15243"/>
                    </a:cubicBezTo>
                    <a:cubicBezTo>
                      <a:pt x="31972" y="15410"/>
                      <a:pt x="31428" y="15515"/>
                      <a:pt x="30863" y="15578"/>
                    </a:cubicBezTo>
                    <a:cubicBezTo>
                      <a:pt x="30755" y="15594"/>
                      <a:pt x="30649" y="15600"/>
                      <a:pt x="30544" y="15600"/>
                    </a:cubicBezTo>
                    <a:cubicBezTo>
                      <a:pt x="30239" y="15600"/>
                      <a:pt x="29939" y="15546"/>
                      <a:pt x="29628" y="15515"/>
                    </a:cubicBezTo>
                    <a:cubicBezTo>
                      <a:pt x="29984" y="14678"/>
                      <a:pt x="30277" y="13841"/>
                      <a:pt x="30507" y="12920"/>
                    </a:cubicBezTo>
                    <a:cubicBezTo>
                      <a:pt x="30570" y="12732"/>
                      <a:pt x="30612" y="12544"/>
                      <a:pt x="30675" y="12397"/>
                    </a:cubicBezTo>
                    <a:cubicBezTo>
                      <a:pt x="30695" y="12439"/>
                      <a:pt x="30716" y="12523"/>
                      <a:pt x="30779" y="12586"/>
                    </a:cubicBezTo>
                    <a:cubicBezTo>
                      <a:pt x="30835" y="12659"/>
                      <a:pt x="30906" y="12689"/>
                      <a:pt x="30979" y="12689"/>
                    </a:cubicBezTo>
                    <a:cubicBezTo>
                      <a:pt x="31177" y="12689"/>
                      <a:pt x="31384" y="12460"/>
                      <a:pt x="31323" y="12230"/>
                    </a:cubicBezTo>
                    <a:cubicBezTo>
                      <a:pt x="31323" y="12230"/>
                      <a:pt x="31323" y="12209"/>
                      <a:pt x="31344" y="12209"/>
                    </a:cubicBezTo>
                    <a:cubicBezTo>
                      <a:pt x="31407" y="12125"/>
                      <a:pt x="31553" y="12083"/>
                      <a:pt x="31637" y="12021"/>
                    </a:cubicBezTo>
                    <a:cubicBezTo>
                      <a:pt x="31783" y="11958"/>
                      <a:pt x="31951" y="11895"/>
                      <a:pt x="32139" y="11874"/>
                    </a:cubicBezTo>
                    <a:cubicBezTo>
                      <a:pt x="32474" y="11791"/>
                      <a:pt x="32819" y="11743"/>
                      <a:pt x="33162" y="11743"/>
                    </a:cubicBezTo>
                    <a:close/>
                    <a:moveTo>
                      <a:pt x="34875" y="9581"/>
                    </a:moveTo>
                    <a:cubicBezTo>
                      <a:pt x="35182" y="9581"/>
                      <a:pt x="35469" y="9594"/>
                      <a:pt x="35717" y="9614"/>
                    </a:cubicBezTo>
                    <a:cubicBezTo>
                      <a:pt x="37726" y="9803"/>
                      <a:pt x="38772" y="12523"/>
                      <a:pt x="37809" y="14176"/>
                    </a:cubicBezTo>
                    <a:cubicBezTo>
                      <a:pt x="36931" y="15724"/>
                      <a:pt x="35110" y="16729"/>
                      <a:pt x="33478" y="17314"/>
                    </a:cubicBezTo>
                    <a:cubicBezTo>
                      <a:pt x="32952" y="17501"/>
                      <a:pt x="32381" y="17584"/>
                      <a:pt x="31807" y="17584"/>
                    </a:cubicBezTo>
                    <a:cubicBezTo>
                      <a:pt x="31354" y="17584"/>
                      <a:pt x="30899" y="17532"/>
                      <a:pt x="30465" y="17440"/>
                    </a:cubicBezTo>
                    <a:cubicBezTo>
                      <a:pt x="30047" y="17335"/>
                      <a:pt x="29649" y="17210"/>
                      <a:pt x="29231" y="17084"/>
                    </a:cubicBezTo>
                    <a:cubicBezTo>
                      <a:pt x="29105" y="17021"/>
                      <a:pt x="29001" y="16980"/>
                      <a:pt x="28875" y="16917"/>
                    </a:cubicBezTo>
                    <a:cubicBezTo>
                      <a:pt x="28938" y="16791"/>
                      <a:pt x="29001" y="16666"/>
                      <a:pt x="29084" y="16519"/>
                    </a:cubicBezTo>
                    <a:cubicBezTo>
                      <a:pt x="29445" y="16767"/>
                      <a:pt x="29915" y="16859"/>
                      <a:pt x="30419" y="16859"/>
                    </a:cubicBezTo>
                    <a:cubicBezTo>
                      <a:pt x="31410" y="16859"/>
                      <a:pt x="32534" y="16504"/>
                      <a:pt x="33227" y="16268"/>
                    </a:cubicBezTo>
                    <a:cubicBezTo>
                      <a:pt x="34462" y="15850"/>
                      <a:pt x="35801" y="14929"/>
                      <a:pt x="36219" y="13674"/>
                    </a:cubicBezTo>
                    <a:cubicBezTo>
                      <a:pt x="36784" y="11958"/>
                      <a:pt x="34943" y="10807"/>
                      <a:pt x="33478" y="10723"/>
                    </a:cubicBezTo>
                    <a:cubicBezTo>
                      <a:pt x="33451" y="10722"/>
                      <a:pt x="33421" y="10722"/>
                      <a:pt x="33388" y="10722"/>
                    </a:cubicBezTo>
                    <a:cubicBezTo>
                      <a:pt x="32828" y="10722"/>
                      <a:pt x="31559" y="10896"/>
                      <a:pt x="30926" y="11351"/>
                    </a:cubicBezTo>
                    <a:cubicBezTo>
                      <a:pt x="30967" y="11247"/>
                      <a:pt x="30988" y="11142"/>
                      <a:pt x="31030" y="11037"/>
                    </a:cubicBezTo>
                    <a:cubicBezTo>
                      <a:pt x="31073" y="11049"/>
                      <a:pt x="31114" y="11056"/>
                      <a:pt x="31152" y="11056"/>
                    </a:cubicBezTo>
                    <a:cubicBezTo>
                      <a:pt x="31246" y="11056"/>
                      <a:pt x="31327" y="11016"/>
                      <a:pt x="31386" y="10912"/>
                    </a:cubicBezTo>
                    <a:cubicBezTo>
                      <a:pt x="31927" y="9829"/>
                      <a:pt x="33577" y="9581"/>
                      <a:pt x="34875" y="9581"/>
                    </a:cubicBezTo>
                    <a:close/>
                    <a:moveTo>
                      <a:pt x="10692" y="4216"/>
                    </a:moveTo>
                    <a:cubicBezTo>
                      <a:pt x="10839" y="4677"/>
                      <a:pt x="11090" y="5158"/>
                      <a:pt x="11362" y="5534"/>
                    </a:cubicBezTo>
                    <a:cubicBezTo>
                      <a:pt x="13245" y="8150"/>
                      <a:pt x="16488" y="9280"/>
                      <a:pt x="19355" y="10410"/>
                    </a:cubicBezTo>
                    <a:cubicBezTo>
                      <a:pt x="21458" y="11247"/>
                      <a:pt x="23715" y="11918"/>
                      <a:pt x="25989" y="11918"/>
                    </a:cubicBezTo>
                    <a:cubicBezTo>
                      <a:pt x="26497" y="11918"/>
                      <a:pt x="27006" y="11884"/>
                      <a:pt x="27515" y="11811"/>
                    </a:cubicBezTo>
                    <a:cubicBezTo>
                      <a:pt x="28603" y="11665"/>
                      <a:pt x="29754" y="11288"/>
                      <a:pt x="30654" y="10556"/>
                    </a:cubicBezTo>
                    <a:lnTo>
                      <a:pt x="30654" y="10556"/>
                    </a:lnTo>
                    <a:cubicBezTo>
                      <a:pt x="30403" y="11058"/>
                      <a:pt x="30172" y="11539"/>
                      <a:pt x="29963" y="12063"/>
                    </a:cubicBezTo>
                    <a:cubicBezTo>
                      <a:pt x="29419" y="13444"/>
                      <a:pt x="28896" y="14804"/>
                      <a:pt x="28101" y="16080"/>
                    </a:cubicBezTo>
                    <a:cubicBezTo>
                      <a:pt x="27306" y="17398"/>
                      <a:pt x="26385" y="18486"/>
                      <a:pt x="25234" y="19490"/>
                    </a:cubicBezTo>
                    <a:cubicBezTo>
                      <a:pt x="24711" y="19930"/>
                      <a:pt x="24209" y="20390"/>
                      <a:pt x="23665" y="20788"/>
                    </a:cubicBezTo>
                    <a:cubicBezTo>
                      <a:pt x="23560" y="20871"/>
                      <a:pt x="23456" y="20913"/>
                      <a:pt x="23330" y="20976"/>
                    </a:cubicBezTo>
                    <a:lnTo>
                      <a:pt x="23288" y="20976"/>
                    </a:lnTo>
                    <a:cubicBezTo>
                      <a:pt x="22968" y="20822"/>
                      <a:pt x="22694" y="20762"/>
                      <a:pt x="22406" y="20762"/>
                    </a:cubicBezTo>
                    <a:cubicBezTo>
                      <a:pt x="22187" y="20762"/>
                      <a:pt x="21960" y="20796"/>
                      <a:pt x="21698" y="20850"/>
                    </a:cubicBezTo>
                    <a:cubicBezTo>
                      <a:pt x="21205" y="20933"/>
                      <a:pt x="20711" y="20989"/>
                      <a:pt x="20207" y="20989"/>
                    </a:cubicBezTo>
                    <a:cubicBezTo>
                      <a:pt x="20071" y="20989"/>
                      <a:pt x="19933" y="20985"/>
                      <a:pt x="19794" y="20976"/>
                    </a:cubicBezTo>
                    <a:cubicBezTo>
                      <a:pt x="18413" y="20871"/>
                      <a:pt x="17053" y="20495"/>
                      <a:pt x="15693" y="20181"/>
                    </a:cubicBezTo>
                    <a:cubicBezTo>
                      <a:pt x="14333" y="19867"/>
                      <a:pt x="13203" y="19114"/>
                      <a:pt x="11990" y="18402"/>
                    </a:cubicBezTo>
                    <a:cubicBezTo>
                      <a:pt x="11822" y="18298"/>
                      <a:pt x="11404" y="18089"/>
                      <a:pt x="11027" y="17837"/>
                    </a:cubicBezTo>
                    <a:cubicBezTo>
                      <a:pt x="10630" y="16666"/>
                      <a:pt x="10148" y="15536"/>
                      <a:pt x="9939" y="14280"/>
                    </a:cubicBezTo>
                    <a:cubicBezTo>
                      <a:pt x="9688" y="12858"/>
                      <a:pt x="9667" y="11351"/>
                      <a:pt x="9793" y="9866"/>
                    </a:cubicBezTo>
                    <a:cubicBezTo>
                      <a:pt x="9897" y="8317"/>
                      <a:pt x="10086" y="6748"/>
                      <a:pt x="10420" y="5221"/>
                    </a:cubicBezTo>
                    <a:cubicBezTo>
                      <a:pt x="10504" y="4886"/>
                      <a:pt x="10588" y="4551"/>
                      <a:pt x="10692" y="4216"/>
                    </a:cubicBezTo>
                    <a:close/>
                    <a:moveTo>
                      <a:pt x="9010" y="17088"/>
                    </a:moveTo>
                    <a:cubicBezTo>
                      <a:pt x="9131" y="17088"/>
                      <a:pt x="9252" y="17093"/>
                      <a:pt x="9374" y="17105"/>
                    </a:cubicBezTo>
                    <a:cubicBezTo>
                      <a:pt x="9646" y="17775"/>
                      <a:pt x="10002" y="18402"/>
                      <a:pt x="10504" y="18905"/>
                    </a:cubicBezTo>
                    <a:cubicBezTo>
                      <a:pt x="10598" y="18999"/>
                      <a:pt x="10719" y="19041"/>
                      <a:pt x="10836" y="19041"/>
                    </a:cubicBezTo>
                    <a:cubicBezTo>
                      <a:pt x="10954" y="19041"/>
                      <a:pt x="11069" y="18999"/>
                      <a:pt x="11153" y="18925"/>
                    </a:cubicBezTo>
                    <a:cubicBezTo>
                      <a:pt x="12157" y="19867"/>
                      <a:pt x="13308" y="20662"/>
                      <a:pt x="14563" y="21164"/>
                    </a:cubicBezTo>
                    <a:cubicBezTo>
                      <a:pt x="16049" y="21750"/>
                      <a:pt x="17723" y="22064"/>
                      <a:pt x="19313" y="22252"/>
                    </a:cubicBezTo>
                    <a:cubicBezTo>
                      <a:pt x="19667" y="22293"/>
                      <a:pt x="20056" y="22322"/>
                      <a:pt x="20453" y="22322"/>
                    </a:cubicBezTo>
                    <a:cubicBezTo>
                      <a:pt x="21066" y="22322"/>
                      <a:pt x="21696" y="22254"/>
                      <a:pt x="22242" y="22064"/>
                    </a:cubicBezTo>
                    <a:cubicBezTo>
                      <a:pt x="22334" y="22192"/>
                      <a:pt x="22473" y="22256"/>
                      <a:pt x="22633" y="22256"/>
                    </a:cubicBezTo>
                    <a:cubicBezTo>
                      <a:pt x="22656" y="22256"/>
                      <a:pt x="22679" y="22255"/>
                      <a:pt x="22703" y="22252"/>
                    </a:cubicBezTo>
                    <a:cubicBezTo>
                      <a:pt x="22776" y="22246"/>
                      <a:pt x="22846" y="22244"/>
                      <a:pt x="22915" y="22244"/>
                    </a:cubicBezTo>
                    <a:cubicBezTo>
                      <a:pt x="23082" y="22244"/>
                      <a:pt x="23243" y="22258"/>
                      <a:pt x="23435" y="22273"/>
                    </a:cubicBezTo>
                    <a:cubicBezTo>
                      <a:pt x="23454" y="22274"/>
                      <a:pt x="23473" y="22275"/>
                      <a:pt x="23491" y="22275"/>
                    </a:cubicBezTo>
                    <a:cubicBezTo>
                      <a:pt x="23796" y="22275"/>
                      <a:pt x="24015" y="22116"/>
                      <a:pt x="24272" y="21938"/>
                    </a:cubicBezTo>
                    <a:cubicBezTo>
                      <a:pt x="24544" y="21750"/>
                      <a:pt x="24816" y="21541"/>
                      <a:pt x="25067" y="21311"/>
                    </a:cubicBezTo>
                    <a:cubicBezTo>
                      <a:pt x="25255" y="21499"/>
                      <a:pt x="25444" y="21625"/>
                      <a:pt x="25653" y="21813"/>
                    </a:cubicBezTo>
                    <a:cubicBezTo>
                      <a:pt x="25925" y="22022"/>
                      <a:pt x="26406" y="22336"/>
                      <a:pt x="26427" y="22755"/>
                    </a:cubicBezTo>
                    <a:cubicBezTo>
                      <a:pt x="26448" y="23027"/>
                      <a:pt x="25799" y="23340"/>
                      <a:pt x="25590" y="23487"/>
                    </a:cubicBezTo>
                    <a:cubicBezTo>
                      <a:pt x="25088" y="23801"/>
                      <a:pt x="24523" y="23863"/>
                      <a:pt x="23937" y="23926"/>
                    </a:cubicBezTo>
                    <a:cubicBezTo>
                      <a:pt x="23654" y="23959"/>
                      <a:pt x="23372" y="23974"/>
                      <a:pt x="23090" y="23974"/>
                    </a:cubicBezTo>
                    <a:cubicBezTo>
                      <a:pt x="20880" y="23974"/>
                      <a:pt x="18735" y="23035"/>
                      <a:pt x="16656" y="22441"/>
                    </a:cubicBezTo>
                    <a:cubicBezTo>
                      <a:pt x="14040" y="21666"/>
                      <a:pt x="11425" y="20704"/>
                      <a:pt x="9081" y="19302"/>
                    </a:cubicBezTo>
                    <a:cubicBezTo>
                      <a:pt x="8558" y="18988"/>
                      <a:pt x="8077" y="18612"/>
                      <a:pt x="7596" y="18235"/>
                    </a:cubicBezTo>
                    <a:cubicBezTo>
                      <a:pt x="7345" y="18005"/>
                      <a:pt x="7135" y="17754"/>
                      <a:pt x="6947" y="17482"/>
                    </a:cubicBezTo>
                    <a:cubicBezTo>
                      <a:pt x="6926" y="17461"/>
                      <a:pt x="6926" y="17440"/>
                      <a:pt x="6884" y="17419"/>
                    </a:cubicBezTo>
                    <a:cubicBezTo>
                      <a:pt x="7261" y="17231"/>
                      <a:pt x="7700" y="17210"/>
                      <a:pt x="8119" y="17147"/>
                    </a:cubicBezTo>
                    <a:cubicBezTo>
                      <a:pt x="8430" y="17117"/>
                      <a:pt x="8719" y="17088"/>
                      <a:pt x="9010" y="17088"/>
                    </a:cubicBezTo>
                    <a:close/>
                    <a:moveTo>
                      <a:pt x="7969" y="15054"/>
                    </a:moveTo>
                    <a:cubicBezTo>
                      <a:pt x="8217" y="15054"/>
                      <a:pt x="8457" y="15096"/>
                      <a:pt x="8684" y="15264"/>
                    </a:cubicBezTo>
                    <a:cubicBezTo>
                      <a:pt x="8726" y="15306"/>
                      <a:pt x="8747" y="15306"/>
                      <a:pt x="8809" y="15306"/>
                    </a:cubicBezTo>
                    <a:cubicBezTo>
                      <a:pt x="8893" y="15620"/>
                      <a:pt x="8935" y="15933"/>
                      <a:pt x="9040" y="16247"/>
                    </a:cubicBezTo>
                    <a:cubicBezTo>
                      <a:pt x="8872" y="16226"/>
                      <a:pt x="8705" y="16216"/>
                      <a:pt x="8535" y="16216"/>
                    </a:cubicBezTo>
                    <a:cubicBezTo>
                      <a:pt x="8365" y="16216"/>
                      <a:pt x="8192" y="16226"/>
                      <a:pt x="8014" y="16247"/>
                    </a:cubicBezTo>
                    <a:cubicBezTo>
                      <a:pt x="7470" y="16268"/>
                      <a:pt x="6905" y="16268"/>
                      <a:pt x="6382" y="16457"/>
                    </a:cubicBezTo>
                    <a:cubicBezTo>
                      <a:pt x="5064" y="16980"/>
                      <a:pt x="6006" y="18256"/>
                      <a:pt x="6654" y="18884"/>
                    </a:cubicBezTo>
                    <a:cubicBezTo>
                      <a:pt x="7805" y="20014"/>
                      <a:pt x="9332" y="20850"/>
                      <a:pt x="10797" y="21499"/>
                    </a:cubicBezTo>
                    <a:cubicBezTo>
                      <a:pt x="12492" y="22273"/>
                      <a:pt x="14249" y="22901"/>
                      <a:pt x="16028" y="23466"/>
                    </a:cubicBezTo>
                    <a:cubicBezTo>
                      <a:pt x="18340" y="24169"/>
                      <a:pt x="20745" y="25128"/>
                      <a:pt x="23201" y="25128"/>
                    </a:cubicBezTo>
                    <a:cubicBezTo>
                      <a:pt x="23813" y="25128"/>
                      <a:pt x="24428" y="25068"/>
                      <a:pt x="25046" y="24931"/>
                    </a:cubicBezTo>
                    <a:cubicBezTo>
                      <a:pt x="26071" y="24679"/>
                      <a:pt x="27452" y="23947"/>
                      <a:pt x="27620" y="22796"/>
                    </a:cubicBezTo>
                    <a:cubicBezTo>
                      <a:pt x="27745" y="21897"/>
                      <a:pt x="26783" y="21018"/>
                      <a:pt x="25946" y="20474"/>
                    </a:cubicBezTo>
                    <a:cubicBezTo>
                      <a:pt x="26092" y="20327"/>
                      <a:pt x="26281" y="20160"/>
                      <a:pt x="26427" y="20014"/>
                    </a:cubicBezTo>
                    <a:cubicBezTo>
                      <a:pt x="27201" y="20327"/>
                      <a:pt x="27975" y="20599"/>
                      <a:pt x="28708" y="20997"/>
                    </a:cubicBezTo>
                    <a:cubicBezTo>
                      <a:pt x="29398" y="21394"/>
                      <a:pt x="30047" y="21918"/>
                      <a:pt x="30612" y="22420"/>
                    </a:cubicBezTo>
                    <a:cubicBezTo>
                      <a:pt x="31553" y="23194"/>
                      <a:pt x="32558" y="24742"/>
                      <a:pt x="31763" y="25935"/>
                    </a:cubicBezTo>
                    <a:cubicBezTo>
                      <a:pt x="31386" y="26625"/>
                      <a:pt x="30486" y="26918"/>
                      <a:pt x="29817" y="27128"/>
                    </a:cubicBezTo>
                    <a:cubicBezTo>
                      <a:pt x="29521" y="27215"/>
                      <a:pt x="29193" y="27245"/>
                      <a:pt x="28855" y="27245"/>
                    </a:cubicBezTo>
                    <a:cubicBezTo>
                      <a:pt x="28307" y="27245"/>
                      <a:pt x="27735" y="27166"/>
                      <a:pt x="27243" y="27128"/>
                    </a:cubicBezTo>
                    <a:cubicBezTo>
                      <a:pt x="25590" y="26960"/>
                      <a:pt x="23874" y="26667"/>
                      <a:pt x="22284" y="26291"/>
                    </a:cubicBezTo>
                    <a:cubicBezTo>
                      <a:pt x="18643" y="25370"/>
                      <a:pt x="14982" y="24533"/>
                      <a:pt x="11362" y="23529"/>
                    </a:cubicBezTo>
                    <a:cubicBezTo>
                      <a:pt x="8182" y="22650"/>
                      <a:pt x="4792" y="21374"/>
                      <a:pt x="2365" y="19009"/>
                    </a:cubicBezTo>
                    <a:cubicBezTo>
                      <a:pt x="1884" y="18549"/>
                      <a:pt x="1465" y="17984"/>
                      <a:pt x="1361" y="17314"/>
                    </a:cubicBezTo>
                    <a:cubicBezTo>
                      <a:pt x="1193" y="16373"/>
                      <a:pt x="2197" y="15933"/>
                      <a:pt x="2888" y="15661"/>
                    </a:cubicBezTo>
                    <a:cubicBezTo>
                      <a:pt x="3725" y="15327"/>
                      <a:pt x="4666" y="15222"/>
                      <a:pt x="5566" y="15138"/>
                    </a:cubicBezTo>
                    <a:cubicBezTo>
                      <a:pt x="6089" y="15096"/>
                      <a:pt x="6591" y="15096"/>
                      <a:pt x="7115" y="15096"/>
                    </a:cubicBezTo>
                    <a:cubicBezTo>
                      <a:pt x="7142" y="15098"/>
                      <a:pt x="7169" y="15098"/>
                      <a:pt x="7196" y="15098"/>
                    </a:cubicBezTo>
                    <a:cubicBezTo>
                      <a:pt x="7456" y="15098"/>
                      <a:pt x="7717" y="15054"/>
                      <a:pt x="7969" y="15054"/>
                    </a:cubicBezTo>
                    <a:close/>
                    <a:moveTo>
                      <a:pt x="14137" y="0"/>
                    </a:moveTo>
                    <a:cubicBezTo>
                      <a:pt x="13589" y="0"/>
                      <a:pt x="12987" y="87"/>
                      <a:pt x="12429" y="262"/>
                    </a:cubicBezTo>
                    <a:cubicBezTo>
                      <a:pt x="12387" y="262"/>
                      <a:pt x="12325" y="283"/>
                      <a:pt x="12283" y="303"/>
                    </a:cubicBezTo>
                    <a:cubicBezTo>
                      <a:pt x="11634" y="575"/>
                      <a:pt x="11048" y="1015"/>
                      <a:pt x="10755" y="1643"/>
                    </a:cubicBezTo>
                    <a:cubicBezTo>
                      <a:pt x="10692" y="1831"/>
                      <a:pt x="10609" y="2040"/>
                      <a:pt x="10546" y="2249"/>
                    </a:cubicBezTo>
                    <a:cubicBezTo>
                      <a:pt x="9228" y="4342"/>
                      <a:pt x="8830" y="6957"/>
                      <a:pt x="8579" y="9405"/>
                    </a:cubicBezTo>
                    <a:cubicBezTo>
                      <a:pt x="8391" y="11058"/>
                      <a:pt x="8391" y="12732"/>
                      <a:pt x="8642" y="14385"/>
                    </a:cubicBezTo>
                    <a:cubicBezTo>
                      <a:pt x="8663" y="14490"/>
                      <a:pt x="8663" y="14594"/>
                      <a:pt x="8705" y="14720"/>
                    </a:cubicBezTo>
                    <a:cubicBezTo>
                      <a:pt x="8436" y="14490"/>
                      <a:pt x="8115" y="14382"/>
                      <a:pt x="7708" y="14382"/>
                    </a:cubicBezTo>
                    <a:cubicBezTo>
                      <a:pt x="7671" y="14382"/>
                      <a:pt x="7634" y="14383"/>
                      <a:pt x="7596" y="14385"/>
                    </a:cubicBezTo>
                    <a:cubicBezTo>
                      <a:pt x="7465" y="14391"/>
                      <a:pt x="7334" y="14394"/>
                      <a:pt x="7202" y="14394"/>
                    </a:cubicBezTo>
                    <a:cubicBezTo>
                      <a:pt x="6629" y="14394"/>
                      <a:pt x="6042" y="14346"/>
                      <a:pt x="5458" y="14346"/>
                    </a:cubicBezTo>
                    <a:cubicBezTo>
                      <a:pt x="5270" y="14346"/>
                      <a:pt x="5083" y="14351"/>
                      <a:pt x="4897" y="14364"/>
                    </a:cubicBezTo>
                    <a:cubicBezTo>
                      <a:pt x="3578" y="14427"/>
                      <a:pt x="2135" y="14699"/>
                      <a:pt x="1047" y="15536"/>
                    </a:cubicBezTo>
                    <a:cubicBezTo>
                      <a:pt x="1" y="16352"/>
                      <a:pt x="168" y="17775"/>
                      <a:pt x="796" y="18779"/>
                    </a:cubicBezTo>
                    <a:cubicBezTo>
                      <a:pt x="1486" y="19846"/>
                      <a:pt x="2574" y="20599"/>
                      <a:pt x="3599" y="21332"/>
                    </a:cubicBezTo>
                    <a:cubicBezTo>
                      <a:pt x="6591" y="23487"/>
                      <a:pt x="10253" y="24428"/>
                      <a:pt x="13726" y="25391"/>
                    </a:cubicBezTo>
                    <a:cubicBezTo>
                      <a:pt x="17221" y="26353"/>
                      <a:pt x="20778" y="27232"/>
                      <a:pt x="24377" y="27902"/>
                    </a:cubicBezTo>
                    <a:cubicBezTo>
                      <a:pt x="25815" y="28182"/>
                      <a:pt x="27282" y="28434"/>
                      <a:pt x="28767" y="28434"/>
                    </a:cubicBezTo>
                    <a:cubicBezTo>
                      <a:pt x="29053" y="28434"/>
                      <a:pt x="29341" y="28424"/>
                      <a:pt x="29628" y="28404"/>
                    </a:cubicBezTo>
                    <a:cubicBezTo>
                      <a:pt x="30465" y="28341"/>
                      <a:pt x="31323" y="27881"/>
                      <a:pt x="32014" y="27441"/>
                    </a:cubicBezTo>
                    <a:cubicBezTo>
                      <a:pt x="32767" y="26939"/>
                      <a:pt x="33185" y="26228"/>
                      <a:pt x="33290" y="25391"/>
                    </a:cubicBezTo>
                    <a:cubicBezTo>
                      <a:pt x="33499" y="23863"/>
                      <a:pt x="32558" y="22483"/>
                      <a:pt x="31491" y="21541"/>
                    </a:cubicBezTo>
                    <a:cubicBezTo>
                      <a:pt x="30277" y="20474"/>
                      <a:pt x="28917" y="19595"/>
                      <a:pt x="27369" y="19093"/>
                    </a:cubicBezTo>
                    <a:cubicBezTo>
                      <a:pt x="27662" y="18758"/>
                      <a:pt x="27934" y="18402"/>
                      <a:pt x="28185" y="18068"/>
                    </a:cubicBezTo>
                    <a:cubicBezTo>
                      <a:pt x="28666" y="18465"/>
                      <a:pt x="29503" y="18612"/>
                      <a:pt x="30026" y="18758"/>
                    </a:cubicBezTo>
                    <a:cubicBezTo>
                      <a:pt x="30576" y="18902"/>
                      <a:pt x="31137" y="18973"/>
                      <a:pt x="31699" y="18973"/>
                    </a:cubicBezTo>
                    <a:cubicBezTo>
                      <a:pt x="32441" y="18973"/>
                      <a:pt x="33182" y="18850"/>
                      <a:pt x="33897" y="18612"/>
                    </a:cubicBezTo>
                    <a:cubicBezTo>
                      <a:pt x="34985" y="18256"/>
                      <a:pt x="36010" y="17586"/>
                      <a:pt x="36931" y="16896"/>
                    </a:cubicBezTo>
                    <a:cubicBezTo>
                      <a:pt x="37789" y="16205"/>
                      <a:pt x="38751" y="15222"/>
                      <a:pt x="39065" y="14113"/>
                    </a:cubicBezTo>
                    <a:cubicBezTo>
                      <a:pt x="39379" y="13046"/>
                      <a:pt x="39232" y="11895"/>
                      <a:pt x="38814" y="10870"/>
                    </a:cubicBezTo>
                    <a:cubicBezTo>
                      <a:pt x="38291" y="9656"/>
                      <a:pt x="37265" y="8882"/>
                      <a:pt x="35947" y="8652"/>
                    </a:cubicBezTo>
                    <a:cubicBezTo>
                      <a:pt x="35686" y="8611"/>
                      <a:pt x="35410" y="8593"/>
                      <a:pt x="35129" y="8593"/>
                    </a:cubicBezTo>
                    <a:cubicBezTo>
                      <a:pt x="34396" y="8593"/>
                      <a:pt x="33626" y="8716"/>
                      <a:pt x="32976" y="8882"/>
                    </a:cubicBezTo>
                    <a:cubicBezTo>
                      <a:pt x="32453" y="9029"/>
                      <a:pt x="31972" y="9196"/>
                      <a:pt x="31574" y="9489"/>
                    </a:cubicBezTo>
                    <a:cubicBezTo>
                      <a:pt x="32035" y="8610"/>
                      <a:pt x="31951" y="7606"/>
                      <a:pt x="31428" y="6664"/>
                    </a:cubicBezTo>
                    <a:cubicBezTo>
                      <a:pt x="30695" y="5388"/>
                      <a:pt x="29461" y="4425"/>
                      <a:pt x="28226" y="3651"/>
                    </a:cubicBezTo>
                    <a:cubicBezTo>
                      <a:pt x="26825" y="2772"/>
                      <a:pt x="25339" y="1977"/>
                      <a:pt x="23791" y="1350"/>
                    </a:cubicBezTo>
                    <a:cubicBezTo>
                      <a:pt x="22472" y="827"/>
                      <a:pt x="21133" y="429"/>
                      <a:pt x="19731" y="199"/>
                    </a:cubicBezTo>
                    <a:cubicBezTo>
                      <a:pt x="19711" y="157"/>
                      <a:pt x="19648" y="115"/>
                      <a:pt x="19606" y="115"/>
                    </a:cubicBezTo>
                    <a:cubicBezTo>
                      <a:pt x="19104" y="52"/>
                      <a:pt x="18643" y="11"/>
                      <a:pt x="18120" y="11"/>
                    </a:cubicBezTo>
                    <a:cubicBezTo>
                      <a:pt x="17995" y="4"/>
                      <a:pt x="17874" y="1"/>
                      <a:pt x="17755" y="1"/>
                    </a:cubicBezTo>
                    <a:cubicBezTo>
                      <a:pt x="17516" y="1"/>
                      <a:pt x="17283" y="11"/>
                      <a:pt x="17032" y="11"/>
                    </a:cubicBezTo>
                    <a:lnTo>
                      <a:pt x="16258" y="11"/>
                    </a:lnTo>
                    <a:cubicBezTo>
                      <a:pt x="16049" y="11"/>
                      <a:pt x="15843" y="7"/>
                      <a:pt x="15638" y="7"/>
                    </a:cubicBezTo>
                    <a:cubicBezTo>
                      <a:pt x="15330" y="7"/>
                      <a:pt x="15024" y="15"/>
                      <a:pt x="14710" y="52"/>
                    </a:cubicBezTo>
                    <a:lnTo>
                      <a:pt x="14584" y="52"/>
                    </a:lnTo>
                    <a:cubicBezTo>
                      <a:pt x="14521" y="11"/>
                      <a:pt x="14501" y="11"/>
                      <a:pt x="14459" y="11"/>
                    </a:cubicBezTo>
                    <a:cubicBezTo>
                      <a:pt x="14354" y="4"/>
                      <a:pt x="14247" y="0"/>
                      <a:pt x="14137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50" name="Google Shape;250;p15"/>
            <p:cNvGrpSpPr/>
            <p:nvPr/>
          </p:nvGrpSpPr>
          <p:grpSpPr>
            <a:xfrm rot="3440865">
              <a:off x="7932679" y="3929174"/>
              <a:ext cx="301828" cy="127116"/>
              <a:chOff x="7114150" y="4261900"/>
              <a:chExt cx="301850" cy="127125"/>
            </a:xfrm>
          </p:grpSpPr>
          <p:sp>
            <p:nvSpPr>
              <p:cNvPr id="251" name="Google Shape;251;p15"/>
              <p:cNvSpPr/>
              <p:nvPr/>
            </p:nvSpPr>
            <p:spPr>
              <a:xfrm>
                <a:off x="7114150" y="4261900"/>
                <a:ext cx="301850" cy="46050"/>
              </a:xfrm>
              <a:custGeom>
                <a:avLst/>
                <a:gdLst/>
                <a:ahLst/>
                <a:cxnLst/>
                <a:rect l="l" t="t" r="r" b="b"/>
                <a:pathLst>
                  <a:path w="12074" h="1842" extrusionOk="0">
                    <a:moveTo>
                      <a:pt x="12073" y="1507"/>
                    </a:moveTo>
                    <a:cubicBezTo>
                      <a:pt x="11969" y="1528"/>
                      <a:pt x="11780" y="1653"/>
                      <a:pt x="11697" y="1611"/>
                    </a:cubicBezTo>
                    <a:cubicBezTo>
                      <a:pt x="11278" y="1402"/>
                      <a:pt x="10839" y="1318"/>
                      <a:pt x="10399" y="1214"/>
                    </a:cubicBezTo>
                    <a:cubicBezTo>
                      <a:pt x="9604" y="1026"/>
                      <a:pt x="8830" y="942"/>
                      <a:pt x="8035" y="1005"/>
                    </a:cubicBezTo>
                    <a:cubicBezTo>
                      <a:pt x="6654" y="1088"/>
                      <a:pt x="5231" y="1109"/>
                      <a:pt x="3850" y="1235"/>
                    </a:cubicBezTo>
                    <a:cubicBezTo>
                      <a:pt x="2804" y="1318"/>
                      <a:pt x="1737" y="1465"/>
                      <a:pt x="712" y="1758"/>
                    </a:cubicBezTo>
                    <a:cubicBezTo>
                      <a:pt x="628" y="1779"/>
                      <a:pt x="523" y="1842"/>
                      <a:pt x="461" y="1800"/>
                    </a:cubicBezTo>
                    <a:cubicBezTo>
                      <a:pt x="314" y="1758"/>
                      <a:pt x="168" y="1716"/>
                      <a:pt x="84" y="1590"/>
                    </a:cubicBezTo>
                    <a:cubicBezTo>
                      <a:pt x="0" y="1465"/>
                      <a:pt x="42" y="1277"/>
                      <a:pt x="189" y="1214"/>
                    </a:cubicBezTo>
                    <a:cubicBezTo>
                      <a:pt x="482" y="1046"/>
                      <a:pt x="774" y="858"/>
                      <a:pt x="1088" y="795"/>
                    </a:cubicBezTo>
                    <a:cubicBezTo>
                      <a:pt x="2281" y="502"/>
                      <a:pt x="3515" y="230"/>
                      <a:pt x="4771" y="210"/>
                    </a:cubicBezTo>
                    <a:cubicBezTo>
                      <a:pt x="6110" y="189"/>
                      <a:pt x="7428" y="84"/>
                      <a:pt x="8767" y="21"/>
                    </a:cubicBezTo>
                    <a:cubicBezTo>
                      <a:pt x="9876" y="0"/>
                      <a:pt x="10881" y="293"/>
                      <a:pt x="11759" y="963"/>
                    </a:cubicBezTo>
                    <a:cubicBezTo>
                      <a:pt x="11843" y="1046"/>
                      <a:pt x="11927" y="1130"/>
                      <a:pt x="12010" y="1235"/>
                    </a:cubicBezTo>
                    <a:cubicBezTo>
                      <a:pt x="12073" y="1298"/>
                      <a:pt x="12031" y="1360"/>
                      <a:pt x="12073" y="1507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52" name="Google Shape;252;p15"/>
              <p:cNvSpPr/>
              <p:nvPr/>
            </p:nvSpPr>
            <p:spPr>
              <a:xfrm>
                <a:off x="7211975" y="4349775"/>
                <a:ext cx="192500" cy="39250"/>
              </a:xfrm>
              <a:custGeom>
                <a:avLst/>
                <a:gdLst/>
                <a:ahLst/>
                <a:cxnLst/>
                <a:rect l="l" t="t" r="r" b="b"/>
                <a:pathLst>
                  <a:path w="7700" h="1570" extrusionOk="0">
                    <a:moveTo>
                      <a:pt x="7637" y="649"/>
                    </a:moveTo>
                    <a:cubicBezTo>
                      <a:pt x="7281" y="942"/>
                      <a:pt x="6863" y="963"/>
                      <a:pt x="6424" y="984"/>
                    </a:cubicBezTo>
                    <a:cubicBezTo>
                      <a:pt x="5064" y="1068"/>
                      <a:pt x="3704" y="1130"/>
                      <a:pt x="2323" y="1193"/>
                    </a:cubicBezTo>
                    <a:cubicBezTo>
                      <a:pt x="1695" y="1235"/>
                      <a:pt x="1025" y="1235"/>
                      <a:pt x="439" y="1486"/>
                    </a:cubicBezTo>
                    <a:cubicBezTo>
                      <a:pt x="314" y="1549"/>
                      <a:pt x="84" y="1570"/>
                      <a:pt x="42" y="1402"/>
                    </a:cubicBezTo>
                    <a:cubicBezTo>
                      <a:pt x="0" y="1277"/>
                      <a:pt x="42" y="1130"/>
                      <a:pt x="84" y="984"/>
                    </a:cubicBezTo>
                    <a:cubicBezTo>
                      <a:pt x="251" y="649"/>
                      <a:pt x="565" y="524"/>
                      <a:pt x="879" y="419"/>
                    </a:cubicBezTo>
                    <a:cubicBezTo>
                      <a:pt x="1214" y="314"/>
                      <a:pt x="1590" y="252"/>
                      <a:pt x="1946" y="231"/>
                    </a:cubicBezTo>
                    <a:cubicBezTo>
                      <a:pt x="3473" y="126"/>
                      <a:pt x="4980" y="42"/>
                      <a:pt x="6507" y="0"/>
                    </a:cubicBezTo>
                    <a:cubicBezTo>
                      <a:pt x="6737" y="0"/>
                      <a:pt x="6989" y="21"/>
                      <a:pt x="7240" y="84"/>
                    </a:cubicBezTo>
                    <a:cubicBezTo>
                      <a:pt x="7553" y="105"/>
                      <a:pt x="7700" y="314"/>
                      <a:pt x="7637" y="649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65147">
            <a:off x="1572111" y="724326"/>
            <a:ext cx="1391059" cy="18547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53256">
            <a:off x="4118847" y="1100204"/>
            <a:ext cx="899975" cy="11999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16"/>
          <p:cNvSpPr txBox="1">
            <a:spLocks noGrp="1"/>
          </p:cNvSpPr>
          <p:nvPr>
            <p:ph type="title"/>
          </p:nvPr>
        </p:nvSpPr>
        <p:spPr>
          <a:xfrm>
            <a:off x="235500" y="216425"/>
            <a:ext cx="7081200" cy="475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2220">
                <a:latin typeface="Patrick Hand"/>
                <a:ea typeface="Patrick Hand"/>
                <a:cs typeface="Patrick Hand"/>
                <a:sym typeface="Patrick Hand"/>
              </a:rPr>
              <a:t>This is where I will say goodbye to my adult…</a:t>
            </a:r>
            <a:endParaRPr sz="2220">
              <a:latin typeface="Patrick Hand"/>
              <a:ea typeface="Patrick Hand"/>
              <a:cs typeface="Patrick Hand"/>
              <a:sym typeface="Patrick Hand"/>
            </a:endParaRPr>
          </a:p>
        </p:txBody>
      </p:sp>
      <p:pic>
        <p:nvPicPr>
          <p:cNvPr id="258" name="Google Shape;258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61788" y="835825"/>
            <a:ext cx="3088840" cy="2296075"/>
          </a:xfrm>
          <a:prstGeom prst="rect">
            <a:avLst/>
          </a:prstGeom>
          <a:noFill/>
          <a:ln w="2857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259" name="Google Shape;259;p16"/>
          <p:cNvSpPr txBox="1">
            <a:spLocks noGrp="1"/>
          </p:cNvSpPr>
          <p:nvPr>
            <p:ph type="title"/>
          </p:nvPr>
        </p:nvSpPr>
        <p:spPr>
          <a:xfrm>
            <a:off x="1073700" y="4102625"/>
            <a:ext cx="7081200" cy="475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2220">
                <a:latin typeface="Patrick Hand"/>
                <a:ea typeface="Patrick Hand"/>
                <a:cs typeface="Patrick Hand"/>
                <a:sym typeface="Patrick Hand"/>
              </a:rPr>
              <a:t>…This will be the toilet I use</a:t>
            </a:r>
            <a:endParaRPr sz="2220">
              <a:latin typeface="Patrick Hand"/>
              <a:ea typeface="Patrick Hand"/>
              <a:cs typeface="Patrick Hand"/>
              <a:sym typeface="Patrick Hand"/>
            </a:endParaRPr>
          </a:p>
        </p:txBody>
      </p:sp>
      <p:pic>
        <p:nvPicPr>
          <p:cNvPr id="260" name="Google Shape;260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78600" y="1597350"/>
            <a:ext cx="3723949" cy="2366375"/>
          </a:xfrm>
          <a:prstGeom prst="rect">
            <a:avLst/>
          </a:prstGeom>
          <a:noFill/>
          <a:ln w="2857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grpSp>
        <p:nvGrpSpPr>
          <p:cNvPr id="261" name="Google Shape;261;p16"/>
          <p:cNvGrpSpPr/>
          <p:nvPr/>
        </p:nvGrpSpPr>
        <p:grpSpPr>
          <a:xfrm>
            <a:off x="521300" y="2571750"/>
            <a:ext cx="1385325" cy="1853800"/>
            <a:chOff x="9964525" y="914075"/>
            <a:chExt cx="1385325" cy="1853800"/>
          </a:xfrm>
        </p:grpSpPr>
        <p:sp>
          <p:nvSpPr>
            <p:cNvPr id="262" name="Google Shape;262;p16"/>
            <p:cNvSpPr/>
            <p:nvPr/>
          </p:nvSpPr>
          <p:spPr>
            <a:xfrm>
              <a:off x="10368950" y="1311400"/>
              <a:ext cx="743675" cy="519500"/>
            </a:xfrm>
            <a:custGeom>
              <a:avLst/>
              <a:gdLst/>
              <a:ahLst/>
              <a:cxnLst/>
              <a:rect l="l" t="t" r="r" b="b"/>
              <a:pathLst>
                <a:path w="29747" h="20780" extrusionOk="0">
                  <a:moveTo>
                    <a:pt x="1" y="8516"/>
                  </a:moveTo>
                  <a:cubicBezTo>
                    <a:pt x="3037" y="7425"/>
                    <a:pt x="5813" y="5978"/>
                    <a:pt x="8066" y="3677"/>
                  </a:cubicBezTo>
                  <a:cubicBezTo>
                    <a:pt x="8873" y="4033"/>
                    <a:pt x="9679" y="3914"/>
                    <a:pt x="10462" y="3606"/>
                  </a:cubicBezTo>
                  <a:cubicBezTo>
                    <a:pt x="11268" y="3274"/>
                    <a:pt x="12099" y="2894"/>
                    <a:pt x="12881" y="2491"/>
                  </a:cubicBezTo>
                  <a:cubicBezTo>
                    <a:pt x="13427" y="2206"/>
                    <a:pt x="13925" y="1827"/>
                    <a:pt x="14352" y="1376"/>
                  </a:cubicBezTo>
                  <a:cubicBezTo>
                    <a:pt x="14803" y="949"/>
                    <a:pt x="15230" y="498"/>
                    <a:pt x="15704" y="0"/>
                  </a:cubicBezTo>
                  <a:cubicBezTo>
                    <a:pt x="15894" y="95"/>
                    <a:pt x="16060" y="214"/>
                    <a:pt x="16226" y="356"/>
                  </a:cubicBezTo>
                  <a:cubicBezTo>
                    <a:pt x="16700" y="736"/>
                    <a:pt x="17199" y="1068"/>
                    <a:pt x="17697" y="1376"/>
                  </a:cubicBezTo>
                  <a:cubicBezTo>
                    <a:pt x="18408" y="1756"/>
                    <a:pt x="19167" y="2040"/>
                    <a:pt x="19950" y="2183"/>
                  </a:cubicBezTo>
                  <a:cubicBezTo>
                    <a:pt x="21658" y="2538"/>
                    <a:pt x="23390" y="2633"/>
                    <a:pt x="25098" y="2515"/>
                  </a:cubicBezTo>
                  <a:cubicBezTo>
                    <a:pt x="25762" y="2467"/>
                    <a:pt x="26402" y="2349"/>
                    <a:pt x="27019" y="2159"/>
                  </a:cubicBezTo>
                  <a:cubicBezTo>
                    <a:pt x="27612" y="1993"/>
                    <a:pt x="28205" y="1827"/>
                    <a:pt x="28798" y="1637"/>
                  </a:cubicBezTo>
                  <a:cubicBezTo>
                    <a:pt x="28845" y="1708"/>
                    <a:pt x="28893" y="1803"/>
                    <a:pt x="28940" y="1898"/>
                  </a:cubicBezTo>
                  <a:cubicBezTo>
                    <a:pt x="29154" y="2776"/>
                    <a:pt x="29391" y="3701"/>
                    <a:pt x="29605" y="4602"/>
                  </a:cubicBezTo>
                  <a:cubicBezTo>
                    <a:pt x="29699" y="5124"/>
                    <a:pt x="29723" y="5670"/>
                    <a:pt x="29628" y="6215"/>
                  </a:cubicBezTo>
                  <a:cubicBezTo>
                    <a:pt x="29628" y="6263"/>
                    <a:pt x="29581" y="6334"/>
                    <a:pt x="29605" y="6358"/>
                  </a:cubicBezTo>
                  <a:cubicBezTo>
                    <a:pt x="29747" y="6903"/>
                    <a:pt x="29628" y="7449"/>
                    <a:pt x="29652" y="7971"/>
                  </a:cubicBezTo>
                  <a:cubicBezTo>
                    <a:pt x="29676" y="8516"/>
                    <a:pt x="29652" y="9062"/>
                    <a:pt x="29628" y="9584"/>
                  </a:cubicBezTo>
                  <a:cubicBezTo>
                    <a:pt x="29628" y="9797"/>
                    <a:pt x="29581" y="9987"/>
                    <a:pt x="29533" y="10177"/>
                  </a:cubicBezTo>
                  <a:cubicBezTo>
                    <a:pt x="29320" y="10912"/>
                    <a:pt x="29083" y="11647"/>
                    <a:pt x="28845" y="12359"/>
                  </a:cubicBezTo>
                  <a:cubicBezTo>
                    <a:pt x="28632" y="13189"/>
                    <a:pt x="28252" y="13924"/>
                    <a:pt x="27731" y="14589"/>
                  </a:cubicBezTo>
                  <a:cubicBezTo>
                    <a:pt x="27256" y="15111"/>
                    <a:pt x="26853" y="15704"/>
                    <a:pt x="26378" y="16225"/>
                  </a:cubicBezTo>
                  <a:cubicBezTo>
                    <a:pt x="25809" y="16771"/>
                    <a:pt x="25240" y="17293"/>
                    <a:pt x="24623" y="17767"/>
                  </a:cubicBezTo>
                  <a:cubicBezTo>
                    <a:pt x="23627" y="18574"/>
                    <a:pt x="22488" y="19214"/>
                    <a:pt x="21279" y="19665"/>
                  </a:cubicBezTo>
                  <a:cubicBezTo>
                    <a:pt x="20496" y="19997"/>
                    <a:pt x="19689" y="20258"/>
                    <a:pt x="18859" y="20471"/>
                  </a:cubicBezTo>
                  <a:cubicBezTo>
                    <a:pt x="18052" y="20661"/>
                    <a:pt x="17246" y="20756"/>
                    <a:pt x="16416" y="20780"/>
                  </a:cubicBezTo>
                  <a:cubicBezTo>
                    <a:pt x="14826" y="20780"/>
                    <a:pt x="13237" y="20661"/>
                    <a:pt x="11648" y="20424"/>
                  </a:cubicBezTo>
                  <a:cubicBezTo>
                    <a:pt x="10604" y="20258"/>
                    <a:pt x="9608" y="19973"/>
                    <a:pt x="8659" y="19523"/>
                  </a:cubicBezTo>
                  <a:cubicBezTo>
                    <a:pt x="7426" y="18953"/>
                    <a:pt x="6263" y="18265"/>
                    <a:pt x="5148" y="17483"/>
                  </a:cubicBezTo>
                  <a:cubicBezTo>
                    <a:pt x="4484" y="17008"/>
                    <a:pt x="3915" y="16463"/>
                    <a:pt x="3393" y="15846"/>
                  </a:cubicBezTo>
                  <a:cubicBezTo>
                    <a:pt x="3369" y="15798"/>
                    <a:pt x="3298" y="15751"/>
                    <a:pt x="3298" y="15727"/>
                  </a:cubicBezTo>
                  <a:cubicBezTo>
                    <a:pt x="3298" y="15371"/>
                    <a:pt x="3061" y="15205"/>
                    <a:pt x="2800" y="15063"/>
                  </a:cubicBezTo>
                  <a:cubicBezTo>
                    <a:pt x="2729" y="15016"/>
                    <a:pt x="2681" y="14921"/>
                    <a:pt x="2634" y="14826"/>
                  </a:cubicBezTo>
                  <a:cubicBezTo>
                    <a:pt x="2136" y="14067"/>
                    <a:pt x="1685" y="13284"/>
                    <a:pt x="1258" y="12454"/>
                  </a:cubicBezTo>
                  <a:cubicBezTo>
                    <a:pt x="973" y="11932"/>
                    <a:pt x="736" y="11363"/>
                    <a:pt x="523" y="10793"/>
                  </a:cubicBezTo>
                  <a:cubicBezTo>
                    <a:pt x="404" y="10390"/>
                    <a:pt x="262" y="10011"/>
                    <a:pt x="191" y="9607"/>
                  </a:cubicBezTo>
                  <a:cubicBezTo>
                    <a:pt x="96" y="9299"/>
                    <a:pt x="72" y="8943"/>
                    <a:pt x="1" y="8516"/>
                  </a:cubicBezTo>
                  <a:close/>
                  <a:moveTo>
                    <a:pt x="16226" y="15988"/>
                  </a:moveTo>
                  <a:lnTo>
                    <a:pt x="16558" y="15988"/>
                  </a:lnTo>
                  <a:cubicBezTo>
                    <a:pt x="17578" y="16012"/>
                    <a:pt x="18598" y="15798"/>
                    <a:pt x="19523" y="15324"/>
                  </a:cubicBezTo>
                  <a:cubicBezTo>
                    <a:pt x="19689" y="15229"/>
                    <a:pt x="19879" y="15205"/>
                    <a:pt x="20045" y="15111"/>
                  </a:cubicBezTo>
                  <a:cubicBezTo>
                    <a:pt x="20496" y="14921"/>
                    <a:pt x="20946" y="14731"/>
                    <a:pt x="21350" y="14518"/>
                  </a:cubicBezTo>
                  <a:cubicBezTo>
                    <a:pt x="21516" y="14446"/>
                    <a:pt x="21658" y="14328"/>
                    <a:pt x="21800" y="14185"/>
                  </a:cubicBezTo>
                  <a:cubicBezTo>
                    <a:pt x="22014" y="13948"/>
                    <a:pt x="22227" y="13711"/>
                    <a:pt x="22417" y="13450"/>
                  </a:cubicBezTo>
                  <a:cubicBezTo>
                    <a:pt x="22725" y="13071"/>
                    <a:pt x="22820" y="12525"/>
                    <a:pt x="22607" y="12051"/>
                  </a:cubicBezTo>
                  <a:cubicBezTo>
                    <a:pt x="22559" y="11932"/>
                    <a:pt x="22559" y="11790"/>
                    <a:pt x="22512" y="11671"/>
                  </a:cubicBezTo>
                  <a:cubicBezTo>
                    <a:pt x="22488" y="11624"/>
                    <a:pt x="22417" y="11576"/>
                    <a:pt x="22393" y="11576"/>
                  </a:cubicBezTo>
                  <a:cubicBezTo>
                    <a:pt x="22370" y="11576"/>
                    <a:pt x="22251" y="11647"/>
                    <a:pt x="22227" y="11695"/>
                  </a:cubicBezTo>
                  <a:cubicBezTo>
                    <a:pt x="22109" y="12217"/>
                    <a:pt x="21824" y="12691"/>
                    <a:pt x="21421" y="13047"/>
                  </a:cubicBezTo>
                  <a:cubicBezTo>
                    <a:pt x="21373" y="13094"/>
                    <a:pt x="21326" y="13142"/>
                    <a:pt x="21302" y="13189"/>
                  </a:cubicBezTo>
                  <a:cubicBezTo>
                    <a:pt x="21089" y="13521"/>
                    <a:pt x="20757" y="13782"/>
                    <a:pt x="20353" y="13924"/>
                  </a:cubicBezTo>
                  <a:cubicBezTo>
                    <a:pt x="19926" y="14091"/>
                    <a:pt x="19476" y="14233"/>
                    <a:pt x="19072" y="14446"/>
                  </a:cubicBezTo>
                  <a:cubicBezTo>
                    <a:pt x="17839" y="15087"/>
                    <a:pt x="16511" y="15039"/>
                    <a:pt x="15206" y="14921"/>
                  </a:cubicBezTo>
                  <a:cubicBezTo>
                    <a:pt x="14779" y="14850"/>
                    <a:pt x="14352" y="14755"/>
                    <a:pt x="13949" y="14636"/>
                  </a:cubicBezTo>
                  <a:cubicBezTo>
                    <a:pt x="12905" y="14375"/>
                    <a:pt x="12905" y="14351"/>
                    <a:pt x="11980" y="13758"/>
                  </a:cubicBezTo>
                  <a:cubicBezTo>
                    <a:pt x="11648" y="13545"/>
                    <a:pt x="11292" y="13379"/>
                    <a:pt x="10936" y="13237"/>
                  </a:cubicBezTo>
                  <a:cubicBezTo>
                    <a:pt x="10794" y="13189"/>
                    <a:pt x="10652" y="13165"/>
                    <a:pt x="10509" y="13165"/>
                  </a:cubicBezTo>
                  <a:cubicBezTo>
                    <a:pt x="10367" y="13165"/>
                    <a:pt x="10248" y="13237"/>
                    <a:pt x="10201" y="13379"/>
                  </a:cubicBezTo>
                  <a:cubicBezTo>
                    <a:pt x="10153" y="13474"/>
                    <a:pt x="10177" y="13592"/>
                    <a:pt x="10272" y="13664"/>
                  </a:cubicBezTo>
                  <a:cubicBezTo>
                    <a:pt x="10438" y="13830"/>
                    <a:pt x="10628" y="13996"/>
                    <a:pt x="10818" y="14114"/>
                  </a:cubicBezTo>
                  <a:cubicBezTo>
                    <a:pt x="11268" y="14423"/>
                    <a:pt x="11743" y="14684"/>
                    <a:pt x="12193" y="14992"/>
                  </a:cubicBezTo>
                  <a:cubicBezTo>
                    <a:pt x="12407" y="15134"/>
                    <a:pt x="12644" y="15253"/>
                    <a:pt x="12905" y="15300"/>
                  </a:cubicBezTo>
                  <a:cubicBezTo>
                    <a:pt x="13261" y="15395"/>
                    <a:pt x="13617" y="15514"/>
                    <a:pt x="13973" y="15609"/>
                  </a:cubicBezTo>
                  <a:cubicBezTo>
                    <a:pt x="14684" y="15846"/>
                    <a:pt x="15443" y="15988"/>
                    <a:pt x="16226" y="15988"/>
                  </a:cubicBezTo>
                  <a:close/>
                  <a:moveTo>
                    <a:pt x="9798" y="8113"/>
                  </a:moveTo>
                  <a:lnTo>
                    <a:pt x="9655" y="8113"/>
                  </a:lnTo>
                  <a:cubicBezTo>
                    <a:pt x="9062" y="8113"/>
                    <a:pt x="8730" y="8777"/>
                    <a:pt x="9086" y="9251"/>
                  </a:cubicBezTo>
                  <a:cubicBezTo>
                    <a:pt x="9205" y="9465"/>
                    <a:pt x="9371" y="9631"/>
                    <a:pt x="9584" y="9750"/>
                  </a:cubicBezTo>
                  <a:cubicBezTo>
                    <a:pt x="9703" y="9797"/>
                    <a:pt x="9821" y="9844"/>
                    <a:pt x="9940" y="9844"/>
                  </a:cubicBezTo>
                  <a:cubicBezTo>
                    <a:pt x="10272" y="9868"/>
                    <a:pt x="10580" y="9678"/>
                    <a:pt x="10723" y="9370"/>
                  </a:cubicBezTo>
                  <a:cubicBezTo>
                    <a:pt x="10841" y="9014"/>
                    <a:pt x="10770" y="8635"/>
                    <a:pt x="10533" y="8326"/>
                  </a:cubicBezTo>
                  <a:cubicBezTo>
                    <a:pt x="10319" y="8137"/>
                    <a:pt x="10059" y="8065"/>
                    <a:pt x="9798" y="8113"/>
                  </a:cubicBezTo>
                  <a:close/>
                  <a:moveTo>
                    <a:pt x="21445" y="6951"/>
                  </a:moveTo>
                  <a:cubicBezTo>
                    <a:pt x="21468" y="7093"/>
                    <a:pt x="21492" y="7235"/>
                    <a:pt x="21563" y="7378"/>
                  </a:cubicBezTo>
                  <a:cubicBezTo>
                    <a:pt x="21682" y="7591"/>
                    <a:pt x="21919" y="7710"/>
                    <a:pt x="22180" y="7662"/>
                  </a:cubicBezTo>
                  <a:cubicBezTo>
                    <a:pt x="22417" y="7686"/>
                    <a:pt x="22654" y="7520"/>
                    <a:pt x="22749" y="7283"/>
                  </a:cubicBezTo>
                  <a:cubicBezTo>
                    <a:pt x="22820" y="7022"/>
                    <a:pt x="22844" y="6737"/>
                    <a:pt x="22773" y="6476"/>
                  </a:cubicBezTo>
                  <a:cubicBezTo>
                    <a:pt x="22725" y="6263"/>
                    <a:pt x="22536" y="6120"/>
                    <a:pt x="22322" y="6120"/>
                  </a:cubicBezTo>
                  <a:cubicBezTo>
                    <a:pt x="22251" y="6120"/>
                    <a:pt x="22156" y="6144"/>
                    <a:pt x="22085" y="6120"/>
                  </a:cubicBezTo>
                  <a:cubicBezTo>
                    <a:pt x="21848" y="6097"/>
                    <a:pt x="21611" y="6263"/>
                    <a:pt x="21539" y="6500"/>
                  </a:cubicBezTo>
                  <a:cubicBezTo>
                    <a:pt x="21492" y="6642"/>
                    <a:pt x="21468" y="6808"/>
                    <a:pt x="21445" y="69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3" name="Google Shape;263;p16"/>
            <p:cNvSpPr/>
            <p:nvPr/>
          </p:nvSpPr>
          <p:spPr>
            <a:xfrm>
              <a:off x="10342275" y="1023775"/>
              <a:ext cx="735975" cy="473250"/>
            </a:xfrm>
            <a:custGeom>
              <a:avLst/>
              <a:gdLst/>
              <a:ahLst/>
              <a:cxnLst/>
              <a:rect l="l" t="t" r="r" b="b"/>
              <a:pathLst>
                <a:path w="29439" h="18930" extrusionOk="0">
                  <a:moveTo>
                    <a:pt x="27872" y="7141"/>
                  </a:moveTo>
                  <a:cubicBezTo>
                    <a:pt x="27730" y="6998"/>
                    <a:pt x="27588" y="6856"/>
                    <a:pt x="27422" y="6737"/>
                  </a:cubicBezTo>
                  <a:cubicBezTo>
                    <a:pt x="27279" y="6595"/>
                    <a:pt x="27019" y="6690"/>
                    <a:pt x="26995" y="6903"/>
                  </a:cubicBezTo>
                  <a:cubicBezTo>
                    <a:pt x="26924" y="7117"/>
                    <a:pt x="26971" y="7378"/>
                    <a:pt x="27090" y="7591"/>
                  </a:cubicBezTo>
                  <a:cubicBezTo>
                    <a:pt x="27493" y="8232"/>
                    <a:pt x="27778" y="8967"/>
                    <a:pt x="28228" y="9560"/>
                  </a:cubicBezTo>
                  <a:cubicBezTo>
                    <a:pt x="28584" y="10058"/>
                    <a:pt x="28892" y="10604"/>
                    <a:pt x="29106" y="11197"/>
                  </a:cubicBezTo>
                  <a:cubicBezTo>
                    <a:pt x="29225" y="11529"/>
                    <a:pt x="29343" y="11909"/>
                    <a:pt x="29438" y="12264"/>
                  </a:cubicBezTo>
                  <a:cubicBezTo>
                    <a:pt x="29130" y="12549"/>
                    <a:pt x="28750" y="12715"/>
                    <a:pt x="28347" y="12739"/>
                  </a:cubicBezTo>
                  <a:cubicBezTo>
                    <a:pt x="27991" y="12739"/>
                    <a:pt x="27659" y="12786"/>
                    <a:pt x="27351" y="12881"/>
                  </a:cubicBezTo>
                  <a:cubicBezTo>
                    <a:pt x="27042" y="12976"/>
                    <a:pt x="26734" y="13023"/>
                    <a:pt x="26425" y="13071"/>
                  </a:cubicBezTo>
                  <a:cubicBezTo>
                    <a:pt x="24623" y="13237"/>
                    <a:pt x="22796" y="13142"/>
                    <a:pt x="21041" y="12810"/>
                  </a:cubicBezTo>
                  <a:cubicBezTo>
                    <a:pt x="20163" y="12620"/>
                    <a:pt x="19357" y="12288"/>
                    <a:pt x="18621" y="11814"/>
                  </a:cubicBezTo>
                  <a:cubicBezTo>
                    <a:pt x="18171" y="11505"/>
                    <a:pt x="17744" y="11197"/>
                    <a:pt x="17317" y="10889"/>
                  </a:cubicBezTo>
                  <a:cubicBezTo>
                    <a:pt x="17483" y="10462"/>
                    <a:pt x="17673" y="10058"/>
                    <a:pt x="17839" y="9703"/>
                  </a:cubicBezTo>
                  <a:cubicBezTo>
                    <a:pt x="17957" y="9370"/>
                    <a:pt x="18005" y="9038"/>
                    <a:pt x="17957" y="8706"/>
                  </a:cubicBezTo>
                  <a:cubicBezTo>
                    <a:pt x="17933" y="8469"/>
                    <a:pt x="17767" y="8256"/>
                    <a:pt x="17554" y="8137"/>
                  </a:cubicBezTo>
                  <a:cubicBezTo>
                    <a:pt x="17459" y="8090"/>
                    <a:pt x="17317" y="8137"/>
                    <a:pt x="17269" y="8232"/>
                  </a:cubicBezTo>
                  <a:cubicBezTo>
                    <a:pt x="17246" y="8327"/>
                    <a:pt x="17222" y="8422"/>
                    <a:pt x="17198" y="8517"/>
                  </a:cubicBezTo>
                  <a:cubicBezTo>
                    <a:pt x="17127" y="9323"/>
                    <a:pt x="16771" y="10106"/>
                    <a:pt x="16202" y="10699"/>
                  </a:cubicBezTo>
                  <a:cubicBezTo>
                    <a:pt x="15704" y="11268"/>
                    <a:pt x="15182" y="11814"/>
                    <a:pt x="14613" y="12336"/>
                  </a:cubicBezTo>
                  <a:cubicBezTo>
                    <a:pt x="14114" y="12810"/>
                    <a:pt x="13521" y="13190"/>
                    <a:pt x="12905" y="13474"/>
                  </a:cubicBezTo>
                  <a:cubicBezTo>
                    <a:pt x="12383" y="13711"/>
                    <a:pt x="11837" y="13949"/>
                    <a:pt x="11315" y="14186"/>
                  </a:cubicBezTo>
                  <a:cubicBezTo>
                    <a:pt x="10912" y="14376"/>
                    <a:pt x="10485" y="14447"/>
                    <a:pt x="10034" y="14447"/>
                  </a:cubicBezTo>
                  <a:cubicBezTo>
                    <a:pt x="9987" y="14281"/>
                    <a:pt x="10106" y="14233"/>
                    <a:pt x="10177" y="14162"/>
                  </a:cubicBezTo>
                  <a:cubicBezTo>
                    <a:pt x="10960" y="13166"/>
                    <a:pt x="11647" y="12098"/>
                    <a:pt x="12240" y="10983"/>
                  </a:cubicBezTo>
                  <a:cubicBezTo>
                    <a:pt x="12359" y="10746"/>
                    <a:pt x="12454" y="10509"/>
                    <a:pt x="12525" y="10248"/>
                  </a:cubicBezTo>
                  <a:cubicBezTo>
                    <a:pt x="12596" y="9940"/>
                    <a:pt x="12620" y="9584"/>
                    <a:pt x="12739" y="9276"/>
                  </a:cubicBezTo>
                  <a:cubicBezTo>
                    <a:pt x="12833" y="8825"/>
                    <a:pt x="12857" y="8350"/>
                    <a:pt x="12786" y="7900"/>
                  </a:cubicBezTo>
                  <a:cubicBezTo>
                    <a:pt x="12786" y="7852"/>
                    <a:pt x="12786" y="7829"/>
                    <a:pt x="12762" y="7781"/>
                  </a:cubicBezTo>
                  <a:cubicBezTo>
                    <a:pt x="12739" y="7639"/>
                    <a:pt x="12644" y="7544"/>
                    <a:pt x="12525" y="7520"/>
                  </a:cubicBezTo>
                  <a:cubicBezTo>
                    <a:pt x="12383" y="7520"/>
                    <a:pt x="12264" y="7639"/>
                    <a:pt x="12217" y="7805"/>
                  </a:cubicBezTo>
                  <a:cubicBezTo>
                    <a:pt x="12193" y="7852"/>
                    <a:pt x="12193" y="7923"/>
                    <a:pt x="12193" y="7971"/>
                  </a:cubicBezTo>
                  <a:cubicBezTo>
                    <a:pt x="12193" y="8706"/>
                    <a:pt x="11932" y="9394"/>
                    <a:pt x="11719" y="10082"/>
                  </a:cubicBezTo>
                  <a:cubicBezTo>
                    <a:pt x="11647" y="10343"/>
                    <a:pt x="11529" y="10557"/>
                    <a:pt x="11363" y="10770"/>
                  </a:cubicBezTo>
                  <a:cubicBezTo>
                    <a:pt x="10793" y="11600"/>
                    <a:pt x="10248" y="12430"/>
                    <a:pt x="9655" y="13261"/>
                  </a:cubicBezTo>
                  <a:cubicBezTo>
                    <a:pt x="9418" y="13545"/>
                    <a:pt x="9180" y="13830"/>
                    <a:pt x="8896" y="14067"/>
                  </a:cubicBezTo>
                  <a:cubicBezTo>
                    <a:pt x="8255" y="14731"/>
                    <a:pt x="7591" y="15324"/>
                    <a:pt x="6880" y="15894"/>
                  </a:cubicBezTo>
                  <a:cubicBezTo>
                    <a:pt x="5575" y="16890"/>
                    <a:pt x="4152" y="17720"/>
                    <a:pt x="2634" y="18361"/>
                  </a:cubicBezTo>
                  <a:cubicBezTo>
                    <a:pt x="2254" y="18503"/>
                    <a:pt x="1874" y="18693"/>
                    <a:pt x="1495" y="18835"/>
                  </a:cubicBezTo>
                  <a:cubicBezTo>
                    <a:pt x="1376" y="18883"/>
                    <a:pt x="1234" y="18906"/>
                    <a:pt x="1115" y="18930"/>
                  </a:cubicBezTo>
                  <a:cubicBezTo>
                    <a:pt x="1092" y="18835"/>
                    <a:pt x="1092" y="18716"/>
                    <a:pt x="1068" y="18622"/>
                  </a:cubicBezTo>
                  <a:lnTo>
                    <a:pt x="1068" y="17056"/>
                  </a:lnTo>
                  <a:cubicBezTo>
                    <a:pt x="1092" y="16605"/>
                    <a:pt x="1210" y="16131"/>
                    <a:pt x="1447" y="15728"/>
                  </a:cubicBezTo>
                  <a:cubicBezTo>
                    <a:pt x="1519" y="15609"/>
                    <a:pt x="1637" y="15490"/>
                    <a:pt x="1756" y="15396"/>
                  </a:cubicBezTo>
                  <a:cubicBezTo>
                    <a:pt x="1851" y="15324"/>
                    <a:pt x="1874" y="15182"/>
                    <a:pt x="1803" y="15040"/>
                  </a:cubicBezTo>
                  <a:cubicBezTo>
                    <a:pt x="1732" y="14921"/>
                    <a:pt x="1590" y="14850"/>
                    <a:pt x="1447" y="14897"/>
                  </a:cubicBezTo>
                  <a:cubicBezTo>
                    <a:pt x="1258" y="14921"/>
                    <a:pt x="1092" y="15040"/>
                    <a:pt x="997" y="15182"/>
                  </a:cubicBezTo>
                  <a:cubicBezTo>
                    <a:pt x="617" y="15656"/>
                    <a:pt x="380" y="16226"/>
                    <a:pt x="285" y="16819"/>
                  </a:cubicBezTo>
                  <a:cubicBezTo>
                    <a:pt x="261" y="17151"/>
                    <a:pt x="261" y="17483"/>
                    <a:pt x="238" y="17815"/>
                  </a:cubicBezTo>
                  <a:cubicBezTo>
                    <a:pt x="238" y="17957"/>
                    <a:pt x="190" y="18100"/>
                    <a:pt x="167" y="18218"/>
                  </a:cubicBezTo>
                  <a:cubicBezTo>
                    <a:pt x="24" y="18218"/>
                    <a:pt x="1" y="18171"/>
                    <a:pt x="1" y="18076"/>
                  </a:cubicBezTo>
                  <a:cubicBezTo>
                    <a:pt x="1" y="16937"/>
                    <a:pt x="1" y="15775"/>
                    <a:pt x="24" y="14613"/>
                  </a:cubicBezTo>
                  <a:cubicBezTo>
                    <a:pt x="24" y="14257"/>
                    <a:pt x="48" y="13925"/>
                    <a:pt x="48" y="13569"/>
                  </a:cubicBezTo>
                  <a:cubicBezTo>
                    <a:pt x="95" y="12668"/>
                    <a:pt x="214" y="11790"/>
                    <a:pt x="404" y="10912"/>
                  </a:cubicBezTo>
                  <a:cubicBezTo>
                    <a:pt x="427" y="10770"/>
                    <a:pt x="475" y="10628"/>
                    <a:pt x="570" y="10509"/>
                  </a:cubicBezTo>
                  <a:cubicBezTo>
                    <a:pt x="902" y="9963"/>
                    <a:pt x="1163" y="9394"/>
                    <a:pt x="1376" y="8777"/>
                  </a:cubicBezTo>
                  <a:cubicBezTo>
                    <a:pt x="1495" y="8398"/>
                    <a:pt x="1661" y="8018"/>
                    <a:pt x="1874" y="7663"/>
                  </a:cubicBezTo>
                  <a:cubicBezTo>
                    <a:pt x="2064" y="7330"/>
                    <a:pt x="2278" y="6998"/>
                    <a:pt x="2491" y="6666"/>
                  </a:cubicBezTo>
                  <a:cubicBezTo>
                    <a:pt x="2539" y="6571"/>
                    <a:pt x="2610" y="6500"/>
                    <a:pt x="2705" y="6405"/>
                  </a:cubicBezTo>
                  <a:cubicBezTo>
                    <a:pt x="3132" y="5931"/>
                    <a:pt x="3606" y="5504"/>
                    <a:pt x="4128" y="5077"/>
                  </a:cubicBezTo>
                  <a:cubicBezTo>
                    <a:pt x="4531" y="4745"/>
                    <a:pt x="4887" y="4342"/>
                    <a:pt x="5195" y="3891"/>
                  </a:cubicBezTo>
                  <a:cubicBezTo>
                    <a:pt x="5480" y="3535"/>
                    <a:pt x="5765" y="3203"/>
                    <a:pt x="6097" y="2895"/>
                  </a:cubicBezTo>
                  <a:cubicBezTo>
                    <a:pt x="6405" y="2657"/>
                    <a:pt x="6547" y="2254"/>
                    <a:pt x="6476" y="1851"/>
                  </a:cubicBezTo>
                  <a:cubicBezTo>
                    <a:pt x="6476" y="1780"/>
                    <a:pt x="6429" y="1709"/>
                    <a:pt x="6429" y="1637"/>
                  </a:cubicBezTo>
                  <a:cubicBezTo>
                    <a:pt x="6524" y="1448"/>
                    <a:pt x="6713" y="1305"/>
                    <a:pt x="6927" y="1234"/>
                  </a:cubicBezTo>
                  <a:cubicBezTo>
                    <a:pt x="7686" y="878"/>
                    <a:pt x="8493" y="617"/>
                    <a:pt x="9299" y="475"/>
                  </a:cubicBezTo>
                  <a:cubicBezTo>
                    <a:pt x="10082" y="333"/>
                    <a:pt x="10841" y="190"/>
                    <a:pt x="11624" y="96"/>
                  </a:cubicBezTo>
                  <a:cubicBezTo>
                    <a:pt x="12003" y="24"/>
                    <a:pt x="12383" y="1"/>
                    <a:pt x="12786" y="1"/>
                  </a:cubicBezTo>
                  <a:cubicBezTo>
                    <a:pt x="13830" y="1"/>
                    <a:pt x="14850" y="24"/>
                    <a:pt x="15917" y="96"/>
                  </a:cubicBezTo>
                  <a:cubicBezTo>
                    <a:pt x="16558" y="143"/>
                    <a:pt x="17198" y="285"/>
                    <a:pt x="17839" y="380"/>
                  </a:cubicBezTo>
                  <a:cubicBezTo>
                    <a:pt x="19262" y="594"/>
                    <a:pt x="20543" y="1163"/>
                    <a:pt x="21824" y="1756"/>
                  </a:cubicBezTo>
                  <a:cubicBezTo>
                    <a:pt x="22654" y="2136"/>
                    <a:pt x="23460" y="2586"/>
                    <a:pt x="24219" y="3061"/>
                  </a:cubicBezTo>
                  <a:cubicBezTo>
                    <a:pt x="24860" y="3464"/>
                    <a:pt x="25429" y="3938"/>
                    <a:pt x="25927" y="4484"/>
                  </a:cubicBezTo>
                  <a:cubicBezTo>
                    <a:pt x="26568" y="5172"/>
                    <a:pt x="27161" y="5907"/>
                    <a:pt x="27683" y="6666"/>
                  </a:cubicBezTo>
                  <a:cubicBezTo>
                    <a:pt x="27778" y="6832"/>
                    <a:pt x="27849" y="6998"/>
                    <a:pt x="27920" y="7164"/>
                  </a:cubicBezTo>
                  <a:close/>
                </a:path>
              </a:pathLst>
            </a:custGeom>
            <a:solidFill>
              <a:srgbClr val="FB6A2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4" name="Google Shape;264;p16"/>
            <p:cNvSpPr/>
            <p:nvPr/>
          </p:nvSpPr>
          <p:spPr>
            <a:xfrm>
              <a:off x="10460875" y="1846300"/>
              <a:ext cx="464950" cy="444200"/>
            </a:xfrm>
            <a:custGeom>
              <a:avLst/>
              <a:gdLst/>
              <a:ahLst/>
              <a:cxnLst/>
              <a:rect l="l" t="t" r="r" b="b"/>
              <a:pathLst>
                <a:path w="18598" h="17768" extrusionOk="0">
                  <a:moveTo>
                    <a:pt x="7757" y="72"/>
                  </a:moveTo>
                  <a:cubicBezTo>
                    <a:pt x="8208" y="1"/>
                    <a:pt x="8635" y="167"/>
                    <a:pt x="9086" y="167"/>
                  </a:cubicBezTo>
                  <a:cubicBezTo>
                    <a:pt x="9086" y="285"/>
                    <a:pt x="9086" y="380"/>
                    <a:pt x="9109" y="499"/>
                  </a:cubicBezTo>
                  <a:cubicBezTo>
                    <a:pt x="9157" y="665"/>
                    <a:pt x="9252" y="831"/>
                    <a:pt x="9370" y="973"/>
                  </a:cubicBezTo>
                  <a:cubicBezTo>
                    <a:pt x="9536" y="1163"/>
                    <a:pt x="9702" y="1353"/>
                    <a:pt x="9845" y="1566"/>
                  </a:cubicBezTo>
                  <a:cubicBezTo>
                    <a:pt x="10248" y="2207"/>
                    <a:pt x="11149" y="2278"/>
                    <a:pt x="11624" y="1732"/>
                  </a:cubicBezTo>
                  <a:cubicBezTo>
                    <a:pt x="11980" y="1329"/>
                    <a:pt x="12264" y="878"/>
                    <a:pt x="12478" y="404"/>
                  </a:cubicBezTo>
                  <a:cubicBezTo>
                    <a:pt x="12573" y="380"/>
                    <a:pt x="12691" y="380"/>
                    <a:pt x="12786" y="380"/>
                  </a:cubicBezTo>
                  <a:cubicBezTo>
                    <a:pt x="13522" y="380"/>
                    <a:pt x="14233" y="309"/>
                    <a:pt x="14945" y="167"/>
                  </a:cubicBezTo>
                  <a:cubicBezTo>
                    <a:pt x="15063" y="143"/>
                    <a:pt x="15182" y="119"/>
                    <a:pt x="15277" y="95"/>
                  </a:cubicBezTo>
                  <a:cubicBezTo>
                    <a:pt x="15395" y="72"/>
                    <a:pt x="15514" y="167"/>
                    <a:pt x="15514" y="285"/>
                  </a:cubicBezTo>
                  <a:cubicBezTo>
                    <a:pt x="15514" y="475"/>
                    <a:pt x="15514" y="688"/>
                    <a:pt x="15538" y="902"/>
                  </a:cubicBezTo>
                  <a:cubicBezTo>
                    <a:pt x="15514" y="1044"/>
                    <a:pt x="15538" y="1187"/>
                    <a:pt x="15609" y="1329"/>
                  </a:cubicBezTo>
                  <a:cubicBezTo>
                    <a:pt x="15728" y="1542"/>
                    <a:pt x="15799" y="1803"/>
                    <a:pt x="15751" y="2064"/>
                  </a:cubicBezTo>
                  <a:cubicBezTo>
                    <a:pt x="15704" y="2918"/>
                    <a:pt x="15799" y="3748"/>
                    <a:pt x="16012" y="4555"/>
                  </a:cubicBezTo>
                  <a:cubicBezTo>
                    <a:pt x="16392" y="6121"/>
                    <a:pt x="16653" y="7686"/>
                    <a:pt x="16914" y="9275"/>
                  </a:cubicBezTo>
                  <a:cubicBezTo>
                    <a:pt x="17056" y="10011"/>
                    <a:pt x="17246" y="10722"/>
                    <a:pt x="17459" y="11434"/>
                  </a:cubicBezTo>
                  <a:cubicBezTo>
                    <a:pt x="17720" y="12312"/>
                    <a:pt x="17981" y="13189"/>
                    <a:pt x="18242" y="14043"/>
                  </a:cubicBezTo>
                  <a:cubicBezTo>
                    <a:pt x="18408" y="14684"/>
                    <a:pt x="18503" y="15324"/>
                    <a:pt x="18574" y="15965"/>
                  </a:cubicBezTo>
                  <a:cubicBezTo>
                    <a:pt x="18598" y="16107"/>
                    <a:pt x="18598" y="16273"/>
                    <a:pt x="18574" y="16415"/>
                  </a:cubicBezTo>
                  <a:cubicBezTo>
                    <a:pt x="18574" y="16653"/>
                    <a:pt x="18432" y="16842"/>
                    <a:pt x="18242" y="16961"/>
                  </a:cubicBezTo>
                  <a:cubicBezTo>
                    <a:pt x="18052" y="17080"/>
                    <a:pt x="17839" y="17174"/>
                    <a:pt x="17625" y="17222"/>
                  </a:cubicBezTo>
                  <a:cubicBezTo>
                    <a:pt x="16724" y="17388"/>
                    <a:pt x="15822" y="17530"/>
                    <a:pt x="14921" y="17673"/>
                  </a:cubicBezTo>
                  <a:cubicBezTo>
                    <a:pt x="14186" y="17767"/>
                    <a:pt x="13450" y="17625"/>
                    <a:pt x="12715" y="17530"/>
                  </a:cubicBezTo>
                  <a:cubicBezTo>
                    <a:pt x="11671" y="17412"/>
                    <a:pt x="10651" y="17222"/>
                    <a:pt x="9631" y="17032"/>
                  </a:cubicBezTo>
                  <a:cubicBezTo>
                    <a:pt x="8706" y="16866"/>
                    <a:pt x="7805" y="16605"/>
                    <a:pt x="6951" y="16249"/>
                  </a:cubicBezTo>
                  <a:cubicBezTo>
                    <a:pt x="5883" y="15822"/>
                    <a:pt x="4840" y="15324"/>
                    <a:pt x="3796" y="14874"/>
                  </a:cubicBezTo>
                  <a:cubicBezTo>
                    <a:pt x="3369" y="14684"/>
                    <a:pt x="2918" y="14541"/>
                    <a:pt x="2491" y="14375"/>
                  </a:cubicBezTo>
                  <a:cubicBezTo>
                    <a:pt x="1946" y="14186"/>
                    <a:pt x="1400" y="13972"/>
                    <a:pt x="902" y="13687"/>
                  </a:cubicBezTo>
                  <a:cubicBezTo>
                    <a:pt x="689" y="13616"/>
                    <a:pt x="475" y="13521"/>
                    <a:pt x="262" y="13450"/>
                  </a:cubicBezTo>
                  <a:cubicBezTo>
                    <a:pt x="190" y="13427"/>
                    <a:pt x="119" y="13379"/>
                    <a:pt x="1" y="13332"/>
                  </a:cubicBezTo>
                  <a:cubicBezTo>
                    <a:pt x="119" y="13023"/>
                    <a:pt x="262" y="12739"/>
                    <a:pt x="428" y="12454"/>
                  </a:cubicBezTo>
                  <a:cubicBezTo>
                    <a:pt x="712" y="12003"/>
                    <a:pt x="973" y="11576"/>
                    <a:pt x="1258" y="11126"/>
                  </a:cubicBezTo>
                  <a:cubicBezTo>
                    <a:pt x="1851" y="10224"/>
                    <a:pt x="2420" y="9323"/>
                    <a:pt x="3037" y="8421"/>
                  </a:cubicBezTo>
                  <a:cubicBezTo>
                    <a:pt x="3250" y="8089"/>
                    <a:pt x="3535" y="7781"/>
                    <a:pt x="3749" y="7425"/>
                  </a:cubicBezTo>
                  <a:cubicBezTo>
                    <a:pt x="4033" y="6951"/>
                    <a:pt x="4342" y="6476"/>
                    <a:pt x="4603" y="6002"/>
                  </a:cubicBezTo>
                  <a:cubicBezTo>
                    <a:pt x="5053" y="5148"/>
                    <a:pt x="5551" y="4318"/>
                    <a:pt x="6073" y="3488"/>
                  </a:cubicBezTo>
                  <a:cubicBezTo>
                    <a:pt x="6334" y="3084"/>
                    <a:pt x="6571" y="2657"/>
                    <a:pt x="6761" y="2207"/>
                  </a:cubicBezTo>
                  <a:cubicBezTo>
                    <a:pt x="6927" y="1780"/>
                    <a:pt x="7164" y="1376"/>
                    <a:pt x="7354" y="949"/>
                  </a:cubicBezTo>
                  <a:cubicBezTo>
                    <a:pt x="7496" y="665"/>
                    <a:pt x="7615" y="380"/>
                    <a:pt x="7757" y="72"/>
                  </a:cubicBezTo>
                  <a:close/>
                </a:path>
              </a:pathLst>
            </a:custGeom>
            <a:solidFill>
              <a:srgbClr val="DD394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5" name="Google Shape;265;p16"/>
            <p:cNvSpPr/>
            <p:nvPr/>
          </p:nvSpPr>
          <p:spPr>
            <a:xfrm>
              <a:off x="9990025" y="961525"/>
              <a:ext cx="376600" cy="548550"/>
            </a:xfrm>
            <a:custGeom>
              <a:avLst/>
              <a:gdLst/>
              <a:ahLst/>
              <a:cxnLst/>
              <a:rect l="l" t="t" r="r" b="b"/>
              <a:pathLst>
                <a:path w="15064" h="21942" extrusionOk="0">
                  <a:moveTo>
                    <a:pt x="15016" y="2348"/>
                  </a:moveTo>
                  <a:cubicBezTo>
                    <a:pt x="14684" y="2443"/>
                    <a:pt x="14375" y="2538"/>
                    <a:pt x="14067" y="2633"/>
                  </a:cubicBezTo>
                  <a:cubicBezTo>
                    <a:pt x="13901" y="2704"/>
                    <a:pt x="13735" y="2799"/>
                    <a:pt x="13616" y="2941"/>
                  </a:cubicBezTo>
                  <a:cubicBezTo>
                    <a:pt x="13308" y="3297"/>
                    <a:pt x="13047" y="3653"/>
                    <a:pt x="12786" y="4056"/>
                  </a:cubicBezTo>
                  <a:cubicBezTo>
                    <a:pt x="12715" y="4199"/>
                    <a:pt x="12667" y="4365"/>
                    <a:pt x="12691" y="4531"/>
                  </a:cubicBezTo>
                  <a:cubicBezTo>
                    <a:pt x="12691" y="4744"/>
                    <a:pt x="12715" y="4981"/>
                    <a:pt x="12762" y="5195"/>
                  </a:cubicBezTo>
                  <a:cubicBezTo>
                    <a:pt x="12383" y="5480"/>
                    <a:pt x="12003" y="5764"/>
                    <a:pt x="11624" y="6073"/>
                  </a:cubicBezTo>
                  <a:cubicBezTo>
                    <a:pt x="11125" y="6500"/>
                    <a:pt x="10746" y="7045"/>
                    <a:pt x="10532" y="7662"/>
                  </a:cubicBezTo>
                  <a:cubicBezTo>
                    <a:pt x="10461" y="7828"/>
                    <a:pt x="10437" y="7994"/>
                    <a:pt x="10437" y="8160"/>
                  </a:cubicBezTo>
                  <a:cubicBezTo>
                    <a:pt x="10437" y="8895"/>
                    <a:pt x="10627" y="9299"/>
                    <a:pt x="11481" y="9393"/>
                  </a:cubicBezTo>
                  <a:cubicBezTo>
                    <a:pt x="11529" y="9393"/>
                    <a:pt x="11552" y="9417"/>
                    <a:pt x="11600" y="9441"/>
                  </a:cubicBezTo>
                  <a:cubicBezTo>
                    <a:pt x="11576" y="9536"/>
                    <a:pt x="11552" y="9631"/>
                    <a:pt x="11505" y="9726"/>
                  </a:cubicBezTo>
                  <a:cubicBezTo>
                    <a:pt x="11102" y="10461"/>
                    <a:pt x="10841" y="11267"/>
                    <a:pt x="10722" y="12098"/>
                  </a:cubicBezTo>
                  <a:cubicBezTo>
                    <a:pt x="10698" y="12216"/>
                    <a:pt x="10698" y="12359"/>
                    <a:pt x="10675" y="12477"/>
                  </a:cubicBezTo>
                  <a:cubicBezTo>
                    <a:pt x="10698" y="12880"/>
                    <a:pt x="10627" y="13260"/>
                    <a:pt x="10485" y="13616"/>
                  </a:cubicBezTo>
                  <a:cubicBezTo>
                    <a:pt x="10343" y="13995"/>
                    <a:pt x="10248" y="14351"/>
                    <a:pt x="10177" y="14754"/>
                  </a:cubicBezTo>
                  <a:cubicBezTo>
                    <a:pt x="10105" y="15110"/>
                    <a:pt x="9987" y="15466"/>
                    <a:pt x="9844" y="15798"/>
                  </a:cubicBezTo>
                  <a:cubicBezTo>
                    <a:pt x="9821" y="15869"/>
                    <a:pt x="9821" y="15940"/>
                    <a:pt x="9773" y="16012"/>
                  </a:cubicBezTo>
                  <a:cubicBezTo>
                    <a:pt x="9584" y="16439"/>
                    <a:pt x="9512" y="16913"/>
                    <a:pt x="9560" y="17364"/>
                  </a:cubicBezTo>
                  <a:cubicBezTo>
                    <a:pt x="9560" y="17506"/>
                    <a:pt x="9536" y="17625"/>
                    <a:pt x="9489" y="17743"/>
                  </a:cubicBezTo>
                  <a:cubicBezTo>
                    <a:pt x="9441" y="17957"/>
                    <a:pt x="9394" y="18146"/>
                    <a:pt x="9346" y="18336"/>
                  </a:cubicBezTo>
                  <a:cubicBezTo>
                    <a:pt x="9323" y="18479"/>
                    <a:pt x="9275" y="18597"/>
                    <a:pt x="9204" y="18692"/>
                  </a:cubicBezTo>
                  <a:cubicBezTo>
                    <a:pt x="9038" y="18882"/>
                    <a:pt x="8919" y="19095"/>
                    <a:pt x="8848" y="19333"/>
                  </a:cubicBezTo>
                  <a:cubicBezTo>
                    <a:pt x="8730" y="19641"/>
                    <a:pt x="8564" y="19926"/>
                    <a:pt x="8350" y="20186"/>
                  </a:cubicBezTo>
                  <a:cubicBezTo>
                    <a:pt x="8113" y="20495"/>
                    <a:pt x="7899" y="20827"/>
                    <a:pt x="7662" y="21135"/>
                  </a:cubicBezTo>
                  <a:cubicBezTo>
                    <a:pt x="7472" y="21420"/>
                    <a:pt x="7188" y="21633"/>
                    <a:pt x="6879" y="21752"/>
                  </a:cubicBezTo>
                  <a:cubicBezTo>
                    <a:pt x="6571" y="21942"/>
                    <a:pt x="6168" y="21800"/>
                    <a:pt x="6025" y="21467"/>
                  </a:cubicBezTo>
                  <a:cubicBezTo>
                    <a:pt x="5931" y="21278"/>
                    <a:pt x="5836" y="21040"/>
                    <a:pt x="5764" y="20803"/>
                  </a:cubicBezTo>
                  <a:cubicBezTo>
                    <a:pt x="5551" y="19997"/>
                    <a:pt x="5243" y="19214"/>
                    <a:pt x="5100" y="18384"/>
                  </a:cubicBezTo>
                  <a:cubicBezTo>
                    <a:pt x="4982" y="17791"/>
                    <a:pt x="4294" y="17720"/>
                    <a:pt x="3938" y="17957"/>
                  </a:cubicBezTo>
                  <a:cubicBezTo>
                    <a:pt x="3796" y="18075"/>
                    <a:pt x="3653" y="18194"/>
                    <a:pt x="3558" y="18336"/>
                  </a:cubicBezTo>
                  <a:cubicBezTo>
                    <a:pt x="3392" y="18573"/>
                    <a:pt x="3131" y="18716"/>
                    <a:pt x="2847" y="18692"/>
                  </a:cubicBezTo>
                  <a:lnTo>
                    <a:pt x="1898" y="18692"/>
                  </a:lnTo>
                  <a:cubicBezTo>
                    <a:pt x="1708" y="18716"/>
                    <a:pt x="1518" y="18621"/>
                    <a:pt x="1424" y="18479"/>
                  </a:cubicBezTo>
                  <a:cubicBezTo>
                    <a:pt x="1258" y="18265"/>
                    <a:pt x="1163" y="18028"/>
                    <a:pt x="1163" y="17767"/>
                  </a:cubicBezTo>
                  <a:cubicBezTo>
                    <a:pt x="1234" y="17269"/>
                    <a:pt x="1281" y="16771"/>
                    <a:pt x="1329" y="16273"/>
                  </a:cubicBezTo>
                  <a:cubicBezTo>
                    <a:pt x="1424" y="15751"/>
                    <a:pt x="1613" y="15276"/>
                    <a:pt x="1874" y="14826"/>
                  </a:cubicBezTo>
                  <a:cubicBezTo>
                    <a:pt x="2088" y="14351"/>
                    <a:pt x="2325" y="13877"/>
                    <a:pt x="2586" y="13426"/>
                  </a:cubicBezTo>
                  <a:cubicBezTo>
                    <a:pt x="2705" y="13236"/>
                    <a:pt x="2823" y="13047"/>
                    <a:pt x="2989" y="12880"/>
                  </a:cubicBezTo>
                  <a:cubicBezTo>
                    <a:pt x="3250" y="12572"/>
                    <a:pt x="3535" y="12311"/>
                    <a:pt x="3796" y="12027"/>
                  </a:cubicBezTo>
                  <a:cubicBezTo>
                    <a:pt x="4151" y="11671"/>
                    <a:pt x="4057" y="11291"/>
                    <a:pt x="3582" y="11149"/>
                  </a:cubicBezTo>
                  <a:cubicBezTo>
                    <a:pt x="2776" y="10912"/>
                    <a:pt x="2017" y="10556"/>
                    <a:pt x="1305" y="10129"/>
                  </a:cubicBezTo>
                  <a:cubicBezTo>
                    <a:pt x="997" y="9915"/>
                    <a:pt x="736" y="9654"/>
                    <a:pt x="498" y="9370"/>
                  </a:cubicBezTo>
                  <a:cubicBezTo>
                    <a:pt x="166" y="8967"/>
                    <a:pt x="0" y="8468"/>
                    <a:pt x="24" y="7970"/>
                  </a:cubicBezTo>
                  <a:cubicBezTo>
                    <a:pt x="48" y="7496"/>
                    <a:pt x="24" y="6998"/>
                    <a:pt x="24" y="6523"/>
                  </a:cubicBezTo>
                  <a:cubicBezTo>
                    <a:pt x="0" y="6262"/>
                    <a:pt x="72" y="6001"/>
                    <a:pt x="214" y="5788"/>
                  </a:cubicBezTo>
                  <a:cubicBezTo>
                    <a:pt x="285" y="5693"/>
                    <a:pt x="356" y="5598"/>
                    <a:pt x="380" y="5480"/>
                  </a:cubicBezTo>
                  <a:cubicBezTo>
                    <a:pt x="593" y="4839"/>
                    <a:pt x="1044" y="4365"/>
                    <a:pt x="1471" y="3867"/>
                  </a:cubicBezTo>
                  <a:cubicBezTo>
                    <a:pt x="1756" y="3534"/>
                    <a:pt x="2064" y="3202"/>
                    <a:pt x="2349" y="2894"/>
                  </a:cubicBezTo>
                  <a:cubicBezTo>
                    <a:pt x="2467" y="2752"/>
                    <a:pt x="2586" y="2633"/>
                    <a:pt x="2705" y="2538"/>
                  </a:cubicBezTo>
                  <a:cubicBezTo>
                    <a:pt x="3274" y="2064"/>
                    <a:pt x="3914" y="1637"/>
                    <a:pt x="4578" y="1305"/>
                  </a:cubicBezTo>
                  <a:cubicBezTo>
                    <a:pt x="5219" y="996"/>
                    <a:pt x="5883" y="688"/>
                    <a:pt x="6547" y="380"/>
                  </a:cubicBezTo>
                  <a:cubicBezTo>
                    <a:pt x="7093" y="142"/>
                    <a:pt x="7710" y="24"/>
                    <a:pt x="8326" y="24"/>
                  </a:cubicBezTo>
                  <a:cubicBezTo>
                    <a:pt x="9133" y="0"/>
                    <a:pt x="9916" y="24"/>
                    <a:pt x="10722" y="24"/>
                  </a:cubicBezTo>
                  <a:cubicBezTo>
                    <a:pt x="11102" y="47"/>
                    <a:pt x="11457" y="95"/>
                    <a:pt x="11813" y="214"/>
                  </a:cubicBezTo>
                  <a:cubicBezTo>
                    <a:pt x="12715" y="427"/>
                    <a:pt x="13592" y="807"/>
                    <a:pt x="14351" y="1328"/>
                  </a:cubicBezTo>
                  <a:cubicBezTo>
                    <a:pt x="14517" y="1447"/>
                    <a:pt x="14684" y="1589"/>
                    <a:pt x="14826" y="1732"/>
                  </a:cubicBezTo>
                  <a:cubicBezTo>
                    <a:pt x="14992" y="1874"/>
                    <a:pt x="15063" y="2111"/>
                    <a:pt x="15016" y="2348"/>
                  </a:cubicBezTo>
                  <a:close/>
                </a:path>
              </a:pathLst>
            </a:custGeom>
            <a:solidFill>
              <a:srgbClr val="FB6A2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6" name="Google Shape;266;p16"/>
            <p:cNvSpPr/>
            <p:nvPr/>
          </p:nvSpPr>
          <p:spPr>
            <a:xfrm>
              <a:off x="10273475" y="941350"/>
              <a:ext cx="199875" cy="343975"/>
            </a:xfrm>
            <a:custGeom>
              <a:avLst/>
              <a:gdLst/>
              <a:ahLst/>
              <a:cxnLst/>
              <a:rect l="l" t="t" r="r" b="b"/>
              <a:pathLst>
                <a:path w="7995" h="13759" extrusionOk="0">
                  <a:moveTo>
                    <a:pt x="4887" y="24"/>
                  </a:moveTo>
                  <a:cubicBezTo>
                    <a:pt x="5196" y="1"/>
                    <a:pt x="5504" y="72"/>
                    <a:pt x="5765" y="214"/>
                  </a:cubicBezTo>
                  <a:cubicBezTo>
                    <a:pt x="5955" y="309"/>
                    <a:pt x="6097" y="451"/>
                    <a:pt x="6216" y="594"/>
                  </a:cubicBezTo>
                  <a:cubicBezTo>
                    <a:pt x="6477" y="878"/>
                    <a:pt x="6690" y="1187"/>
                    <a:pt x="6951" y="1448"/>
                  </a:cubicBezTo>
                  <a:cubicBezTo>
                    <a:pt x="7236" y="1732"/>
                    <a:pt x="7402" y="2112"/>
                    <a:pt x="7402" y="2491"/>
                  </a:cubicBezTo>
                  <a:lnTo>
                    <a:pt x="7402" y="3986"/>
                  </a:lnTo>
                  <a:cubicBezTo>
                    <a:pt x="7354" y="4033"/>
                    <a:pt x="7283" y="4081"/>
                    <a:pt x="7212" y="4128"/>
                  </a:cubicBezTo>
                  <a:cubicBezTo>
                    <a:pt x="6927" y="4389"/>
                    <a:pt x="6951" y="4840"/>
                    <a:pt x="7259" y="5053"/>
                  </a:cubicBezTo>
                  <a:cubicBezTo>
                    <a:pt x="7378" y="5148"/>
                    <a:pt x="7544" y="5219"/>
                    <a:pt x="7686" y="5314"/>
                  </a:cubicBezTo>
                  <a:cubicBezTo>
                    <a:pt x="7829" y="5385"/>
                    <a:pt x="7900" y="5456"/>
                    <a:pt x="7995" y="5527"/>
                  </a:cubicBezTo>
                  <a:cubicBezTo>
                    <a:pt x="7947" y="5646"/>
                    <a:pt x="7876" y="5741"/>
                    <a:pt x="7805" y="5836"/>
                  </a:cubicBezTo>
                  <a:cubicBezTo>
                    <a:pt x="7378" y="6358"/>
                    <a:pt x="6951" y="6880"/>
                    <a:pt x="6524" y="7378"/>
                  </a:cubicBezTo>
                  <a:cubicBezTo>
                    <a:pt x="6453" y="7473"/>
                    <a:pt x="6358" y="7544"/>
                    <a:pt x="6287" y="7615"/>
                  </a:cubicBezTo>
                  <a:cubicBezTo>
                    <a:pt x="5884" y="7947"/>
                    <a:pt x="5504" y="8303"/>
                    <a:pt x="5125" y="8659"/>
                  </a:cubicBezTo>
                  <a:cubicBezTo>
                    <a:pt x="4745" y="8967"/>
                    <a:pt x="4437" y="9347"/>
                    <a:pt x="4199" y="9774"/>
                  </a:cubicBezTo>
                  <a:cubicBezTo>
                    <a:pt x="4033" y="10011"/>
                    <a:pt x="3867" y="10248"/>
                    <a:pt x="3654" y="10461"/>
                  </a:cubicBezTo>
                  <a:cubicBezTo>
                    <a:pt x="3535" y="10604"/>
                    <a:pt x="3393" y="10746"/>
                    <a:pt x="3274" y="10888"/>
                  </a:cubicBezTo>
                  <a:cubicBezTo>
                    <a:pt x="2871" y="11339"/>
                    <a:pt x="2610" y="11908"/>
                    <a:pt x="2515" y="12525"/>
                  </a:cubicBezTo>
                  <a:cubicBezTo>
                    <a:pt x="2492" y="12762"/>
                    <a:pt x="2420" y="13000"/>
                    <a:pt x="2397" y="13237"/>
                  </a:cubicBezTo>
                  <a:cubicBezTo>
                    <a:pt x="2373" y="13450"/>
                    <a:pt x="2207" y="13640"/>
                    <a:pt x="1993" y="13664"/>
                  </a:cubicBezTo>
                  <a:cubicBezTo>
                    <a:pt x="1543" y="13735"/>
                    <a:pt x="1068" y="13759"/>
                    <a:pt x="594" y="13687"/>
                  </a:cubicBezTo>
                  <a:cubicBezTo>
                    <a:pt x="594" y="13640"/>
                    <a:pt x="570" y="13569"/>
                    <a:pt x="570" y="13521"/>
                  </a:cubicBezTo>
                  <a:cubicBezTo>
                    <a:pt x="784" y="13260"/>
                    <a:pt x="713" y="12881"/>
                    <a:pt x="428" y="12715"/>
                  </a:cubicBezTo>
                  <a:cubicBezTo>
                    <a:pt x="428" y="12407"/>
                    <a:pt x="475" y="12098"/>
                    <a:pt x="618" y="11814"/>
                  </a:cubicBezTo>
                  <a:cubicBezTo>
                    <a:pt x="807" y="11387"/>
                    <a:pt x="1021" y="10983"/>
                    <a:pt x="1211" y="10556"/>
                  </a:cubicBezTo>
                  <a:cubicBezTo>
                    <a:pt x="1282" y="10319"/>
                    <a:pt x="1519" y="10177"/>
                    <a:pt x="1780" y="10200"/>
                  </a:cubicBezTo>
                  <a:cubicBezTo>
                    <a:pt x="2088" y="10248"/>
                    <a:pt x="2254" y="10058"/>
                    <a:pt x="2397" y="9821"/>
                  </a:cubicBezTo>
                  <a:cubicBezTo>
                    <a:pt x="2634" y="9489"/>
                    <a:pt x="2397" y="9038"/>
                    <a:pt x="1993" y="9086"/>
                  </a:cubicBezTo>
                  <a:cubicBezTo>
                    <a:pt x="1804" y="9086"/>
                    <a:pt x="1590" y="9109"/>
                    <a:pt x="1400" y="9181"/>
                  </a:cubicBezTo>
                  <a:cubicBezTo>
                    <a:pt x="1021" y="9275"/>
                    <a:pt x="618" y="9299"/>
                    <a:pt x="238" y="9252"/>
                  </a:cubicBezTo>
                  <a:cubicBezTo>
                    <a:pt x="96" y="9228"/>
                    <a:pt x="1" y="9109"/>
                    <a:pt x="48" y="8967"/>
                  </a:cubicBezTo>
                  <a:cubicBezTo>
                    <a:pt x="96" y="8777"/>
                    <a:pt x="167" y="8611"/>
                    <a:pt x="262" y="8445"/>
                  </a:cubicBezTo>
                  <a:cubicBezTo>
                    <a:pt x="618" y="7852"/>
                    <a:pt x="1139" y="7354"/>
                    <a:pt x="1733" y="7022"/>
                  </a:cubicBezTo>
                  <a:cubicBezTo>
                    <a:pt x="1875" y="6951"/>
                    <a:pt x="2017" y="6903"/>
                    <a:pt x="2159" y="6880"/>
                  </a:cubicBezTo>
                  <a:cubicBezTo>
                    <a:pt x="2278" y="6856"/>
                    <a:pt x="2420" y="6880"/>
                    <a:pt x="2539" y="6856"/>
                  </a:cubicBezTo>
                  <a:cubicBezTo>
                    <a:pt x="2895" y="6808"/>
                    <a:pt x="3156" y="6500"/>
                    <a:pt x="3108" y="6144"/>
                  </a:cubicBezTo>
                  <a:cubicBezTo>
                    <a:pt x="3085" y="5978"/>
                    <a:pt x="2966" y="5836"/>
                    <a:pt x="2800" y="5765"/>
                  </a:cubicBezTo>
                  <a:cubicBezTo>
                    <a:pt x="2681" y="5717"/>
                    <a:pt x="2563" y="5670"/>
                    <a:pt x="2444" y="5622"/>
                  </a:cubicBezTo>
                  <a:cubicBezTo>
                    <a:pt x="2302" y="5551"/>
                    <a:pt x="2254" y="5361"/>
                    <a:pt x="2349" y="5243"/>
                  </a:cubicBezTo>
                  <a:cubicBezTo>
                    <a:pt x="2515" y="4982"/>
                    <a:pt x="2681" y="4745"/>
                    <a:pt x="2871" y="4507"/>
                  </a:cubicBezTo>
                  <a:cubicBezTo>
                    <a:pt x="3085" y="4294"/>
                    <a:pt x="3393" y="4175"/>
                    <a:pt x="3678" y="4199"/>
                  </a:cubicBezTo>
                  <a:lnTo>
                    <a:pt x="4911" y="4199"/>
                  </a:lnTo>
                  <a:cubicBezTo>
                    <a:pt x="5053" y="4199"/>
                    <a:pt x="5219" y="4199"/>
                    <a:pt x="5362" y="4175"/>
                  </a:cubicBezTo>
                  <a:cubicBezTo>
                    <a:pt x="5575" y="4128"/>
                    <a:pt x="5765" y="3962"/>
                    <a:pt x="5836" y="3748"/>
                  </a:cubicBezTo>
                  <a:cubicBezTo>
                    <a:pt x="5884" y="3535"/>
                    <a:pt x="5789" y="3321"/>
                    <a:pt x="5623" y="3203"/>
                  </a:cubicBezTo>
                  <a:cubicBezTo>
                    <a:pt x="5480" y="3061"/>
                    <a:pt x="5338" y="2918"/>
                    <a:pt x="5219" y="2752"/>
                  </a:cubicBezTo>
                  <a:cubicBezTo>
                    <a:pt x="4864" y="2325"/>
                    <a:pt x="4698" y="1756"/>
                    <a:pt x="4721" y="1187"/>
                  </a:cubicBezTo>
                  <a:cubicBezTo>
                    <a:pt x="4721" y="878"/>
                    <a:pt x="4745" y="570"/>
                    <a:pt x="4769" y="238"/>
                  </a:cubicBezTo>
                  <a:cubicBezTo>
                    <a:pt x="4792" y="167"/>
                    <a:pt x="4840" y="95"/>
                    <a:pt x="4887" y="24"/>
                  </a:cubicBezTo>
                  <a:close/>
                </a:path>
              </a:pathLst>
            </a:custGeom>
            <a:solidFill>
              <a:srgbClr val="DD394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7" name="Google Shape;267;p16"/>
            <p:cNvSpPr/>
            <p:nvPr/>
          </p:nvSpPr>
          <p:spPr>
            <a:xfrm>
              <a:off x="11120900" y="1301325"/>
              <a:ext cx="80100" cy="164275"/>
            </a:xfrm>
            <a:custGeom>
              <a:avLst/>
              <a:gdLst/>
              <a:ahLst/>
              <a:cxnLst/>
              <a:rect l="l" t="t" r="r" b="b"/>
              <a:pathLst>
                <a:path w="3204" h="6571" extrusionOk="0">
                  <a:moveTo>
                    <a:pt x="618" y="6452"/>
                  </a:moveTo>
                  <a:cubicBezTo>
                    <a:pt x="594" y="6357"/>
                    <a:pt x="570" y="6239"/>
                    <a:pt x="570" y="6120"/>
                  </a:cubicBezTo>
                  <a:cubicBezTo>
                    <a:pt x="641" y="5195"/>
                    <a:pt x="380" y="4317"/>
                    <a:pt x="191" y="3440"/>
                  </a:cubicBezTo>
                  <a:cubicBezTo>
                    <a:pt x="120" y="3179"/>
                    <a:pt x="48" y="2941"/>
                    <a:pt x="1" y="2681"/>
                  </a:cubicBezTo>
                  <a:cubicBezTo>
                    <a:pt x="25" y="2633"/>
                    <a:pt x="72" y="2586"/>
                    <a:pt x="120" y="2562"/>
                  </a:cubicBezTo>
                  <a:cubicBezTo>
                    <a:pt x="357" y="2372"/>
                    <a:pt x="428" y="2254"/>
                    <a:pt x="286" y="2064"/>
                  </a:cubicBezTo>
                  <a:cubicBezTo>
                    <a:pt x="1" y="1755"/>
                    <a:pt x="96" y="1447"/>
                    <a:pt x="238" y="1139"/>
                  </a:cubicBezTo>
                  <a:cubicBezTo>
                    <a:pt x="570" y="427"/>
                    <a:pt x="1306" y="0"/>
                    <a:pt x="2088" y="24"/>
                  </a:cubicBezTo>
                  <a:cubicBezTo>
                    <a:pt x="2444" y="48"/>
                    <a:pt x="2753" y="261"/>
                    <a:pt x="2895" y="593"/>
                  </a:cubicBezTo>
                  <a:cubicBezTo>
                    <a:pt x="3108" y="1044"/>
                    <a:pt x="3203" y="1542"/>
                    <a:pt x="3203" y="2064"/>
                  </a:cubicBezTo>
                  <a:lnTo>
                    <a:pt x="3203" y="3606"/>
                  </a:lnTo>
                  <a:cubicBezTo>
                    <a:pt x="3180" y="4388"/>
                    <a:pt x="2895" y="5124"/>
                    <a:pt x="2349" y="5669"/>
                  </a:cubicBezTo>
                  <a:cubicBezTo>
                    <a:pt x="2160" y="5907"/>
                    <a:pt x="1922" y="6096"/>
                    <a:pt x="1685" y="6262"/>
                  </a:cubicBezTo>
                  <a:cubicBezTo>
                    <a:pt x="1377" y="6500"/>
                    <a:pt x="973" y="6571"/>
                    <a:pt x="618" y="64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8" name="Google Shape;268;p16"/>
            <p:cNvSpPr/>
            <p:nvPr/>
          </p:nvSpPr>
          <p:spPr>
            <a:xfrm>
              <a:off x="10294825" y="1603750"/>
              <a:ext cx="115675" cy="90175"/>
            </a:xfrm>
            <a:custGeom>
              <a:avLst/>
              <a:gdLst/>
              <a:ahLst/>
              <a:cxnLst/>
              <a:rect l="l" t="t" r="r" b="b"/>
              <a:pathLst>
                <a:path w="4627" h="3607" extrusionOk="0">
                  <a:moveTo>
                    <a:pt x="4603" y="3559"/>
                  </a:moveTo>
                  <a:cubicBezTo>
                    <a:pt x="3891" y="3606"/>
                    <a:pt x="3203" y="3583"/>
                    <a:pt x="2515" y="3535"/>
                  </a:cubicBezTo>
                  <a:cubicBezTo>
                    <a:pt x="1970" y="3464"/>
                    <a:pt x="1472" y="3274"/>
                    <a:pt x="997" y="2990"/>
                  </a:cubicBezTo>
                  <a:cubicBezTo>
                    <a:pt x="570" y="2729"/>
                    <a:pt x="262" y="2302"/>
                    <a:pt x="119" y="1827"/>
                  </a:cubicBezTo>
                  <a:cubicBezTo>
                    <a:pt x="1" y="1519"/>
                    <a:pt x="48" y="1187"/>
                    <a:pt x="238" y="926"/>
                  </a:cubicBezTo>
                  <a:cubicBezTo>
                    <a:pt x="262" y="878"/>
                    <a:pt x="309" y="831"/>
                    <a:pt x="333" y="784"/>
                  </a:cubicBezTo>
                  <a:cubicBezTo>
                    <a:pt x="618" y="238"/>
                    <a:pt x="1068" y="1"/>
                    <a:pt x="1946" y="333"/>
                  </a:cubicBezTo>
                  <a:cubicBezTo>
                    <a:pt x="2112" y="404"/>
                    <a:pt x="2254" y="499"/>
                    <a:pt x="2420" y="546"/>
                  </a:cubicBezTo>
                  <a:cubicBezTo>
                    <a:pt x="2563" y="594"/>
                    <a:pt x="2705" y="689"/>
                    <a:pt x="2800" y="831"/>
                  </a:cubicBezTo>
                  <a:cubicBezTo>
                    <a:pt x="2918" y="1044"/>
                    <a:pt x="3108" y="1187"/>
                    <a:pt x="3345" y="1210"/>
                  </a:cubicBezTo>
                  <a:cubicBezTo>
                    <a:pt x="3796" y="1970"/>
                    <a:pt x="4199" y="2705"/>
                    <a:pt x="4626" y="3464"/>
                  </a:cubicBezTo>
                  <a:cubicBezTo>
                    <a:pt x="4626" y="3464"/>
                    <a:pt x="4603" y="3488"/>
                    <a:pt x="4603" y="355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9" name="Google Shape;269;p16"/>
            <p:cNvSpPr/>
            <p:nvPr/>
          </p:nvSpPr>
          <p:spPr>
            <a:xfrm>
              <a:off x="10751450" y="2682450"/>
              <a:ext cx="97875" cy="58750"/>
            </a:xfrm>
            <a:custGeom>
              <a:avLst/>
              <a:gdLst/>
              <a:ahLst/>
              <a:cxnLst/>
              <a:rect l="l" t="t" r="r" b="b"/>
              <a:pathLst>
                <a:path w="3915" h="2350" extrusionOk="0">
                  <a:moveTo>
                    <a:pt x="1" y="1"/>
                  </a:moveTo>
                  <a:cubicBezTo>
                    <a:pt x="333" y="72"/>
                    <a:pt x="665" y="167"/>
                    <a:pt x="997" y="333"/>
                  </a:cubicBezTo>
                  <a:cubicBezTo>
                    <a:pt x="1638" y="618"/>
                    <a:pt x="2278" y="926"/>
                    <a:pt x="2919" y="1211"/>
                  </a:cubicBezTo>
                  <a:cubicBezTo>
                    <a:pt x="3274" y="1353"/>
                    <a:pt x="3559" y="1590"/>
                    <a:pt x="3772" y="1899"/>
                  </a:cubicBezTo>
                  <a:cubicBezTo>
                    <a:pt x="3915" y="2112"/>
                    <a:pt x="3844" y="2326"/>
                    <a:pt x="3583" y="2349"/>
                  </a:cubicBezTo>
                  <a:cubicBezTo>
                    <a:pt x="3132" y="2349"/>
                    <a:pt x="2681" y="2349"/>
                    <a:pt x="2231" y="2349"/>
                  </a:cubicBezTo>
                  <a:cubicBezTo>
                    <a:pt x="2088" y="2326"/>
                    <a:pt x="1946" y="2278"/>
                    <a:pt x="1827" y="2207"/>
                  </a:cubicBezTo>
                  <a:cubicBezTo>
                    <a:pt x="1353" y="1922"/>
                    <a:pt x="950" y="1567"/>
                    <a:pt x="641" y="1116"/>
                  </a:cubicBezTo>
                  <a:cubicBezTo>
                    <a:pt x="428" y="784"/>
                    <a:pt x="238" y="428"/>
                    <a:pt x="1" y="1"/>
                  </a:cubicBezTo>
                  <a:close/>
                </a:path>
              </a:pathLst>
            </a:custGeom>
            <a:solidFill>
              <a:srgbClr val="FB6A2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0" name="Google Shape;270;p16"/>
            <p:cNvSpPr/>
            <p:nvPr/>
          </p:nvSpPr>
          <p:spPr>
            <a:xfrm>
              <a:off x="10179200" y="2250150"/>
              <a:ext cx="33225" cy="122175"/>
            </a:xfrm>
            <a:custGeom>
              <a:avLst/>
              <a:gdLst/>
              <a:ahLst/>
              <a:cxnLst/>
              <a:rect l="l" t="t" r="r" b="b"/>
              <a:pathLst>
                <a:path w="1329" h="4887" extrusionOk="0">
                  <a:moveTo>
                    <a:pt x="1234" y="0"/>
                  </a:moveTo>
                  <a:cubicBezTo>
                    <a:pt x="1257" y="166"/>
                    <a:pt x="1305" y="333"/>
                    <a:pt x="1305" y="499"/>
                  </a:cubicBezTo>
                  <a:cubicBezTo>
                    <a:pt x="1305" y="1044"/>
                    <a:pt x="1329" y="1613"/>
                    <a:pt x="1305" y="2159"/>
                  </a:cubicBezTo>
                  <a:cubicBezTo>
                    <a:pt x="1305" y="2586"/>
                    <a:pt x="1186" y="2989"/>
                    <a:pt x="1020" y="3345"/>
                  </a:cubicBezTo>
                  <a:cubicBezTo>
                    <a:pt x="807" y="3843"/>
                    <a:pt x="593" y="4341"/>
                    <a:pt x="380" y="4840"/>
                  </a:cubicBezTo>
                  <a:cubicBezTo>
                    <a:pt x="380" y="4863"/>
                    <a:pt x="332" y="4863"/>
                    <a:pt x="261" y="4887"/>
                  </a:cubicBezTo>
                  <a:cubicBezTo>
                    <a:pt x="95" y="4484"/>
                    <a:pt x="0" y="4033"/>
                    <a:pt x="48" y="3606"/>
                  </a:cubicBezTo>
                  <a:cubicBezTo>
                    <a:pt x="71" y="3060"/>
                    <a:pt x="166" y="2539"/>
                    <a:pt x="261" y="2017"/>
                  </a:cubicBezTo>
                  <a:cubicBezTo>
                    <a:pt x="309" y="1780"/>
                    <a:pt x="356" y="1566"/>
                    <a:pt x="451" y="1376"/>
                  </a:cubicBezTo>
                  <a:cubicBezTo>
                    <a:pt x="522" y="1163"/>
                    <a:pt x="593" y="949"/>
                    <a:pt x="688" y="760"/>
                  </a:cubicBezTo>
                  <a:cubicBezTo>
                    <a:pt x="759" y="451"/>
                    <a:pt x="973" y="190"/>
                    <a:pt x="1234" y="0"/>
                  </a:cubicBezTo>
                  <a:close/>
                </a:path>
              </a:pathLst>
            </a:custGeom>
            <a:solidFill>
              <a:srgbClr val="FB6A2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1" name="Google Shape;271;p16"/>
            <p:cNvSpPr/>
            <p:nvPr/>
          </p:nvSpPr>
          <p:spPr>
            <a:xfrm>
              <a:off x="10708750" y="1851650"/>
              <a:ext cx="39175" cy="27875"/>
            </a:xfrm>
            <a:custGeom>
              <a:avLst/>
              <a:gdLst/>
              <a:ahLst/>
              <a:cxnLst/>
              <a:rect l="l" t="t" r="r" b="b"/>
              <a:pathLst>
                <a:path w="1567" h="1115" extrusionOk="0">
                  <a:moveTo>
                    <a:pt x="1" y="95"/>
                  </a:moveTo>
                  <a:cubicBezTo>
                    <a:pt x="570" y="0"/>
                    <a:pt x="1045" y="190"/>
                    <a:pt x="1567" y="190"/>
                  </a:cubicBezTo>
                  <a:cubicBezTo>
                    <a:pt x="1495" y="474"/>
                    <a:pt x="1329" y="735"/>
                    <a:pt x="1116" y="949"/>
                  </a:cubicBezTo>
                  <a:cubicBezTo>
                    <a:pt x="974" y="1115"/>
                    <a:pt x="713" y="1091"/>
                    <a:pt x="594" y="901"/>
                  </a:cubicBezTo>
                  <a:cubicBezTo>
                    <a:pt x="404" y="664"/>
                    <a:pt x="238" y="403"/>
                    <a:pt x="1" y="9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2" name="Google Shape;272;p16"/>
            <p:cNvSpPr/>
            <p:nvPr/>
          </p:nvSpPr>
          <p:spPr>
            <a:xfrm>
              <a:off x="11039075" y="1202275"/>
              <a:ext cx="8325" cy="7150"/>
            </a:xfrm>
            <a:custGeom>
              <a:avLst/>
              <a:gdLst/>
              <a:ahLst/>
              <a:cxnLst/>
              <a:rect l="l" t="t" r="r" b="b"/>
              <a:pathLst>
                <a:path w="333" h="286" extrusionOk="0">
                  <a:moveTo>
                    <a:pt x="333" y="262"/>
                  </a:moveTo>
                  <a:cubicBezTo>
                    <a:pt x="95" y="285"/>
                    <a:pt x="72" y="285"/>
                    <a:pt x="0" y="1"/>
                  </a:cubicBezTo>
                  <a:lnTo>
                    <a:pt x="0" y="1"/>
                  </a:lnTo>
                  <a:lnTo>
                    <a:pt x="167" y="119"/>
                  </a:lnTo>
                  <a:lnTo>
                    <a:pt x="309" y="262"/>
                  </a:lnTo>
                  <a:close/>
                </a:path>
              </a:pathLst>
            </a:custGeom>
            <a:solidFill>
              <a:srgbClr val="E7A91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3" name="Google Shape;273;p16"/>
            <p:cNvSpPr/>
            <p:nvPr/>
          </p:nvSpPr>
          <p:spPr>
            <a:xfrm>
              <a:off x="11046775" y="1217100"/>
              <a:ext cx="4175" cy="4175"/>
            </a:xfrm>
            <a:custGeom>
              <a:avLst/>
              <a:gdLst/>
              <a:ahLst/>
              <a:cxnLst/>
              <a:rect l="l" t="t" r="r" b="b"/>
              <a:pathLst>
                <a:path w="167" h="167" extrusionOk="0">
                  <a:moveTo>
                    <a:pt x="1" y="1"/>
                  </a:moveTo>
                  <a:cubicBezTo>
                    <a:pt x="119" y="1"/>
                    <a:pt x="143" y="72"/>
                    <a:pt x="167" y="167"/>
                  </a:cubicBezTo>
                  <a:lnTo>
                    <a:pt x="167" y="167"/>
                  </a:lnTo>
                  <a:cubicBezTo>
                    <a:pt x="25" y="167"/>
                    <a:pt x="48" y="72"/>
                    <a:pt x="1" y="1"/>
                  </a:cubicBezTo>
                  <a:close/>
                </a:path>
              </a:pathLst>
            </a:custGeom>
            <a:solidFill>
              <a:srgbClr val="E7A91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4" name="Google Shape;274;p16"/>
            <p:cNvSpPr/>
            <p:nvPr/>
          </p:nvSpPr>
          <p:spPr>
            <a:xfrm>
              <a:off x="11045000" y="1208200"/>
              <a:ext cx="2400" cy="8925"/>
            </a:xfrm>
            <a:custGeom>
              <a:avLst/>
              <a:gdLst/>
              <a:ahLst/>
              <a:cxnLst/>
              <a:rect l="l" t="t" r="r" b="b"/>
              <a:pathLst>
                <a:path w="96" h="357" extrusionOk="0">
                  <a:moveTo>
                    <a:pt x="96" y="333"/>
                  </a:moveTo>
                  <a:cubicBezTo>
                    <a:pt x="1" y="238"/>
                    <a:pt x="1" y="96"/>
                    <a:pt x="96" y="1"/>
                  </a:cubicBezTo>
                  <a:lnTo>
                    <a:pt x="96" y="1"/>
                  </a:lnTo>
                  <a:lnTo>
                    <a:pt x="96" y="357"/>
                  </a:lnTo>
                  <a:close/>
                </a:path>
              </a:pathLst>
            </a:custGeom>
            <a:solidFill>
              <a:srgbClr val="E7A91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5" name="Google Shape;275;p16"/>
            <p:cNvSpPr/>
            <p:nvPr/>
          </p:nvSpPr>
          <p:spPr>
            <a:xfrm>
              <a:off x="11050925" y="1221250"/>
              <a:ext cx="1825" cy="3000"/>
            </a:xfrm>
            <a:custGeom>
              <a:avLst/>
              <a:gdLst/>
              <a:ahLst/>
              <a:cxnLst/>
              <a:rect l="l" t="t" r="r" b="b"/>
              <a:pathLst>
                <a:path w="73" h="120" extrusionOk="0">
                  <a:moveTo>
                    <a:pt x="1" y="1"/>
                  </a:moveTo>
                  <a:cubicBezTo>
                    <a:pt x="25" y="24"/>
                    <a:pt x="48" y="48"/>
                    <a:pt x="72" y="72"/>
                  </a:cubicBezTo>
                  <a:cubicBezTo>
                    <a:pt x="72" y="72"/>
                    <a:pt x="72" y="96"/>
                    <a:pt x="48" y="119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E7A91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6" name="Google Shape;276;p16"/>
            <p:cNvSpPr/>
            <p:nvPr/>
          </p:nvSpPr>
          <p:spPr>
            <a:xfrm>
              <a:off x="10921650" y="1454900"/>
              <a:ext cx="186825" cy="188025"/>
            </a:xfrm>
            <a:custGeom>
              <a:avLst/>
              <a:gdLst/>
              <a:ahLst/>
              <a:cxnLst/>
              <a:rect l="l" t="t" r="r" b="b"/>
              <a:pathLst>
                <a:path w="7473" h="7521" extrusionOk="0">
                  <a:moveTo>
                    <a:pt x="5812" y="784"/>
                  </a:moveTo>
                  <a:cubicBezTo>
                    <a:pt x="4626" y="1"/>
                    <a:pt x="2800" y="119"/>
                    <a:pt x="1685" y="973"/>
                  </a:cubicBezTo>
                  <a:cubicBezTo>
                    <a:pt x="357" y="1946"/>
                    <a:pt x="1" y="3488"/>
                    <a:pt x="309" y="5077"/>
                  </a:cubicBezTo>
                  <a:cubicBezTo>
                    <a:pt x="617" y="6500"/>
                    <a:pt x="1898" y="7520"/>
                    <a:pt x="3393" y="7473"/>
                  </a:cubicBezTo>
                  <a:cubicBezTo>
                    <a:pt x="4721" y="7354"/>
                    <a:pt x="5955" y="6643"/>
                    <a:pt x="6737" y="5551"/>
                  </a:cubicBezTo>
                  <a:cubicBezTo>
                    <a:pt x="7022" y="5148"/>
                    <a:pt x="7164" y="4698"/>
                    <a:pt x="7141" y="4223"/>
                  </a:cubicBezTo>
                  <a:cubicBezTo>
                    <a:pt x="7473" y="2918"/>
                    <a:pt x="6951" y="1519"/>
                    <a:pt x="5812" y="784"/>
                  </a:cubicBezTo>
                  <a:close/>
                </a:path>
              </a:pathLst>
            </a:custGeom>
            <a:solidFill>
              <a:srgbClr val="FB88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7" name="Google Shape;277;p16"/>
            <p:cNvSpPr/>
            <p:nvPr/>
          </p:nvSpPr>
          <p:spPr>
            <a:xfrm>
              <a:off x="10418775" y="1534375"/>
              <a:ext cx="220025" cy="186225"/>
            </a:xfrm>
            <a:custGeom>
              <a:avLst/>
              <a:gdLst/>
              <a:ahLst/>
              <a:cxnLst/>
              <a:rect l="l" t="t" r="r" b="b"/>
              <a:pathLst>
                <a:path w="8801" h="7449" extrusionOk="0">
                  <a:moveTo>
                    <a:pt x="7022" y="878"/>
                  </a:moveTo>
                  <a:cubicBezTo>
                    <a:pt x="5551" y="0"/>
                    <a:pt x="3653" y="712"/>
                    <a:pt x="2254" y="1424"/>
                  </a:cubicBezTo>
                  <a:cubicBezTo>
                    <a:pt x="427" y="2349"/>
                    <a:pt x="0" y="4721"/>
                    <a:pt x="1780" y="5954"/>
                  </a:cubicBezTo>
                  <a:cubicBezTo>
                    <a:pt x="1946" y="6073"/>
                    <a:pt x="2135" y="6192"/>
                    <a:pt x="2325" y="6263"/>
                  </a:cubicBezTo>
                  <a:cubicBezTo>
                    <a:pt x="2467" y="6381"/>
                    <a:pt x="2610" y="6500"/>
                    <a:pt x="2752" y="6595"/>
                  </a:cubicBezTo>
                  <a:cubicBezTo>
                    <a:pt x="4128" y="7449"/>
                    <a:pt x="6026" y="7117"/>
                    <a:pt x="7212" y="6097"/>
                  </a:cubicBezTo>
                  <a:cubicBezTo>
                    <a:pt x="8706" y="4839"/>
                    <a:pt x="8801" y="1922"/>
                    <a:pt x="7022" y="878"/>
                  </a:cubicBezTo>
                  <a:close/>
                </a:path>
              </a:pathLst>
            </a:custGeom>
            <a:solidFill>
              <a:srgbClr val="FB88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8" name="Google Shape;278;p16"/>
            <p:cNvSpPr/>
            <p:nvPr/>
          </p:nvSpPr>
          <p:spPr>
            <a:xfrm>
              <a:off x="9964525" y="914075"/>
              <a:ext cx="1385325" cy="1853800"/>
            </a:xfrm>
            <a:custGeom>
              <a:avLst/>
              <a:gdLst/>
              <a:ahLst/>
              <a:cxnLst/>
              <a:rect l="l" t="t" r="r" b="b"/>
              <a:pathLst>
                <a:path w="55413" h="74152" extrusionOk="0">
                  <a:moveTo>
                    <a:pt x="54961" y="37598"/>
                  </a:moveTo>
                  <a:cubicBezTo>
                    <a:pt x="54843" y="37527"/>
                    <a:pt x="54701" y="37503"/>
                    <a:pt x="54558" y="37479"/>
                  </a:cubicBezTo>
                  <a:lnTo>
                    <a:pt x="53847" y="37408"/>
                  </a:lnTo>
                  <a:lnTo>
                    <a:pt x="53182" y="37337"/>
                  </a:lnTo>
                  <a:lnTo>
                    <a:pt x="53135" y="37337"/>
                  </a:lnTo>
                  <a:cubicBezTo>
                    <a:pt x="53064" y="37337"/>
                    <a:pt x="53040" y="37337"/>
                    <a:pt x="53016" y="37290"/>
                  </a:cubicBezTo>
                  <a:lnTo>
                    <a:pt x="53088" y="37266"/>
                  </a:lnTo>
                  <a:cubicBezTo>
                    <a:pt x="53254" y="37124"/>
                    <a:pt x="53467" y="37052"/>
                    <a:pt x="53681" y="37005"/>
                  </a:cubicBezTo>
                  <a:cubicBezTo>
                    <a:pt x="53894" y="36981"/>
                    <a:pt x="54108" y="36839"/>
                    <a:pt x="54226" y="36649"/>
                  </a:cubicBezTo>
                  <a:cubicBezTo>
                    <a:pt x="54368" y="36436"/>
                    <a:pt x="54345" y="36151"/>
                    <a:pt x="54179" y="35961"/>
                  </a:cubicBezTo>
                  <a:cubicBezTo>
                    <a:pt x="54084" y="35866"/>
                    <a:pt x="53965" y="35795"/>
                    <a:pt x="53823" y="35795"/>
                  </a:cubicBezTo>
                  <a:cubicBezTo>
                    <a:pt x="53752" y="35795"/>
                    <a:pt x="53681" y="35819"/>
                    <a:pt x="53633" y="35843"/>
                  </a:cubicBezTo>
                  <a:cubicBezTo>
                    <a:pt x="53301" y="35961"/>
                    <a:pt x="52993" y="36127"/>
                    <a:pt x="52661" y="36270"/>
                  </a:cubicBezTo>
                  <a:lnTo>
                    <a:pt x="52376" y="36388"/>
                  </a:lnTo>
                  <a:cubicBezTo>
                    <a:pt x="52210" y="36483"/>
                    <a:pt x="52044" y="36554"/>
                    <a:pt x="51878" y="36602"/>
                  </a:cubicBezTo>
                  <a:lnTo>
                    <a:pt x="51878" y="36578"/>
                  </a:lnTo>
                  <a:cubicBezTo>
                    <a:pt x="51854" y="36530"/>
                    <a:pt x="51854" y="36507"/>
                    <a:pt x="51854" y="36459"/>
                  </a:cubicBezTo>
                  <a:cubicBezTo>
                    <a:pt x="51854" y="36246"/>
                    <a:pt x="51854" y="36009"/>
                    <a:pt x="51830" y="35795"/>
                  </a:cubicBezTo>
                  <a:cubicBezTo>
                    <a:pt x="51807" y="35416"/>
                    <a:pt x="51830" y="35036"/>
                    <a:pt x="51878" y="34657"/>
                  </a:cubicBezTo>
                  <a:cubicBezTo>
                    <a:pt x="51925" y="34419"/>
                    <a:pt x="51830" y="34182"/>
                    <a:pt x="51617" y="34087"/>
                  </a:cubicBezTo>
                  <a:cubicBezTo>
                    <a:pt x="51546" y="34040"/>
                    <a:pt x="51451" y="34016"/>
                    <a:pt x="51380" y="34016"/>
                  </a:cubicBezTo>
                  <a:cubicBezTo>
                    <a:pt x="51237" y="34016"/>
                    <a:pt x="51095" y="34087"/>
                    <a:pt x="51000" y="34206"/>
                  </a:cubicBezTo>
                  <a:cubicBezTo>
                    <a:pt x="50810" y="34372"/>
                    <a:pt x="50692" y="34609"/>
                    <a:pt x="50692" y="34846"/>
                  </a:cubicBezTo>
                  <a:lnTo>
                    <a:pt x="50692" y="35582"/>
                  </a:lnTo>
                  <a:lnTo>
                    <a:pt x="50692" y="36198"/>
                  </a:lnTo>
                  <a:cubicBezTo>
                    <a:pt x="50715" y="36483"/>
                    <a:pt x="50668" y="36791"/>
                    <a:pt x="50573" y="37076"/>
                  </a:cubicBezTo>
                  <a:cubicBezTo>
                    <a:pt x="50478" y="37313"/>
                    <a:pt x="50336" y="37550"/>
                    <a:pt x="50146" y="37717"/>
                  </a:cubicBezTo>
                  <a:lnTo>
                    <a:pt x="49861" y="37930"/>
                  </a:lnTo>
                  <a:cubicBezTo>
                    <a:pt x="49458" y="38238"/>
                    <a:pt x="49055" y="38523"/>
                    <a:pt x="48628" y="38808"/>
                  </a:cubicBezTo>
                  <a:cubicBezTo>
                    <a:pt x="48011" y="39211"/>
                    <a:pt x="47323" y="39496"/>
                    <a:pt x="46612" y="39638"/>
                  </a:cubicBezTo>
                  <a:cubicBezTo>
                    <a:pt x="46137" y="39709"/>
                    <a:pt x="45639" y="39757"/>
                    <a:pt x="45165" y="39757"/>
                  </a:cubicBezTo>
                  <a:cubicBezTo>
                    <a:pt x="44548" y="39757"/>
                    <a:pt x="43955" y="39685"/>
                    <a:pt x="43362" y="39567"/>
                  </a:cubicBezTo>
                  <a:cubicBezTo>
                    <a:pt x="43220" y="39519"/>
                    <a:pt x="43101" y="39496"/>
                    <a:pt x="42959" y="39448"/>
                  </a:cubicBezTo>
                  <a:lnTo>
                    <a:pt x="42603" y="39377"/>
                  </a:lnTo>
                  <a:cubicBezTo>
                    <a:pt x="41441" y="39092"/>
                    <a:pt x="40326" y="38642"/>
                    <a:pt x="39282" y="38049"/>
                  </a:cubicBezTo>
                  <a:cubicBezTo>
                    <a:pt x="38926" y="37859"/>
                    <a:pt x="38618" y="37645"/>
                    <a:pt x="38286" y="37432"/>
                  </a:cubicBezTo>
                  <a:lnTo>
                    <a:pt x="38191" y="37361"/>
                  </a:lnTo>
                  <a:cubicBezTo>
                    <a:pt x="38001" y="37218"/>
                    <a:pt x="37811" y="37076"/>
                    <a:pt x="37622" y="36934"/>
                  </a:cubicBezTo>
                  <a:lnTo>
                    <a:pt x="37456" y="36791"/>
                  </a:lnTo>
                  <a:cubicBezTo>
                    <a:pt x="37574" y="36720"/>
                    <a:pt x="37716" y="36673"/>
                    <a:pt x="37859" y="36625"/>
                  </a:cubicBezTo>
                  <a:cubicBezTo>
                    <a:pt x="39163" y="36151"/>
                    <a:pt x="40373" y="35463"/>
                    <a:pt x="41464" y="34585"/>
                  </a:cubicBezTo>
                  <a:lnTo>
                    <a:pt x="41868" y="34253"/>
                  </a:lnTo>
                  <a:cubicBezTo>
                    <a:pt x="42366" y="33874"/>
                    <a:pt x="42816" y="33470"/>
                    <a:pt x="43243" y="33044"/>
                  </a:cubicBezTo>
                  <a:cubicBezTo>
                    <a:pt x="44002" y="32261"/>
                    <a:pt x="44690" y="31383"/>
                    <a:pt x="45331" y="30482"/>
                  </a:cubicBezTo>
                  <a:cubicBezTo>
                    <a:pt x="45568" y="30126"/>
                    <a:pt x="45758" y="29723"/>
                    <a:pt x="45853" y="29296"/>
                  </a:cubicBezTo>
                  <a:lnTo>
                    <a:pt x="45876" y="29082"/>
                  </a:lnTo>
                  <a:cubicBezTo>
                    <a:pt x="46066" y="28276"/>
                    <a:pt x="46256" y="27445"/>
                    <a:pt x="46493" y="26639"/>
                  </a:cubicBezTo>
                  <a:cubicBezTo>
                    <a:pt x="46849" y="25571"/>
                    <a:pt x="47015" y="24433"/>
                    <a:pt x="46944" y="23318"/>
                  </a:cubicBezTo>
                  <a:lnTo>
                    <a:pt x="46944" y="23294"/>
                  </a:lnTo>
                  <a:lnTo>
                    <a:pt x="46991" y="23033"/>
                  </a:lnTo>
                  <a:lnTo>
                    <a:pt x="47015" y="23033"/>
                  </a:lnTo>
                  <a:cubicBezTo>
                    <a:pt x="47039" y="23033"/>
                    <a:pt x="47062" y="23033"/>
                    <a:pt x="47110" y="23033"/>
                  </a:cubicBezTo>
                  <a:lnTo>
                    <a:pt x="47110" y="23033"/>
                  </a:lnTo>
                  <a:lnTo>
                    <a:pt x="47347" y="23033"/>
                  </a:lnTo>
                  <a:cubicBezTo>
                    <a:pt x="47916" y="23033"/>
                    <a:pt x="48486" y="22772"/>
                    <a:pt x="48889" y="22369"/>
                  </a:cubicBezTo>
                  <a:cubicBezTo>
                    <a:pt x="48960" y="22322"/>
                    <a:pt x="49008" y="22274"/>
                    <a:pt x="49055" y="22203"/>
                  </a:cubicBezTo>
                  <a:lnTo>
                    <a:pt x="49197" y="22108"/>
                  </a:lnTo>
                  <a:cubicBezTo>
                    <a:pt x="49743" y="21586"/>
                    <a:pt x="50146" y="20922"/>
                    <a:pt x="50383" y="20187"/>
                  </a:cubicBezTo>
                  <a:cubicBezTo>
                    <a:pt x="50455" y="19950"/>
                    <a:pt x="50502" y="19712"/>
                    <a:pt x="50502" y="19451"/>
                  </a:cubicBezTo>
                  <a:lnTo>
                    <a:pt x="50502" y="18194"/>
                  </a:lnTo>
                  <a:lnTo>
                    <a:pt x="50502" y="17317"/>
                  </a:lnTo>
                  <a:cubicBezTo>
                    <a:pt x="50478" y="16700"/>
                    <a:pt x="50312" y="16083"/>
                    <a:pt x="50004" y="15538"/>
                  </a:cubicBezTo>
                  <a:cubicBezTo>
                    <a:pt x="49909" y="15348"/>
                    <a:pt x="49790" y="15182"/>
                    <a:pt x="49648" y="15063"/>
                  </a:cubicBezTo>
                  <a:cubicBezTo>
                    <a:pt x="49268" y="14731"/>
                    <a:pt x="48770" y="14541"/>
                    <a:pt x="48272" y="14541"/>
                  </a:cubicBezTo>
                  <a:cubicBezTo>
                    <a:pt x="48011" y="14541"/>
                    <a:pt x="47750" y="14589"/>
                    <a:pt x="47513" y="14660"/>
                  </a:cubicBezTo>
                  <a:cubicBezTo>
                    <a:pt x="46802" y="14850"/>
                    <a:pt x="46208" y="15300"/>
                    <a:pt x="45829" y="15941"/>
                  </a:cubicBezTo>
                  <a:cubicBezTo>
                    <a:pt x="45782" y="16012"/>
                    <a:pt x="45710" y="16083"/>
                    <a:pt x="45663" y="16178"/>
                  </a:cubicBezTo>
                  <a:lnTo>
                    <a:pt x="45663" y="16178"/>
                  </a:lnTo>
                  <a:cubicBezTo>
                    <a:pt x="45473" y="15822"/>
                    <a:pt x="45355" y="15443"/>
                    <a:pt x="45331" y="15063"/>
                  </a:cubicBezTo>
                  <a:cubicBezTo>
                    <a:pt x="45260" y="14067"/>
                    <a:pt x="44999" y="13094"/>
                    <a:pt x="44595" y="12193"/>
                  </a:cubicBezTo>
                  <a:cubicBezTo>
                    <a:pt x="43979" y="10865"/>
                    <a:pt x="43149" y="9631"/>
                    <a:pt x="42152" y="8564"/>
                  </a:cubicBezTo>
                  <a:cubicBezTo>
                    <a:pt x="41275" y="7567"/>
                    <a:pt x="40231" y="6713"/>
                    <a:pt x="39069" y="6073"/>
                  </a:cubicBezTo>
                  <a:cubicBezTo>
                    <a:pt x="37930" y="5432"/>
                    <a:pt x="36744" y="4863"/>
                    <a:pt x="35510" y="4412"/>
                  </a:cubicBezTo>
                  <a:cubicBezTo>
                    <a:pt x="34894" y="4175"/>
                    <a:pt x="34253" y="3985"/>
                    <a:pt x="33589" y="3843"/>
                  </a:cubicBezTo>
                  <a:cubicBezTo>
                    <a:pt x="32427" y="3582"/>
                    <a:pt x="31264" y="3440"/>
                    <a:pt x="30102" y="3392"/>
                  </a:cubicBezTo>
                  <a:lnTo>
                    <a:pt x="29462" y="3392"/>
                  </a:lnTo>
                  <a:lnTo>
                    <a:pt x="28536" y="3392"/>
                  </a:lnTo>
                  <a:cubicBezTo>
                    <a:pt x="28015" y="3392"/>
                    <a:pt x="27469" y="3416"/>
                    <a:pt x="26947" y="3464"/>
                  </a:cubicBezTo>
                  <a:cubicBezTo>
                    <a:pt x="26070" y="3582"/>
                    <a:pt x="25168" y="3748"/>
                    <a:pt x="24314" y="3891"/>
                  </a:cubicBezTo>
                  <a:cubicBezTo>
                    <a:pt x="23460" y="4080"/>
                    <a:pt x="22630" y="4341"/>
                    <a:pt x="21847" y="4721"/>
                  </a:cubicBezTo>
                  <a:cubicBezTo>
                    <a:pt x="21444" y="4863"/>
                    <a:pt x="21112" y="5172"/>
                    <a:pt x="20970" y="5575"/>
                  </a:cubicBezTo>
                  <a:lnTo>
                    <a:pt x="20922" y="5575"/>
                  </a:lnTo>
                  <a:cubicBezTo>
                    <a:pt x="20851" y="5575"/>
                    <a:pt x="20804" y="5551"/>
                    <a:pt x="20780" y="5527"/>
                  </a:cubicBezTo>
                  <a:cubicBezTo>
                    <a:pt x="20732" y="5504"/>
                    <a:pt x="20732" y="5456"/>
                    <a:pt x="20732" y="5409"/>
                  </a:cubicBezTo>
                  <a:lnTo>
                    <a:pt x="20732" y="4934"/>
                  </a:lnTo>
                  <a:lnTo>
                    <a:pt x="20732" y="4389"/>
                  </a:lnTo>
                  <a:lnTo>
                    <a:pt x="20732" y="3582"/>
                  </a:lnTo>
                  <a:cubicBezTo>
                    <a:pt x="20709" y="2894"/>
                    <a:pt x="20448" y="2278"/>
                    <a:pt x="19997" y="1803"/>
                  </a:cubicBezTo>
                  <a:cubicBezTo>
                    <a:pt x="19784" y="1566"/>
                    <a:pt x="19594" y="1305"/>
                    <a:pt x="19404" y="1068"/>
                  </a:cubicBezTo>
                  <a:cubicBezTo>
                    <a:pt x="19119" y="641"/>
                    <a:pt x="18692" y="332"/>
                    <a:pt x="18194" y="190"/>
                  </a:cubicBezTo>
                  <a:cubicBezTo>
                    <a:pt x="18099" y="166"/>
                    <a:pt x="18004" y="143"/>
                    <a:pt x="17910" y="119"/>
                  </a:cubicBezTo>
                  <a:cubicBezTo>
                    <a:pt x="17791" y="95"/>
                    <a:pt x="17696" y="48"/>
                    <a:pt x="17601" y="24"/>
                  </a:cubicBezTo>
                  <a:cubicBezTo>
                    <a:pt x="17506" y="0"/>
                    <a:pt x="17388" y="0"/>
                    <a:pt x="17293" y="0"/>
                  </a:cubicBezTo>
                  <a:cubicBezTo>
                    <a:pt x="16795" y="0"/>
                    <a:pt x="16368" y="309"/>
                    <a:pt x="16202" y="759"/>
                  </a:cubicBezTo>
                  <a:cubicBezTo>
                    <a:pt x="16130" y="925"/>
                    <a:pt x="16083" y="1092"/>
                    <a:pt x="16083" y="1281"/>
                  </a:cubicBezTo>
                  <a:cubicBezTo>
                    <a:pt x="16083" y="1495"/>
                    <a:pt x="16059" y="1708"/>
                    <a:pt x="16059" y="1922"/>
                  </a:cubicBezTo>
                  <a:lnTo>
                    <a:pt x="16059" y="2230"/>
                  </a:lnTo>
                  <a:lnTo>
                    <a:pt x="16059" y="2444"/>
                  </a:lnTo>
                  <a:lnTo>
                    <a:pt x="16059" y="2444"/>
                  </a:lnTo>
                  <a:lnTo>
                    <a:pt x="16036" y="2444"/>
                  </a:lnTo>
                  <a:cubicBezTo>
                    <a:pt x="15941" y="2396"/>
                    <a:pt x="15870" y="2372"/>
                    <a:pt x="15798" y="2325"/>
                  </a:cubicBezTo>
                  <a:cubicBezTo>
                    <a:pt x="14873" y="1685"/>
                    <a:pt x="13853" y="1258"/>
                    <a:pt x="12762" y="1020"/>
                  </a:cubicBezTo>
                  <a:cubicBezTo>
                    <a:pt x="12477" y="949"/>
                    <a:pt x="12169" y="902"/>
                    <a:pt x="11884" y="878"/>
                  </a:cubicBezTo>
                  <a:lnTo>
                    <a:pt x="10556" y="878"/>
                  </a:lnTo>
                  <a:lnTo>
                    <a:pt x="9251" y="878"/>
                  </a:lnTo>
                  <a:cubicBezTo>
                    <a:pt x="8587" y="878"/>
                    <a:pt x="7923" y="997"/>
                    <a:pt x="7306" y="1258"/>
                  </a:cubicBezTo>
                  <a:cubicBezTo>
                    <a:pt x="6429" y="1613"/>
                    <a:pt x="5575" y="2017"/>
                    <a:pt x="4745" y="2491"/>
                  </a:cubicBezTo>
                  <a:cubicBezTo>
                    <a:pt x="3748" y="2989"/>
                    <a:pt x="2871" y="3701"/>
                    <a:pt x="2183" y="4578"/>
                  </a:cubicBezTo>
                  <a:cubicBezTo>
                    <a:pt x="2088" y="4673"/>
                    <a:pt x="2017" y="4745"/>
                    <a:pt x="1945" y="4839"/>
                  </a:cubicBezTo>
                  <a:lnTo>
                    <a:pt x="1851" y="4934"/>
                  </a:lnTo>
                  <a:cubicBezTo>
                    <a:pt x="1305" y="5527"/>
                    <a:pt x="736" y="6120"/>
                    <a:pt x="475" y="6927"/>
                  </a:cubicBezTo>
                  <a:cubicBezTo>
                    <a:pt x="427" y="7022"/>
                    <a:pt x="380" y="7117"/>
                    <a:pt x="332" y="7212"/>
                  </a:cubicBezTo>
                  <a:cubicBezTo>
                    <a:pt x="285" y="7259"/>
                    <a:pt x="261" y="7306"/>
                    <a:pt x="238" y="7354"/>
                  </a:cubicBezTo>
                  <a:cubicBezTo>
                    <a:pt x="95" y="7615"/>
                    <a:pt x="0" y="7899"/>
                    <a:pt x="0" y="8208"/>
                  </a:cubicBezTo>
                  <a:lnTo>
                    <a:pt x="0" y="9678"/>
                  </a:lnTo>
                  <a:lnTo>
                    <a:pt x="0" y="10153"/>
                  </a:lnTo>
                  <a:cubicBezTo>
                    <a:pt x="0" y="10509"/>
                    <a:pt x="95" y="10841"/>
                    <a:pt x="261" y="11173"/>
                  </a:cubicBezTo>
                  <a:cubicBezTo>
                    <a:pt x="688" y="12027"/>
                    <a:pt x="1376" y="12738"/>
                    <a:pt x="2230" y="13165"/>
                  </a:cubicBezTo>
                  <a:lnTo>
                    <a:pt x="3131" y="13616"/>
                  </a:lnTo>
                  <a:lnTo>
                    <a:pt x="3440" y="13782"/>
                  </a:lnTo>
                  <a:lnTo>
                    <a:pt x="3274" y="13996"/>
                  </a:lnTo>
                  <a:lnTo>
                    <a:pt x="3108" y="14233"/>
                  </a:lnTo>
                  <a:cubicBezTo>
                    <a:pt x="2942" y="14399"/>
                    <a:pt x="2823" y="14589"/>
                    <a:pt x="2705" y="14778"/>
                  </a:cubicBezTo>
                  <a:cubicBezTo>
                    <a:pt x="2420" y="15300"/>
                    <a:pt x="2135" y="15846"/>
                    <a:pt x="1874" y="16415"/>
                  </a:cubicBezTo>
                  <a:lnTo>
                    <a:pt x="1756" y="16700"/>
                  </a:lnTo>
                  <a:cubicBezTo>
                    <a:pt x="1542" y="17056"/>
                    <a:pt x="1400" y="17459"/>
                    <a:pt x="1352" y="17862"/>
                  </a:cubicBezTo>
                  <a:cubicBezTo>
                    <a:pt x="1329" y="18123"/>
                    <a:pt x="1281" y="18360"/>
                    <a:pt x="1234" y="18621"/>
                  </a:cubicBezTo>
                  <a:cubicBezTo>
                    <a:pt x="1210" y="18787"/>
                    <a:pt x="1186" y="18953"/>
                    <a:pt x="1163" y="19119"/>
                  </a:cubicBezTo>
                  <a:cubicBezTo>
                    <a:pt x="1139" y="19309"/>
                    <a:pt x="1139" y="19499"/>
                    <a:pt x="1139" y="19689"/>
                  </a:cubicBezTo>
                  <a:cubicBezTo>
                    <a:pt x="1139" y="20353"/>
                    <a:pt x="1447" y="20946"/>
                    <a:pt x="1945" y="21373"/>
                  </a:cubicBezTo>
                  <a:cubicBezTo>
                    <a:pt x="2159" y="21563"/>
                    <a:pt x="2444" y="21658"/>
                    <a:pt x="2728" y="21658"/>
                  </a:cubicBezTo>
                  <a:lnTo>
                    <a:pt x="3464" y="21658"/>
                  </a:lnTo>
                  <a:lnTo>
                    <a:pt x="3962" y="21658"/>
                  </a:lnTo>
                  <a:cubicBezTo>
                    <a:pt x="4389" y="21681"/>
                    <a:pt x="4816" y="21515"/>
                    <a:pt x="5148" y="21231"/>
                  </a:cubicBezTo>
                  <a:cubicBezTo>
                    <a:pt x="5171" y="21207"/>
                    <a:pt x="5195" y="21183"/>
                    <a:pt x="5219" y="21183"/>
                  </a:cubicBezTo>
                  <a:lnTo>
                    <a:pt x="5361" y="21658"/>
                  </a:lnTo>
                  <a:cubicBezTo>
                    <a:pt x="5504" y="22132"/>
                    <a:pt x="5622" y="22583"/>
                    <a:pt x="5765" y="23033"/>
                  </a:cubicBezTo>
                  <a:cubicBezTo>
                    <a:pt x="5859" y="23342"/>
                    <a:pt x="5978" y="23650"/>
                    <a:pt x="6144" y="23935"/>
                  </a:cubicBezTo>
                  <a:cubicBezTo>
                    <a:pt x="6429" y="24457"/>
                    <a:pt x="6974" y="24812"/>
                    <a:pt x="7591" y="24812"/>
                  </a:cubicBezTo>
                  <a:cubicBezTo>
                    <a:pt x="7876" y="24812"/>
                    <a:pt x="8160" y="24741"/>
                    <a:pt x="8421" y="24623"/>
                  </a:cubicBezTo>
                  <a:cubicBezTo>
                    <a:pt x="8991" y="24338"/>
                    <a:pt x="9465" y="23887"/>
                    <a:pt x="9797" y="23342"/>
                  </a:cubicBezTo>
                  <a:cubicBezTo>
                    <a:pt x="9892" y="23176"/>
                    <a:pt x="10011" y="23033"/>
                    <a:pt x="10129" y="22867"/>
                  </a:cubicBezTo>
                  <a:cubicBezTo>
                    <a:pt x="10438" y="22488"/>
                    <a:pt x="10698" y="22037"/>
                    <a:pt x="10888" y="21563"/>
                  </a:cubicBezTo>
                  <a:cubicBezTo>
                    <a:pt x="10888" y="21539"/>
                    <a:pt x="10912" y="21515"/>
                    <a:pt x="10936" y="21491"/>
                  </a:cubicBezTo>
                  <a:cubicBezTo>
                    <a:pt x="10983" y="21444"/>
                    <a:pt x="11007" y="21397"/>
                    <a:pt x="11031" y="21349"/>
                  </a:cubicBezTo>
                  <a:cubicBezTo>
                    <a:pt x="11078" y="21278"/>
                    <a:pt x="11125" y="21207"/>
                    <a:pt x="11149" y="21136"/>
                  </a:cubicBezTo>
                  <a:cubicBezTo>
                    <a:pt x="11291" y="20946"/>
                    <a:pt x="11363" y="20732"/>
                    <a:pt x="11410" y="20519"/>
                  </a:cubicBezTo>
                  <a:cubicBezTo>
                    <a:pt x="11434" y="20282"/>
                    <a:pt x="11481" y="20044"/>
                    <a:pt x="11552" y="19831"/>
                  </a:cubicBezTo>
                  <a:cubicBezTo>
                    <a:pt x="11624" y="19570"/>
                    <a:pt x="11671" y="19285"/>
                    <a:pt x="11647" y="19024"/>
                  </a:cubicBezTo>
                  <a:cubicBezTo>
                    <a:pt x="11624" y="18930"/>
                    <a:pt x="11624" y="18811"/>
                    <a:pt x="11647" y="18716"/>
                  </a:cubicBezTo>
                  <a:cubicBezTo>
                    <a:pt x="11718" y="18431"/>
                    <a:pt x="11813" y="18123"/>
                    <a:pt x="11932" y="17862"/>
                  </a:cubicBezTo>
                  <a:cubicBezTo>
                    <a:pt x="12003" y="17625"/>
                    <a:pt x="12098" y="17388"/>
                    <a:pt x="12169" y="17127"/>
                  </a:cubicBezTo>
                  <a:cubicBezTo>
                    <a:pt x="12217" y="16961"/>
                    <a:pt x="12264" y="16795"/>
                    <a:pt x="12288" y="16629"/>
                  </a:cubicBezTo>
                  <a:cubicBezTo>
                    <a:pt x="12335" y="16344"/>
                    <a:pt x="12406" y="16083"/>
                    <a:pt x="12549" y="15822"/>
                  </a:cubicBezTo>
                  <a:lnTo>
                    <a:pt x="12810" y="15822"/>
                  </a:lnTo>
                  <a:cubicBezTo>
                    <a:pt x="13047" y="15822"/>
                    <a:pt x="13260" y="15822"/>
                    <a:pt x="13474" y="15846"/>
                  </a:cubicBezTo>
                  <a:lnTo>
                    <a:pt x="13569" y="15846"/>
                  </a:lnTo>
                  <a:cubicBezTo>
                    <a:pt x="13687" y="15822"/>
                    <a:pt x="13782" y="15822"/>
                    <a:pt x="13901" y="15798"/>
                  </a:cubicBezTo>
                  <a:cubicBezTo>
                    <a:pt x="13996" y="15775"/>
                    <a:pt x="14091" y="15775"/>
                    <a:pt x="14185" y="15775"/>
                  </a:cubicBezTo>
                  <a:cubicBezTo>
                    <a:pt x="14257" y="15775"/>
                    <a:pt x="14304" y="15775"/>
                    <a:pt x="14375" y="15798"/>
                  </a:cubicBezTo>
                  <a:lnTo>
                    <a:pt x="14375" y="15798"/>
                  </a:lnTo>
                  <a:cubicBezTo>
                    <a:pt x="14375" y="15822"/>
                    <a:pt x="14375" y="15846"/>
                    <a:pt x="14375" y="15870"/>
                  </a:cubicBezTo>
                  <a:lnTo>
                    <a:pt x="14304" y="16344"/>
                  </a:lnTo>
                  <a:cubicBezTo>
                    <a:pt x="14280" y="16581"/>
                    <a:pt x="14257" y="16818"/>
                    <a:pt x="14209" y="17032"/>
                  </a:cubicBezTo>
                  <a:lnTo>
                    <a:pt x="14185" y="17340"/>
                  </a:lnTo>
                  <a:cubicBezTo>
                    <a:pt x="14138" y="17696"/>
                    <a:pt x="14091" y="18076"/>
                    <a:pt x="14091" y="18431"/>
                  </a:cubicBezTo>
                  <a:cubicBezTo>
                    <a:pt x="14067" y="19831"/>
                    <a:pt x="14067" y="21254"/>
                    <a:pt x="14067" y="22630"/>
                  </a:cubicBezTo>
                  <a:lnTo>
                    <a:pt x="14067" y="22844"/>
                  </a:lnTo>
                  <a:cubicBezTo>
                    <a:pt x="14043" y="23128"/>
                    <a:pt x="14067" y="23413"/>
                    <a:pt x="14114" y="23698"/>
                  </a:cubicBezTo>
                  <a:cubicBezTo>
                    <a:pt x="14162" y="23935"/>
                    <a:pt x="14209" y="24196"/>
                    <a:pt x="14257" y="24457"/>
                  </a:cubicBezTo>
                  <a:cubicBezTo>
                    <a:pt x="14351" y="25144"/>
                    <a:pt x="14494" y="25856"/>
                    <a:pt x="14684" y="26544"/>
                  </a:cubicBezTo>
                  <a:cubicBezTo>
                    <a:pt x="14707" y="26615"/>
                    <a:pt x="14731" y="26686"/>
                    <a:pt x="14731" y="26757"/>
                  </a:cubicBezTo>
                  <a:lnTo>
                    <a:pt x="14731" y="26781"/>
                  </a:lnTo>
                  <a:lnTo>
                    <a:pt x="14328" y="26781"/>
                  </a:lnTo>
                  <a:cubicBezTo>
                    <a:pt x="13782" y="26757"/>
                    <a:pt x="13260" y="27018"/>
                    <a:pt x="12952" y="27469"/>
                  </a:cubicBezTo>
                  <a:cubicBezTo>
                    <a:pt x="12881" y="27540"/>
                    <a:pt x="12833" y="27635"/>
                    <a:pt x="12762" y="27706"/>
                  </a:cubicBezTo>
                  <a:lnTo>
                    <a:pt x="12620" y="27920"/>
                  </a:lnTo>
                  <a:cubicBezTo>
                    <a:pt x="12311" y="28347"/>
                    <a:pt x="12193" y="28916"/>
                    <a:pt x="12335" y="29438"/>
                  </a:cubicBezTo>
                  <a:cubicBezTo>
                    <a:pt x="12383" y="29936"/>
                    <a:pt x="12620" y="30411"/>
                    <a:pt x="12999" y="30743"/>
                  </a:cubicBezTo>
                  <a:cubicBezTo>
                    <a:pt x="13071" y="30814"/>
                    <a:pt x="13142" y="30909"/>
                    <a:pt x="13213" y="30980"/>
                  </a:cubicBezTo>
                  <a:cubicBezTo>
                    <a:pt x="13355" y="31170"/>
                    <a:pt x="13545" y="31312"/>
                    <a:pt x="13758" y="31431"/>
                  </a:cubicBezTo>
                  <a:lnTo>
                    <a:pt x="13877" y="31478"/>
                  </a:lnTo>
                  <a:cubicBezTo>
                    <a:pt x="14257" y="31644"/>
                    <a:pt x="14636" y="31810"/>
                    <a:pt x="15039" y="31952"/>
                  </a:cubicBezTo>
                  <a:cubicBezTo>
                    <a:pt x="15466" y="32095"/>
                    <a:pt x="15893" y="32142"/>
                    <a:pt x="16320" y="32142"/>
                  </a:cubicBezTo>
                  <a:lnTo>
                    <a:pt x="18526" y="32142"/>
                  </a:lnTo>
                  <a:lnTo>
                    <a:pt x="18645" y="32261"/>
                  </a:lnTo>
                  <a:cubicBezTo>
                    <a:pt x="18740" y="32379"/>
                    <a:pt x="18835" y="32474"/>
                    <a:pt x="18930" y="32593"/>
                  </a:cubicBezTo>
                  <a:cubicBezTo>
                    <a:pt x="19451" y="33186"/>
                    <a:pt x="20044" y="33755"/>
                    <a:pt x="20709" y="34230"/>
                  </a:cubicBezTo>
                  <a:cubicBezTo>
                    <a:pt x="21563" y="34846"/>
                    <a:pt x="22464" y="35392"/>
                    <a:pt x="23413" y="35890"/>
                  </a:cubicBezTo>
                  <a:cubicBezTo>
                    <a:pt x="24148" y="36293"/>
                    <a:pt x="24931" y="36649"/>
                    <a:pt x="25737" y="36886"/>
                  </a:cubicBezTo>
                  <a:cubicBezTo>
                    <a:pt x="25880" y="36934"/>
                    <a:pt x="25998" y="36981"/>
                    <a:pt x="26164" y="37029"/>
                  </a:cubicBezTo>
                  <a:lnTo>
                    <a:pt x="26283" y="37052"/>
                  </a:lnTo>
                  <a:lnTo>
                    <a:pt x="26141" y="37218"/>
                  </a:lnTo>
                  <a:cubicBezTo>
                    <a:pt x="26022" y="37361"/>
                    <a:pt x="25903" y="37527"/>
                    <a:pt x="25761" y="37669"/>
                  </a:cubicBezTo>
                  <a:cubicBezTo>
                    <a:pt x="25358" y="38096"/>
                    <a:pt x="24812" y="38404"/>
                    <a:pt x="24219" y="38499"/>
                  </a:cubicBezTo>
                  <a:cubicBezTo>
                    <a:pt x="23982" y="38523"/>
                    <a:pt x="23721" y="38570"/>
                    <a:pt x="23484" y="38618"/>
                  </a:cubicBezTo>
                  <a:cubicBezTo>
                    <a:pt x="23247" y="38665"/>
                    <a:pt x="22938" y="38713"/>
                    <a:pt x="22677" y="38737"/>
                  </a:cubicBezTo>
                  <a:cubicBezTo>
                    <a:pt x="22464" y="38760"/>
                    <a:pt x="22227" y="38784"/>
                    <a:pt x="21990" y="38784"/>
                  </a:cubicBezTo>
                  <a:cubicBezTo>
                    <a:pt x="21681" y="38784"/>
                    <a:pt x="21349" y="38737"/>
                    <a:pt x="21041" y="38665"/>
                  </a:cubicBezTo>
                  <a:cubicBezTo>
                    <a:pt x="20448" y="38523"/>
                    <a:pt x="19784" y="38381"/>
                    <a:pt x="19024" y="38238"/>
                  </a:cubicBezTo>
                  <a:cubicBezTo>
                    <a:pt x="18621" y="38167"/>
                    <a:pt x="18194" y="38072"/>
                    <a:pt x="17815" y="37906"/>
                  </a:cubicBezTo>
                  <a:cubicBezTo>
                    <a:pt x="17554" y="37811"/>
                    <a:pt x="17269" y="37717"/>
                    <a:pt x="17008" y="37669"/>
                  </a:cubicBezTo>
                  <a:cubicBezTo>
                    <a:pt x="16771" y="37598"/>
                    <a:pt x="16510" y="37550"/>
                    <a:pt x="16273" y="37479"/>
                  </a:cubicBezTo>
                  <a:cubicBezTo>
                    <a:pt x="15917" y="37384"/>
                    <a:pt x="15537" y="37313"/>
                    <a:pt x="15158" y="37195"/>
                  </a:cubicBezTo>
                  <a:cubicBezTo>
                    <a:pt x="14850" y="37100"/>
                    <a:pt x="14494" y="37029"/>
                    <a:pt x="14162" y="37005"/>
                  </a:cubicBezTo>
                  <a:cubicBezTo>
                    <a:pt x="14091" y="36981"/>
                    <a:pt x="14019" y="36981"/>
                    <a:pt x="13948" y="36957"/>
                  </a:cubicBezTo>
                  <a:lnTo>
                    <a:pt x="13877" y="36957"/>
                  </a:lnTo>
                  <a:cubicBezTo>
                    <a:pt x="13830" y="36697"/>
                    <a:pt x="13640" y="36483"/>
                    <a:pt x="13403" y="36364"/>
                  </a:cubicBezTo>
                  <a:lnTo>
                    <a:pt x="13331" y="36080"/>
                  </a:lnTo>
                  <a:cubicBezTo>
                    <a:pt x="13284" y="35819"/>
                    <a:pt x="13213" y="35605"/>
                    <a:pt x="13189" y="35392"/>
                  </a:cubicBezTo>
                  <a:cubicBezTo>
                    <a:pt x="13142" y="35226"/>
                    <a:pt x="13118" y="35036"/>
                    <a:pt x="13118" y="34870"/>
                  </a:cubicBezTo>
                  <a:lnTo>
                    <a:pt x="13118" y="34728"/>
                  </a:lnTo>
                  <a:cubicBezTo>
                    <a:pt x="13118" y="34657"/>
                    <a:pt x="13094" y="34562"/>
                    <a:pt x="13094" y="34490"/>
                  </a:cubicBezTo>
                  <a:cubicBezTo>
                    <a:pt x="13071" y="34396"/>
                    <a:pt x="13071" y="34253"/>
                    <a:pt x="13047" y="34111"/>
                  </a:cubicBezTo>
                  <a:cubicBezTo>
                    <a:pt x="13023" y="33921"/>
                    <a:pt x="12904" y="33755"/>
                    <a:pt x="12762" y="33660"/>
                  </a:cubicBezTo>
                  <a:cubicBezTo>
                    <a:pt x="12667" y="33589"/>
                    <a:pt x="12572" y="33542"/>
                    <a:pt x="12454" y="33542"/>
                  </a:cubicBezTo>
                  <a:cubicBezTo>
                    <a:pt x="12406" y="33542"/>
                    <a:pt x="12335" y="33542"/>
                    <a:pt x="12288" y="33565"/>
                  </a:cubicBezTo>
                  <a:cubicBezTo>
                    <a:pt x="12145" y="33660"/>
                    <a:pt x="12051" y="33826"/>
                    <a:pt x="12098" y="33992"/>
                  </a:cubicBezTo>
                  <a:cubicBezTo>
                    <a:pt x="12098" y="34040"/>
                    <a:pt x="12122" y="34064"/>
                    <a:pt x="12122" y="34111"/>
                  </a:cubicBezTo>
                  <a:cubicBezTo>
                    <a:pt x="12122" y="34135"/>
                    <a:pt x="12145" y="34182"/>
                    <a:pt x="12145" y="34206"/>
                  </a:cubicBezTo>
                  <a:cubicBezTo>
                    <a:pt x="12169" y="34633"/>
                    <a:pt x="12169" y="35060"/>
                    <a:pt x="12193" y="35487"/>
                  </a:cubicBezTo>
                  <a:cubicBezTo>
                    <a:pt x="12193" y="35510"/>
                    <a:pt x="12193" y="35534"/>
                    <a:pt x="12193" y="35558"/>
                  </a:cubicBezTo>
                  <a:lnTo>
                    <a:pt x="12122" y="35558"/>
                  </a:lnTo>
                  <a:cubicBezTo>
                    <a:pt x="12027" y="35558"/>
                    <a:pt x="11956" y="35534"/>
                    <a:pt x="11861" y="35487"/>
                  </a:cubicBezTo>
                  <a:lnTo>
                    <a:pt x="11790" y="35439"/>
                  </a:lnTo>
                  <a:lnTo>
                    <a:pt x="11529" y="35297"/>
                  </a:lnTo>
                  <a:cubicBezTo>
                    <a:pt x="11410" y="35226"/>
                    <a:pt x="11291" y="35202"/>
                    <a:pt x="11173" y="35202"/>
                  </a:cubicBezTo>
                  <a:cubicBezTo>
                    <a:pt x="11054" y="35202"/>
                    <a:pt x="10959" y="35226"/>
                    <a:pt x="10864" y="35250"/>
                  </a:cubicBezTo>
                  <a:cubicBezTo>
                    <a:pt x="10580" y="35344"/>
                    <a:pt x="10485" y="35700"/>
                    <a:pt x="10698" y="35890"/>
                  </a:cubicBezTo>
                  <a:cubicBezTo>
                    <a:pt x="10746" y="35937"/>
                    <a:pt x="10793" y="35985"/>
                    <a:pt x="10841" y="36009"/>
                  </a:cubicBezTo>
                  <a:lnTo>
                    <a:pt x="11031" y="36127"/>
                  </a:lnTo>
                  <a:cubicBezTo>
                    <a:pt x="11244" y="36270"/>
                    <a:pt x="11481" y="36388"/>
                    <a:pt x="11718" y="36507"/>
                  </a:cubicBezTo>
                  <a:cubicBezTo>
                    <a:pt x="11908" y="36602"/>
                    <a:pt x="12074" y="36720"/>
                    <a:pt x="12217" y="36863"/>
                  </a:cubicBezTo>
                  <a:lnTo>
                    <a:pt x="12145" y="36863"/>
                  </a:lnTo>
                  <a:lnTo>
                    <a:pt x="11861" y="36863"/>
                  </a:lnTo>
                  <a:lnTo>
                    <a:pt x="11600" y="36863"/>
                  </a:lnTo>
                  <a:cubicBezTo>
                    <a:pt x="11410" y="36863"/>
                    <a:pt x="11197" y="36839"/>
                    <a:pt x="10983" y="36768"/>
                  </a:cubicBezTo>
                  <a:cubicBezTo>
                    <a:pt x="10770" y="36697"/>
                    <a:pt x="10532" y="36673"/>
                    <a:pt x="10295" y="36673"/>
                  </a:cubicBezTo>
                  <a:lnTo>
                    <a:pt x="10177" y="36673"/>
                  </a:lnTo>
                  <a:cubicBezTo>
                    <a:pt x="9963" y="36697"/>
                    <a:pt x="9797" y="36863"/>
                    <a:pt x="9773" y="37076"/>
                  </a:cubicBezTo>
                  <a:cubicBezTo>
                    <a:pt x="9750" y="37242"/>
                    <a:pt x="9821" y="37408"/>
                    <a:pt x="9987" y="37479"/>
                  </a:cubicBezTo>
                  <a:cubicBezTo>
                    <a:pt x="10082" y="37550"/>
                    <a:pt x="10200" y="37598"/>
                    <a:pt x="10295" y="37622"/>
                  </a:cubicBezTo>
                  <a:lnTo>
                    <a:pt x="10509" y="37669"/>
                  </a:lnTo>
                  <a:cubicBezTo>
                    <a:pt x="10604" y="37693"/>
                    <a:pt x="10698" y="37717"/>
                    <a:pt x="10770" y="37764"/>
                  </a:cubicBezTo>
                  <a:cubicBezTo>
                    <a:pt x="11031" y="37859"/>
                    <a:pt x="11315" y="37883"/>
                    <a:pt x="11600" y="37883"/>
                  </a:cubicBezTo>
                  <a:lnTo>
                    <a:pt x="11884" y="37883"/>
                  </a:lnTo>
                  <a:cubicBezTo>
                    <a:pt x="12264" y="37883"/>
                    <a:pt x="12620" y="37883"/>
                    <a:pt x="12976" y="37906"/>
                  </a:cubicBezTo>
                  <a:cubicBezTo>
                    <a:pt x="13118" y="37906"/>
                    <a:pt x="13260" y="37930"/>
                    <a:pt x="13379" y="37977"/>
                  </a:cubicBezTo>
                  <a:cubicBezTo>
                    <a:pt x="13687" y="38096"/>
                    <a:pt x="14019" y="38167"/>
                    <a:pt x="14328" y="38191"/>
                  </a:cubicBezTo>
                  <a:cubicBezTo>
                    <a:pt x="14470" y="38215"/>
                    <a:pt x="14589" y="38238"/>
                    <a:pt x="14707" y="38262"/>
                  </a:cubicBezTo>
                  <a:lnTo>
                    <a:pt x="14802" y="38286"/>
                  </a:lnTo>
                  <a:cubicBezTo>
                    <a:pt x="15111" y="38381"/>
                    <a:pt x="15419" y="38452"/>
                    <a:pt x="15727" y="38523"/>
                  </a:cubicBezTo>
                  <a:lnTo>
                    <a:pt x="16202" y="38642"/>
                  </a:lnTo>
                  <a:cubicBezTo>
                    <a:pt x="16605" y="38760"/>
                    <a:pt x="17032" y="38855"/>
                    <a:pt x="17459" y="38997"/>
                  </a:cubicBezTo>
                  <a:cubicBezTo>
                    <a:pt x="17838" y="39140"/>
                    <a:pt x="18242" y="39258"/>
                    <a:pt x="18621" y="39353"/>
                  </a:cubicBezTo>
                  <a:cubicBezTo>
                    <a:pt x="19001" y="39424"/>
                    <a:pt x="19380" y="39496"/>
                    <a:pt x="19760" y="39590"/>
                  </a:cubicBezTo>
                  <a:cubicBezTo>
                    <a:pt x="20210" y="39685"/>
                    <a:pt x="20661" y="39780"/>
                    <a:pt x="21088" y="39851"/>
                  </a:cubicBezTo>
                  <a:cubicBezTo>
                    <a:pt x="21349" y="39899"/>
                    <a:pt x="21610" y="39923"/>
                    <a:pt x="21871" y="39946"/>
                  </a:cubicBezTo>
                  <a:lnTo>
                    <a:pt x="22108" y="39946"/>
                  </a:lnTo>
                  <a:cubicBezTo>
                    <a:pt x="22677" y="39923"/>
                    <a:pt x="23247" y="39851"/>
                    <a:pt x="23816" y="39733"/>
                  </a:cubicBezTo>
                  <a:lnTo>
                    <a:pt x="24148" y="39685"/>
                  </a:lnTo>
                  <a:cubicBezTo>
                    <a:pt x="24575" y="39614"/>
                    <a:pt x="24978" y="39519"/>
                    <a:pt x="25358" y="39377"/>
                  </a:cubicBezTo>
                  <a:cubicBezTo>
                    <a:pt x="25429" y="39330"/>
                    <a:pt x="25500" y="39306"/>
                    <a:pt x="25595" y="39258"/>
                  </a:cubicBezTo>
                  <a:cubicBezTo>
                    <a:pt x="25595" y="39306"/>
                    <a:pt x="25595" y="39353"/>
                    <a:pt x="25571" y="39377"/>
                  </a:cubicBezTo>
                  <a:cubicBezTo>
                    <a:pt x="25429" y="39638"/>
                    <a:pt x="25263" y="39923"/>
                    <a:pt x="25097" y="40183"/>
                  </a:cubicBezTo>
                  <a:cubicBezTo>
                    <a:pt x="24504" y="41132"/>
                    <a:pt x="23982" y="41963"/>
                    <a:pt x="23579" y="42745"/>
                  </a:cubicBezTo>
                  <a:cubicBezTo>
                    <a:pt x="23342" y="43196"/>
                    <a:pt x="23057" y="43647"/>
                    <a:pt x="22772" y="44074"/>
                  </a:cubicBezTo>
                  <a:cubicBezTo>
                    <a:pt x="22583" y="44335"/>
                    <a:pt x="22369" y="44619"/>
                    <a:pt x="22179" y="44880"/>
                  </a:cubicBezTo>
                  <a:cubicBezTo>
                    <a:pt x="21918" y="45236"/>
                    <a:pt x="21634" y="45592"/>
                    <a:pt x="21397" y="45995"/>
                  </a:cubicBezTo>
                  <a:lnTo>
                    <a:pt x="20732" y="47015"/>
                  </a:lnTo>
                  <a:cubicBezTo>
                    <a:pt x="20044" y="48106"/>
                    <a:pt x="19309" y="49245"/>
                    <a:pt x="18669" y="50407"/>
                  </a:cubicBezTo>
                  <a:cubicBezTo>
                    <a:pt x="18550" y="50597"/>
                    <a:pt x="18526" y="50810"/>
                    <a:pt x="18597" y="51024"/>
                  </a:cubicBezTo>
                  <a:cubicBezTo>
                    <a:pt x="18692" y="51261"/>
                    <a:pt x="18906" y="51475"/>
                    <a:pt x="19167" y="51546"/>
                  </a:cubicBezTo>
                  <a:cubicBezTo>
                    <a:pt x="19617" y="51712"/>
                    <a:pt x="20068" y="51878"/>
                    <a:pt x="20495" y="52091"/>
                  </a:cubicBezTo>
                  <a:lnTo>
                    <a:pt x="20875" y="52281"/>
                  </a:lnTo>
                  <a:cubicBezTo>
                    <a:pt x="21302" y="52447"/>
                    <a:pt x="21729" y="52613"/>
                    <a:pt x="22132" y="52756"/>
                  </a:cubicBezTo>
                  <a:lnTo>
                    <a:pt x="22796" y="53016"/>
                  </a:lnTo>
                  <a:lnTo>
                    <a:pt x="22915" y="53064"/>
                  </a:lnTo>
                  <a:cubicBezTo>
                    <a:pt x="23033" y="53088"/>
                    <a:pt x="23152" y="53135"/>
                    <a:pt x="23247" y="53230"/>
                  </a:cubicBezTo>
                  <a:cubicBezTo>
                    <a:pt x="23199" y="53301"/>
                    <a:pt x="23176" y="53396"/>
                    <a:pt x="23152" y="53491"/>
                  </a:cubicBezTo>
                  <a:cubicBezTo>
                    <a:pt x="23104" y="53704"/>
                    <a:pt x="23033" y="53942"/>
                    <a:pt x="22938" y="54179"/>
                  </a:cubicBezTo>
                  <a:cubicBezTo>
                    <a:pt x="22796" y="54629"/>
                    <a:pt x="22630" y="55080"/>
                    <a:pt x="22464" y="55531"/>
                  </a:cubicBezTo>
                  <a:lnTo>
                    <a:pt x="22132" y="56432"/>
                  </a:lnTo>
                  <a:cubicBezTo>
                    <a:pt x="21918" y="57049"/>
                    <a:pt x="21705" y="57689"/>
                    <a:pt x="21468" y="58330"/>
                  </a:cubicBezTo>
                  <a:cubicBezTo>
                    <a:pt x="21325" y="58709"/>
                    <a:pt x="21064" y="59042"/>
                    <a:pt x="20709" y="59255"/>
                  </a:cubicBezTo>
                  <a:cubicBezTo>
                    <a:pt x="20614" y="59303"/>
                    <a:pt x="20519" y="59350"/>
                    <a:pt x="20400" y="59350"/>
                  </a:cubicBezTo>
                  <a:cubicBezTo>
                    <a:pt x="20305" y="59350"/>
                    <a:pt x="20187" y="59303"/>
                    <a:pt x="20116" y="59255"/>
                  </a:cubicBezTo>
                  <a:cubicBezTo>
                    <a:pt x="19855" y="59089"/>
                    <a:pt x="19594" y="58947"/>
                    <a:pt x="19357" y="58804"/>
                  </a:cubicBezTo>
                  <a:cubicBezTo>
                    <a:pt x="19167" y="58709"/>
                    <a:pt x="18977" y="58591"/>
                    <a:pt x="18811" y="58496"/>
                  </a:cubicBezTo>
                  <a:cubicBezTo>
                    <a:pt x="18597" y="58377"/>
                    <a:pt x="18408" y="58235"/>
                    <a:pt x="18218" y="58093"/>
                  </a:cubicBezTo>
                  <a:cubicBezTo>
                    <a:pt x="18076" y="57950"/>
                    <a:pt x="17933" y="57808"/>
                    <a:pt x="17767" y="57666"/>
                  </a:cubicBezTo>
                  <a:cubicBezTo>
                    <a:pt x="17577" y="57476"/>
                    <a:pt x="17364" y="57286"/>
                    <a:pt x="17150" y="57120"/>
                  </a:cubicBezTo>
                  <a:cubicBezTo>
                    <a:pt x="16391" y="56503"/>
                    <a:pt x="15680" y="55792"/>
                    <a:pt x="15063" y="55033"/>
                  </a:cubicBezTo>
                  <a:cubicBezTo>
                    <a:pt x="14304" y="54060"/>
                    <a:pt x="13379" y="53254"/>
                    <a:pt x="12311" y="52613"/>
                  </a:cubicBezTo>
                  <a:cubicBezTo>
                    <a:pt x="11742" y="52234"/>
                    <a:pt x="11102" y="52020"/>
                    <a:pt x="10414" y="51996"/>
                  </a:cubicBezTo>
                  <a:cubicBezTo>
                    <a:pt x="10319" y="51996"/>
                    <a:pt x="10200" y="51996"/>
                    <a:pt x="10082" y="52020"/>
                  </a:cubicBezTo>
                  <a:cubicBezTo>
                    <a:pt x="9678" y="52068"/>
                    <a:pt x="9346" y="52139"/>
                    <a:pt x="9133" y="52542"/>
                  </a:cubicBezTo>
                  <a:cubicBezTo>
                    <a:pt x="9109" y="52613"/>
                    <a:pt x="9062" y="52661"/>
                    <a:pt x="8991" y="52708"/>
                  </a:cubicBezTo>
                  <a:cubicBezTo>
                    <a:pt x="8943" y="52756"/>
                    <a:pt x="8896" y="52803"/>
                    <a:pt x="8848" y="52850"/>
                  </a:cubicBezTo>
                  <a:lnTo>
                    <a:pt x="8777" y="52969"/>
                  </a:lnTo>
                  <a:cubicBezTo>
                    <a:pt x="8635" y="53135"/>
                    <a:pt x="8516" y="53325"/>
                    <a:pt x="8421" y="53515"/>
                  </a:cubicBezTo>
                  <a:cubicBezTo>
                    <a:pt x="8255" y="53870"/>
                    <a:pt x="8113" y="54226"/>
                    <a:pt x="8018" y="54582"/>
                  </a:cubicBezTo>
                  <a:lnTo>
                    <a:pt x="7947" y="54772"/>
                  </a:lnTo>
                  <a:cubicBezTo>
                    <a:pt x="7876" y="54914"/>
                    <a:pt x="7852" y="55080"/>
                    <a:pt x="7828" y="55223"/>
                  </a:cubicBezTo>
                  <a:cubicBezTo>
                    <a:pt x="7757" y="55721"/>
                    <a:pt x="7686" y="56219"/>
                    <a:pt x="7615" y="56717"/>
                  </a:cubicBezTo>
                  <a:cubicBezTo>
                    <a:pt x="7544" y="57381"/>
                    <a:pt x="7638" y="58045"/>
                    <a:pt x="7876" y="58686"/>
                  </a:cubicBezTo>
                  <a:cubicBezTo>
                    <a:pt x="7994" y="59113"/>
                    <a:pt x="8421" y="59421"/>
                    <a:pt x="8872" y="59421"/>
                  </a:cubicBezTo>
                  <a:lnTo>
                    <a:pt x="8943" y="59421"/>
                  </a:lnTo>
                  <a:cubicBezTo>
                    <a:pt x="9370" y="59421"/>
                    <a:pt x="9726" y="59160"/>
                    <a:pt x="9892" y="58781"/>
                  </a:cubicBezTo>
                  <a:cubicBezTo>
                    <a:pt x="9916" y="58757"/>
                    <a:pt x="9939" y="58709"/>
                    <a:pt x="9963" y="58662"/>
                  </a:cubicBezTo>
                  <a:lnTo>
                    <a:pt x="10105" y="58330"/>
                  </a:lnTo>
                  <a:cubicBezTo>
                    <a:pt x="10177" y="58116"/>
                    <a:pt x="10271" y="57927"/>
                    <a:pt x="10366" y="57713"/>
                  </a:cubicBezTo>
                  <a:cubicBezTo>
                    <a:pt x="10770" y="56907"/>
                    <a:pt x="10959" y="55982"/>
                    <a:pt x="10936" y="55080"/>
                  </a:cubicBezTo>
                  <a:lnTo>
                    <a:pt x="10936" y="54463"/>
                  </a:lnTo>
                  <a:cubicBezTo>
                    <a:pt x="10959" y="54060"/>
                    <a:pt x="10912" y="53633"/>
                    <a:pt x="10864" y="53206"/>
                  </a:cubicBezTo>
                  <a:cubicBezTo>
                    <a:pt x="11149" y="53301"/>
                    <a:pt x="11434" y="53420"/>
                    <a:pt x="11695" y="53586"/>
                  </a:cubicBezTo>
                  <a:cubicBezTo>
                    <a:pt x="12383" y="53965"/>
                    <a:pt x="12999" y="54440"/>
                    <a:pt x="13545" y="54985"/>
                  </a:cubicBezTo>
                  <a:cubicBezTo>
                    <a:pt x="13877" y="55341"/>
                    <a:pt x="14162" y="55673"/>
                    <a:pt x="14470" y="56029"/>
                  </a:cubicBezTo>
                  <a:cubicBezTo>
                    <a:pt x="14921" y="56575"/>
                    <a:pt x="15419" y="57096"/>
                    <a:pt x="15941" y="57571"/>
                  </a:cubicBezTo>
                  <a:lnTo>
                    <a:pt x="16249" y="57832"/>
                  </a:lnTo>
                  <a:cubicBezTo>
                    <a:pt x="16676" y="58235"/>
                    <a:pt x="17127" y="58615"/>
                    <a:pt x="17577" y="59018"/>
                  </a:cubicBezTo>
                  <a:cubicBezTo>
                    <a:pt x="17767" y="59184"/>
                    <a:pt x="17981" y="59350"/>
                    <a:pt x="18218" y="59469"/>
                  </a:cubicBezTo>
                  <a:cubicBezTo>
                    <a:pt x="18455" y="59611"/>
                    <a:pt x="18692" y="59753"/>
                    <a:pt x="18930" y="59896"/>
                  </a:cubicBezTo>
                  <a:cubicBezTo>
                    <a:pt x="19167" y="60014"/>
                    <a:pt x="19428" y="60156"/>
                    <a:pt x="19665" y="60299"/>
                  </a:cubicBezTo>
                  <a:cubicBezTo>
                    <a:pt x="19902" y="60465"/>
                    <a:pt x="20163" y="60536"/>
                    <a:pt x="20424" y="60536"/>
                  </a:cubicBezTo>
                  <a:cubicBezTo>
                    <a:pt x="20661" y="60536"/>
                    <a:pt x="20922" y="60465"/>
                    <a:pt x="21136" y="60346"/>
                  </a:cubicBezTo>
                  <a:cubicBezTo>
                    <a:pt x="21729" y="60038"/>
                    <a:pt x="22203" y="59540"/>
                    <a:pt x="22488" y="58899"/>
                  </a:cubicBezTo>
                  <a:cubicBezTo>
                    <a:pt x="22630" y="58567"/>
                    <a:pt x="22772" y="58211"/>
                    <a:pt x="22867" y="57856"/>
                  </a:cubicBezTo>
                  <a:cubicBezTo>
                    <a:pt x="23033" y="57286"/>
                    <a:pt x="23223" y="56741"/>
                    <a:pt x="23413" y="56195"/>
                  </a:cubicBezTo>
                  <a:cubicBezTo>
                    <a:pt x="23674" y="55436"/>
                    <a:pt x="23958" y="54653"/>
                    <a:pt x="24172" y="53870"/>
                  </a:cubicBezTo>
                  <a:cubicBezTo>
                    <a:pt x="24172" y="53799"/>
                    <a:pt x="24219" y="53752"/>
                    <a:pt x="24243" y="53704"/>
                  </a:cubicBezTo>
                  <a:lnTo>
                    <a:pt x="24267" y="53657"/>
                  </a:lnTo>
                  <a:lnTo>
                    <a:pt x="24480" y="53752"/>
                  </a:lnTo>
                  <a:lnTo>
                    <a:pt x="25192" y="54060"/>
                  </a:lnTo>
                  <a:cubicBezTo>
                    <a:pt x="25714" y="54274"/>
                    <a:pt x="26259" y="54511"/>
                    <a:pt x="26805" y="54724"/>
                  </a:cubicBezTo>
                  <a:cubicBezTo>
                    <a:pt x="28323" y="55223"/>
                    <a:pt x="29889" y="55578"/>
                    <a:pt x="31478" y="55792"/>
                  </a:cubicBezTo>
                  <a:lnTo>
                    <a:pt x="31620" y="55792"/>
                  </a:lnTo>
                  <a:cubicBezTo>
                    <a:pt x="31857" y="55816"/>
                    <a:pt x="32118" y="55887"/>
                    <a:pt x="32332" y="55982"/>
                  </a:cubicBezTo>
                  <a:lnTo>
                    <a:pt x="32308" y="56337"/>
                  </a:lnTo>
                  <a:cubicBezTo>
                    <a:pt x="32261" y="56646"/>
                    <a:pt x="32237" y="56930"/>
                    <a:pt x="32213" y="57215"/>
                  </a:cubicBezTo>
                  <a:cubicBezTo>
                    <a:pt x="32213" y="57334"/>
                    <a:pt x="32213" y="57452"/>
                    <a:pt x="32189" y="57571"/>
                  </a:cubicBezTo>
                  <a:cubicBezTo>
                    <a:pt x="32189" y="57784"/>
                    <a:pt x="32166" y="57998"/>
                    <a:pt x="32142" y="58211"/>
                  </a:cubicBezTo>
                  <a:cubicBezTo>
                    <a:pt x="32047" y="58757"/>
                    <a:pt x="32000" y="59326"/>
                    <a:pt x="31976" y="59872"/>
                  </a:cubicBezTo>
                  <a:cubicBezTo>
                    <a:pt x="31929" y="60583"/>
                    <a:pt x="31881" y="61295"/>
                    <a:pt x="31810" y="61817"/>
                  </a:cubicBezTo>
                  <a:cubicBezTo>
                    <a:pt x="31786" y="62196"/>
                    <a:pt x="31739" y="62576"/>
                    <a:pt x="31691" y="62932"/>
                  </a:cubicBezTo>
                  <a:cubicBezTo>
                    <a:pt x="31620" y="63477"/>
                    <a:pt x="31573" y="64047"/>
                    <a:pt x="31525" y="64592"/>
                  </a:cubicBezTo>
                  <a:cubicBezTo>
                    <a:pt x="31454" y="65494"/>
                    <a:pt x="31336" y="66371"/>
                    <a:pt x="31146" y="67225"/>
                  </a:cubicBezTo>
                  <a:cubicBezTo>
                    <a:pt x="31003" y="67771"/>
                    <a:pt x="30909" y="68340"/>
                    <a:pt x="30861" y="68886"/>
                  </a:cubicBezTo>
                  <a:cubicBezTo>
                    <a:pt x="30837" y="69336"/>
                    <a:pt x="30743" y="69763"/>
                    <a:pt x="30553" y="70167"/>
                  </a:cubicBezTo>
                  <a:cubicBezTo>
                    <a:pt x="30387" y="70522"/>
                    <a:pt x="30410" y="70949"/>
                    <a:pt x="30600" y="71305"/>
                  </a:cubicBezTo>
                  <a:cubicBezTo>
                    <a:pt x="31027" y="72159"/>
                    <a:pt x="31549" y="73037"/>
                    <a:pt x="32427" y="73654"/>
                  </a:cubicBezTo>
                  <a:cubicBezTo>
                    <a:pt x="32806" y="73938"/>
                    <a:pt x="33233" y="74104"/>
                    <a:pt x="33708" y="74152"/>
                  </a:cubicBezTo>
                  <a:lnTo>
                    <a:pt x="34348" y="74152"/>
                  </a:lnTo>
                  <a:lnTo>
                    <a:pt x="35107" y="74152"/>
                  </a:lnTo>
                  <a:cubicBezTo>
                    <a:pt x="35249" y="74152"/>
                    <a:pt x="35368" y="74128"/>
                    <a:pt x="35510" y="74081"/>
                  </a:cubicBezTo>
                  <a:cubicBezTo>
                    <a:pt x="35985" y="73938"/>
                    <a:pt x="36341" y="73559"/>
                    <a:pt x="36436" y="73084"/>
                  </a:cubicBezTo>
                  <a:cubicBezTo>
                    <a:pt x="36507" y="72729"/>
                    <a:pt x="36412" y="72349"/>
                    <a:pt x="36198" y="72064"/>
                  </a:cubicBezTo>
                  <a:cubicBezTo>
                    <a:pt x="35866" y="71590"/>
                    <a:pt x="35416" y="71210"/>
                    <a:pt x="34894" y="70973"/>
                  </a:cubicBezTo>
                  <a:lnTo>
                    <a:pt x="34656" y="70878"/>
                  </a:lnTo>
                  <a:cubicBezTo>
                    <a:pt x="34253" y="70689"/>
                    <a:pt x="33826" y="70522"/>
                    <a:pt x="33399" y="70309"/>
                  </a:cubicBezTo>
                  <a:lnTo>
                    <a:pt x="33233" y="70238"/>
                  </a:lnTo>
                  <a:cubicBezTo>
                    <a:pt x="32901" y="70048"/>
                    <a:pt x="32545" y="69906"/>
                    <a:pt x="32166" y="69787"/>
                  </a:cubicBezTo>
                  <a:cubicBezTo>
                    <a:pt x="32118" y="69763"/>
                    <a:pt x="32071" y="69740"/>
                    <a:pt x="32023" y="69716"/>
                  </a:cubicBezTo>
                  <a:lnTo>
                    <a:pt x="31976" y="69692"/>
                  </a:lnTo>
                  <a:lnTo>
                    <a:pt x="31976" y="69669"/>
                  </a:lnTo>
                  <a:cubicBezTo>
                    <a:pt x="31976" y="69645"/>
                    <a:pt x="31976" y="69621"/>
                    <a:pt x="31976" y="69574"/>
                  </a:cubicBezTo>
                  <a:cubicBezTo>
                    <a:pt x="32047" y="68815"/>
                    <a:pt x="32166" y="68032"/>
                    <a:pt x="32332" y="67273"/>
                  </a:cubicBezTo>
                  <a:cubicBezTo>
                    <a:pt x="32498" y="66490"/>
                    <a:pt x="32616" y="65660"/>
                    <a:pt x="32640" y="64853"/>
                  </a:cubicBezTo>
                  <a:cubicBezTo>
                    <a:pt x="32711" y="63999"/>
                    <a:pt x="32806" y="63122"/>
                    <a:pt x="32901" y="62244"/>
                  </a:cubicBezTo>
                  <a:cubicBezTo>
                    <a:pt x="32996" y="61414"/>
                    <a:pt x="33043" y="60560"/>
                    <a:pt x="33067" y="59729"/>
                  </a:cubicBezTo>
                  <a:cubicBezTo>
                    <a:pt x="33067" y="59350"/>
                    <a:pt x="33091" y="58947"/>
                    <a:pt x="33162" y="58567"/>
                  </a:cubicBezTo>
                  <a:cubicBezTo>
                    <a:pt x="33281" y="57761"/>
                    <a:pt x="33281" y="56930"/>
                    <a:pt x="33162" y="56100"/>
                  </a:cubicBezTo>
                  <a:cubicBezTo>
                    <a:pt x="33138" y="56076"/>
                    <a:pt x="33138" y="56053"/>
                    <a:pt x="33162" y="56029"/>
                  </a:cubicBezTo>
                  <a:lnTo>
                    <a:pt x="33233" y="56029"/>
                  </a:lnTo>
                  <a:cubicBezTo>
                    <a:pt x="33233" y="56029"/>
                    <a:pt x="33257" y="56029"/>
                    <a:pt x="33281" y="56029"/>
                  </a:cubicBezTo>
                  <a:cubicBezTo>
                    <a:pt x="33565" y="56076"/>
                    <a:pt x="33850" y="56100"/>
                    <a:pt x="34135" y="56100"/>
                  </a:cubicBezTo>
                  <a:cubicBezTo>
                    <a:pt x="34324" y="56100"/>
                    <a:pt x="34538" y="56100"/>
                    <a:pt x="34751" y="56076"/>
                  </a:cubicBezTo>
                  <a:cubicBezTo>
                    <a:pt x="35748" y="55982"/>
                    <a:pt x="36744" y="55816"/>
                    <a:pt x="37740" y="55578"/>
                  </a:cubicBezTo>
                  <a:cubicBezTo>
                    <a:pt x="38167" y="55483"/>
                    <a:pt x="38570" y="55270"/>
                    <a:pt x="38926" y="54985"/>
                  </a:cubicBezTo>
                  <a:cubicBezTo>
                    <a:pt x="39306" y="54701"/>
                    <a:pt x="39519" y="54250"/>
                    <a:pt x="39519" y="53752"/>
                  </a:cubicBezTo>
                  <a:cubicBezTo>
                    <a:pt x="39543" y="52874"/>
                    <a:pt x="39401" y="51996"/>
                    <a:pt x="39163" y="51143"/>
                  </a:cubicBezTo>
                  <a:lnTo>
                    <a:pt x="38950" y="50502"/>
                  </a:lnTo>
                  <a:cubicBezTo>
                    <a:pt x="38760" y="49838"/>
                    <a:pt x="38547" y="49150"/>
                    <a:pt x="38357" y="48462"/>
                  </a:cubicBezTo>
                  <a:cubicBezTo>
                    <a:pt x="38309" y="48272"/>
                    <a:pt x="38262" y="48083"/>
                    <a:pt x="38215" y="47893"/>
                  </a:cubicBezTo>
                  <a:cubicBezTo>
                    <a:pt x="38072" y="47395"/>
                    <a:pt x="37906" y="46849"/>
                    <a:pt x="37835" y="46303"/>
                  </a:cubicBezTo>
                  <a:lnTo>
                    <a:pt x="37645" y="45355"/>
                  </a:lnTo>
                  <a:cubicBezTo>
                    <a:pt x="37456" y="44358"/>
                    <a:pt x="37266" y="43315"/>
                    <a:pt x="37052" y="42318"/>
                  </a:cubicBezTo>
                  <a:cubicBezTo>
                    <a:pt x="36791" y="41132"/>
                    <a:pt x="36578" y="40065"/>
                    <a:pt x="36673" y="38974"/>
                  </a:cubicBezTo>
                  <a:cubicBezTo>
                    <a:pt x="36696" y="38713"/>
                    <a:pt x="36649" y="38476"/>
                    <a:pt x="36530" y="38262"/>
                  </a:cubicBezTo>
                  <a:cubicBezTo>
                    <a:pt x="36483" y="38167"/>
                    <a:pt x="36459" y="38049"/>
                    <a:pt x="36436" y="37930"/>
                  </a:cubicBezTo>
                  <a:cubicBezTo>
                    <a:pt x="36412" y="37669"/>
                    <a:pt x="36412" y="37432"/>
                    <a:pt x="36412" y="37218"/>
                  </a:cubicBezTo>
                  <a:cubicBezTo>
                    <a:pt x="36530" y="37527"/>
                    <a:pt x="36602" y="37574"/>
                    <a:pt x="36957" y="37811"/>
                  </a:cubicBezTo>
                  <a:cubicBezTo>
                    <a:pt x="37076" y="37906"/>
                    <a:pt x="37195" y="38001"/>
                    <a:pt x="37313" y="38096"/>
                  </a:cubicBezTo>
                  <a:cubicBezTo>
                    <a:pt x="38262" y="38831"/>
                    <a:pt x="39306" y="39424"/>
                    <a:pt x="40421" y="39875"/>
                  </a:cubicBezTo>
                  <a:cubicBezTo>
                    <a:pt x="41227" y="40183"/>
                    <a:pt x="42034" y="40444"/>
                    <a:pt x="42888" y="40610"/>
                  </a:cubicBezTo>
                  <a:cubicBezTo>
                    <a:pt x="43386" y="40729"/>
                    <a:pt x="43908" y="40824"/>
                    <a:pt x="44429" y="40871"/>
                  </a:cubicBezTo>
                  <a:cubicBezTo>
                    <a:pt x="44619" y="40895"/>
                    <a:pt x="44809" y="40895"/>
                    <a:pt x="45046" y="40895"/>
                  </a:cubicBezTo>
                  <a:lnTo>
                    <a:pt x="45473" y="40895"/>
                  </a:lnTo>
                  <a:lnTo>
                    <a:pt x="45900" y="40895"/>
                  </a:lnTo>
                  <a:cubicBezTo>
                    <a:pt x="46398" y="40895"/>
                    <a:pt x="46896" y="40824"/>
                    <a:pt x="47347" y="40658"/>
                  </a:cubicBezTo>
                  <a:cubicBezTo>
                    <a:pt x="48106" y="40397"/>
                    <a:pt x="48842" y="40041"/>
                    <a:pt x="49529" y="39590"/>
                  </a:cubicBezTo>
                  <a:lnTo>
                    <a:pt x="50953" y="38547"/>
                  </a:lnTo>
                  <a:lnTo>
                    <a:pt x="51190" y="38594"/>
                  </a:lnTo>
                  <a:lnTo>
                    <a:pt x="51830" y="38737"/>
                  </a:lnTo>
                  <a:lnTo>
                    <a:pt x="52020" y="38760"/>
                  </a:lnTo>
                  <a:cubicBezTo>
                    <a:pt x="52186" y="38808"/>
                    <a:pt x="52352" y="38831"/>
                    <a:pt x="52518" y="38831"/>
                  </a:cubicBezTo>
                  <a:lnTo>
                    <a:pt x="52732" y="38831"/>
                  </a:lnTo>
                  <a:cubicBezTo>
                    <a:pt x="53206" y="38855"/>
                    <a:pt x="53704" y="38903"/>
                    <a:pt x="54202" y="38997"/>
                  </a:cubicBezTo>
                  <a:cubicBezTo>
                    <a:pt x="54297" y="38997"/>
                    <a:pt x="54392" y="39021"/>
                    <a:pt x="54511" y="39021"/>
                  </a:cubicBezTo>
                  <a:lnTo>
                    <a:pt x="54677" y="39021"/>
                  </a:lnTo>
                  <a:cubicBezTo>
                    <a:pt x="55009" y="38974"/>
                    <a:pt x="55270" y="38737"/>
                    <a:pt x="55341" y="38428"/>
                  </a:cubicBezTo>
                  <a:cubicBezTo>
                    <a:pt x="55412" y="38096"/>
                    <a:pt x="55270" y="37740"/>
                    <a:pt x="54961" y="37598"/>
                  </a:cubicBezTo>
                  <a:close/>
                  <a:moveTo>
                    <a:pt x="49079" y="16131"/>
                  </a:moveTo>
                  <a:cubicBezTo>
                    <a:pt x="49292" y="16558"/>
                    <a:pt x="49387" y="17056"/>
                    <a:pt x="49387" y="17554"/>
                  </a:cubicBezTo>
                  <a:lnTo>
                    <a:pt x="49387" y="17672"/>
                  </a:lnTo>
                  <a:lnTo>
                    <a:pt x="49387" y="19096"/>
                  </a:lnTo>
                  <a:cubicBezTo>
                    <a:pt x="49363" y="19855"/>
                    <a:pt x="49079" y="20566"/>
                    <a:pt x="48557" y="21112"/>
                  </a:cubicBezTo>
                  <a:cubicBezTo>
                    <a:pt x="48343" y="21325"/>
                    <a:pt x="48130" y="21515"/>
                    <a:pt x="47893" y="21681"/>
                  </a:cubicBezTo>
                  <a:cubicBezTo>
                    <a:pt x="47679" y="21824"/>
                    <a:pt x="47442" y="21895"/>
                    <a:pt x="47205" y="21895"/>
                  </a:cubicBezTo>
                  <a:lnTo>
                    <a:pt x="47205" y="21895"/>
                  </a:lnTo>
                  <a:cubicBezTo>
                    <a:pt x="47110" y="21895"/>
                    <a:pt x="47039" y="21895"/>
                    <a:pt x="46944" y="21871"/>
                  </a:cubicBezTo>
                  <a:lnTo>
                    <a:pt x="46944" y="21824"/>
                  </a:lnTo>
                  <a:cubicBezTo>
                    <a:pt x="46944" y="21752"/>
                    <a:pt x="46944" y="21681"/>
                    <a:pt x="46944" y="21610"/>
                  </a:cubicBezTo>
                  <a:cubicBezTo>
                    <a:pt x="46968" y="20827"/>
                    <a:pt x="46849" y="20044"/>
                    <a:pt x="46635" y="19285"/>
                  </a:cubicBezTo>
                  <a:lnTo>
                    <a:pt x="46541" y="18906"/>
                  </a:lnTo>
                  <a:cubicBezTo>
                    <a:pt x="46493" y="18740"/>
                    <a:pt x="46446" y="18574"/>
                    <a:pt x="46398" y="18408"/>
                  </a:cubicBezTo>
                  <a:lnTo>
                    <a:pt x="46351" y="18194"/>
                  </a:lnTo>
                  <a:lnTo>
                    <a:pt x="46375" y="18171"/>
                  </a:lnTo>
                  <a:cubicBezTo>
                    <a:pt x="46398" y="18147"/>
                    <a:pt x="46422" y="18123"/>
                    <a:pt x="46446" y="18123"/>
                  </a:cubicBezTo>
                  <a:cubicBezTo>
                    <a:pt x="46564" y="18028"/>
                    <a:pt x="46707" y="17910"/>
                    <a:pt x="46730" y="17767"/>
                  </a:cubicBezTo>
                  <a:cubicBezTo>
                    <a:pt x="46730" y="17672"/>
                    <a:pt x="46707" y="17578"/>
                    <a:pt x="46635" y="17506"/>
                  </a:cubicBezTo>
                  <a:cubicBezTo>
                    <a:pt x="46398" y="17198"/>
                    <a:pt x="46469" y="16961"/>
                    <a:pt x="46612" y="16652"/>
                  </a:cubicBezTo>
                  <a:cubicBezTo>
                    <a:pt x="46920" y="16036"/>
                    <a:pt x="47513" y="15632"/>
                    <a:pt x="48201" y="15585"/>
                  </a:cubicBezTo>
                  <a:cubicBezTo>
                    <a:pt x="48248" y="15585"/>
                    <a:pt x="48320" y="15585"/>
                    <a:pt x="48367" y="15585"/>
                  </a:cubicBezTo>
                  <a:cubicBezTo>
                    <a:pt x="48675" y="15632"/>
                    <a:pt x="48960" y="15822"/>
                    <a:pt x="49079" y="16131"/>
                  </a:cubicBezTo>
                  <a:close/>
                  <a:moveTo>
                    <a:pt x="38333" y="53704"/>
                  </a:moveTo>
                  <a:cubicBezTo>
                    <a:pt x="38309" y="53894"/>
                    <a:pt x="38215" y="54084"/>
                    <a:pt x="38025" y="54179"/>
                  </a:cubicBezTo>
                  <a:lnTo>
                    <a:pt x="37882" y="54250"/>
                  </a:lnTo>
                  <a:cubicBezTo>
                    <a:pt x="37740" y="54345"/>
                    <a:pt x="37598" y="54392"/>
                    <a:pt x="37456" y="54440"/>
                  </a:cubicBezTo>
                  <a:cubicBezTo>
                    <a:pt x="36530" y="54606"/>
                    <a:pt x="35605" y="54748"/>
                    <a:pt x="34751" y="54890"/>
                  </a:cubicBezTo>
                  <a:cubicBezTo>
                    <a:pt x="34585" y="54914"/>
                    <a:pt x="34396" y="54914"/>
                    <a:pt x="34229" y="54914"/>
                  </a:cubicBezTo>
                  <a:cubicBezTo>
                    <a:pt x="33826" y="54914"/>
                    <a:pt x="33423" y="54867"/>
                    <a:pt x="33020" y="54819"/>
                  </a:cubicBezTo>
                  <a:lnTo>
                    <a:pt x="32545" y="54748"/>
                  </a:lnTo>
                  <a:cubicBezTo>
                    <a:pt x="31691" y="54653"/>
                    <a:pt x="30814" y="54487"/>
                    <a:pt x="29983" y="54321"/>
                  </a:cubicBezTo>
                  <a:lnTo>
                    <a:pt x="29485" y="54226"/>
                  </a:lnTo>
                  <a:cubicBezTo>
                    <a:pt x="28560" y="54060"/>
                    <a:pt x="27683" y="53799"/>
                    <a:pt x="26805" y="53467"/>
                  </a:cubicBezTo>
                  <a:cubicBezTo>
                    <a:pt x="26164" y="53206"/>
                    <a:pt x="25524" y="52922"/>
                    <a:pt x="24907" y="52637"/>
                  </a:cubicBezTo>
                  <a:cubicBezTo>
                    <a:pt x="24480" y="52447"/>
                    <a:pt x="24077" y="52257"/>
                    <a:pt x="23650" y="52091"/>
                  </a:cubicBezTo>
                  <a:cubicBezTo>
                    <a:pt x="23223" y="51902"/>
                    <a:pt x="22843" y="51759"/>
                    <a:pt x="22440" y="51617"/>
                  </a:cubicBezTo>
                  <a:lnTo>
                    <a:pt x="22345" y="51593"/>
                  </a:lnTo>
                  <a:cubicBezTo>
                    <a:pt x="21800" y="51403"/>
                    <a:pt x="21278" y="51190"/>
                    <a:pt x="20756" y="50905"/>
                  </a:cubicBezTo>
                  <a:cubicBezTo>
                    <a:pt x="20637" y="50858"/>
                    <a:pt x="20495" y="50787"/>
                    <a:pt x="20353" y="50739"/>
                  </a:cubicBezTo>
                  <a:lnTo>
                    <a:pt x="20139" y="50668"/>
                  </a:lnTo>
                  <a:cubicBezTo>
                    <a:pt x="20068" y="50644"/>
                    <a:pt x="20021" y="50621"/>
                    <a:pt x="19973" y="50597"/>
                  </a:cubicBezTo>
                  <a:lnTo>
                    <a:pt x="19950" y="50573"/>
                  </a:lnTo>
                  <a:cubicBezTo>
                    <a:pt x="20044" y="50312"/>
                    <a:pt x="20187" y="50051"/>
                    <a:pt x="20329" y="49790"/>
                  </a:cubicBezTo>
                  <a:cubicBezTo>
                    <a:pt x="20614" y="49363"/>
                    <a:pt x="20875" y="48913"/>
                    <a:pt x="21159" y="48486"/>
                  </a:cubicBezTo>
                  <a:lnTo>
                    <a:pt x="21349" y="48177"/>
                  </a:lnTo>
                  <a:cubicBezTo>
                    <a:pt x="21871" y="47371"/>
                    <a:pt x="22393" y="46564"/>
                    <a:pt x="22915" y="45758"/>
                  </a:cubicBezTo>
                  <a:cubicBezTo>
                    <a:pt x="23033" y="45592"/>
                    <a:pt x="23152" y="45450"/>
                    <a:pt x="23270" y="45283"/>
                  </a:cubicBezTo>
                  <a:cubicBezTo>
                    <a:pt x="23389" y="45141"/>
                    <a:pt x="23531" y="44951"/>
                    <a:pt x="23650" y="44762"/>
                  </a:cubicBezTo>
                  <a:cubicBezTo>
                    <a:pt x="23935" y="44311"/>
                    <a:pt x="24243" y="43837"/>
                    <a:pt x="24504" y="43338"/>
                  </a:cubicBezTo>
                  <a:cubicBezTo>
                    <a:pt x="24907" y="42579"/>
                    <a:pt x="25358" y="41797"/>
                    <a:pt x="25975" y="40824"/>
                  </a:cubicBezTo>
                  <a:cubicBezTo>
                    <a:pt x="26236" y="40421"/>
                    <a:pt x="26473" y="39994"/>
                    <a:pt x="26663" y="39543"/>
                  </a:cubicBezTo>
                  <a:cubicBezTo>
                    <a:pt x="26781" y="39258"/>
                    <a:pt x="26923" y="38974"/>
                    <a:pt x="27066" y="38713"/>
                  </a:cubicBezTo>
                  <a:cubicBezTo>
                    <a:pt x="27137" y="38570"/>
                    <a:pt x="27208" y="38428"/>
                    <a:pt x="27256" y="38286"/>
                  </a:cubicBezTo>
                  <a:cubicBezTo>
                    <a:pt x="27374" y="38096"/>
                    <a:pt x="27469" y="37883"/>
                    <a:pt x="27564" y="37669"/>
                  </a:cubicBezTo>
                  <a:lnTo>
                    <a:pt x="27683" y="37432"/>
                  </a:lnTo>
                  <a:cubicBezTo>
                    <a:pt x="27730" y="37432"/>
                    <a:pt x="27801" y="37432"/>
                    <a:pt x="27849" y="37432"/>
                  </a:cubicBezTo>
                  <a:cubicBezTo>
                    <a:pt x="28015" y="37432"/>
                    <a:pt x="28204" y="37456"/>
                    <a:pt x="28370" y="37479"/>
                  </a:cubicBezTo>
                  <a:cubicBezTo>
                    <a:pt x="28536" y="37503"/>
                    <a:pt x="28703" y="37527"/>
                    <a:pt x="28845" y="37550"/>
                  </a:cubicBezTo>
                  <a:lnTo>
                    <a:pt x="28845" y="37574"/>
                  </a:lnTo>
                  <a:cubicBezTo>
                    <a:pt x="28845" y="37645"/>
                    <a:pt x="28869" y="37740"/>
                    <a:pt x="28892" y="37811"/>
                  </a:cubicBezTo>
                  <a:lnTo>
                    <a:pt x="28916" y="37883"/>
                  </a:lnTo>
                  <a:cubicBezTo>
                    <a:pt x="28963" y="38049"/>
                    <a:pt x="29035" y="38215"/>
                    <a:pt x="29153" y="38333"/>
                  </a:cubicBezTo>
                  <a:cubicBezTo>
                    <a:pt x="29343" y="38523"/>
                    <a:pt x="29485" y="38713"/>
                    <a:pt x="29628" y="38926"/>
                  </a:cubicBezTo>
                  <a:cubicBezTo>
                    <a:pt x="29865" y="39258"/>
                    <a:pt x="30221" y="39472"/>
                    <a:pt x="30624" y="39496"/>
                  </a:cubicBezTo>
                  <a:cubicBezTo>
                    <a:pt x="30980" y="39472"/>
                    <a:pt x="31288" y="39330"/>
                    <a:pt x="31525" y="39092"/>
                  </a:cubicBezTo>
                  <a:cubicBezTo>
                    <a:pt x="31881" y="38713"/>
                    <a:pt x="32166" y="38262"/>
                    <a:pt x="32379" y="37788"/>
                  </a:cubicBezTo>
                  <a:lnTo>
                    <a:pt x="32403" y="37788"/>
                  </a:lnTo>
                  <a:cubicBezTo>
                    <a:pt x="32474" y="37788"/>
                    <a:pt x="32545" y="37764"/>
                    <a:pt x="32616" y="37764"/>
                  </a:cubicBezTo>
                  <a:lnTo>
                    <a:pt x="32783" y="37764"/>
                  </a:lnTo>
                  <a:cubicBezTo>
                    <a:pt x="33447" y="37764"/>
                    <a:pt x="34135" y="37693"/>
                    <a:pt x="34823" y="37550"/>
                  </a:cubicBezTo>
                  <a:lnTo>
                    <a:pt x="34941" y="37527"/>
                  </a:lnTo>
                  <a:cubicBezTo>
                    <a:pt x="35012" y="37527"/>
                    <a:pt x="35060" y="37503"/>
                    <a:pt x="35155" y="37503"/>
                  </a:cubicBezTo>
                  <a:cubicBezTo>
                    <a:pt x="35226" y="37479"/>
                    <a:pt x="35273" y="37527"/>
                    <a:pt x="35273" y="37598"/>
                  </a:cubicBezTo>
                  <a:lnTo>
                    <a:pt x="35273" y="37906"/>
                  </a:lnTo>
                  <a:lnTo>
                    <a:pt x="35273" y="38215"/>
                  </a:lnTo>
                  <a:lnTo>
                    <a:pt x="35273" y="38310"/>
                  </a:lnTo>
                  <a:cubicBezTo>
                    <a:pt x="35249" y="38452"/>
                    <a:pt x="35273" y="38570"/>
                    <a:pt x="35344" y="38689"/>
                  </a:cubicBezTo>
                  <a:cubicBezTo>
                    <a:pt x="35463" y="38903"/>
                    <a:pt x="35510" y="39140"/>
                    <a:pt x="35463" y="39377"/>
                  </a:cubicBezTo>
                  <a:cubicBezTo>
                    <a:pt x="35439" y="40231"/>
                    <a:pt x="35534" y="41085"/>
                    <a:pt x="35748" y="41891"/>
                  </a:cubicBezTo>
                  <a:cubicBezTo>
                    <a:pt x="36127" y="43481"/>
                    <a:pt x="36388" y="45094"/>
                    <a:pt x="36649" y="46588"/>
                  </a:cubicBezTo>
                  <a:cubicBezTo>
                    <a:pt x="36791" y="47323"/>
                    <a:pt x="36981" y="48035"/>
                    <a:pt x="37218" y="48747"/>
                  </a:cubicBezTo>
                  <a:cubicBezTo>
                    <a:pt x="37337" y="49126"/>
                    <a:pt x="37432" y="49506"/>
                    <a:pt x="37550" y="49862"/>
                  </a:cubicBezTo>
                  <a:cubicBezTo>
                    <a:pt x="37693" y="50360"/>
                    <a:pt x="37835" y="50882"/>
                    <a:pt x="37977" y="51380"/>
                  </a:cubicBezTo>
                  <a:cubicBezTo>
                    <a:pt x="38120" y="51902"/>
                    <a:pt x="38238" y="52423"/>
                    <a:pt x="38286" y="52945"/>
                  </a:cubicBezTo>
                  <a:lnTo>
                    <a:pt x="38333" y="53277"/>
                  </a:lnTo>
                  <a:cubicBezTo>
                    <a:pt x="38333" y="53420"/>
                    <a:pt x="38333" y="53562"/>
                    <a:pt x="38333" y="53704"/>
                  </a:cubicBezTo>
                  <a:close/>
                  <a:moveTo>
                    <a:pt x="29936" y="37669"/>
                  </a:moveTo>
                  <a:lnTo>
                    <a:pt x="30126" y="37669"/>
                  </a:lnTo>
                  <a:cubicBezTo>
                    <a:pt x="30339" y="37669"/>
                    <a:pt x="30529" y="37693"/>
                    <a:pt x="30719" y="37717"/>
                  </a:cubicBezTo>
                  <a:cubicBezTo>
                    <a:pt x="30885" y="37740"/>
                    <a:pt x="31051" y="37764"/>
                    <a:pt x="31217" y="37788"/>
                  </a:cubicBezTo>
                  <a:cubicBezTo>
                    <a:pt x="31122" y="38001"/>
                    <a:pt x="31003" y="38215"/>
                    <a:pt x="30814" y="38381"/>
                  </a:cubicBezTo>
                  <a:cubicBezTo>
                    <a:pt x="30766" y="38428"/>
                    <a:pt x="30695" y="38452"/>
                    <a:pt x="30624" y="38476"/>
                  </a:cubicBezTo>
                  <a:cubicBezTo>
                    <a:pt x="30553" y="38452"/>
                    <a:pt x="30482" y="38404"/>
                    <a:pt x="30434" y="38357"/>
                  </a:cubicBezTo>
                  <a:cubicBezTo>
                    <a:pt x="30316" y="38191"/>
                    <a:pt x="30173" y="38001"/>
                    <a:pt x="30055" y="37811"/>
                  </a:cubicBezTo>
                  <a:close/>
                  <a:moveTo>
                    <a:pt x="32593" y="36578"/>
                  </a:moveTo>
                  <a:lnTo>
                    <a:pt x="32189" y="36578"/>
                  </a:lnTo>
                  <a:cubicBezTo>
                    <a:pt x="30719" y="36554"/>
                    <a:pt x="29272" y="36436"/>
                    <a:pt x="27849" y="36222"/>
                  </a:cubicBezTo>
                  <a:cubicBezTo>
                    <a:pt x="26805" y="36080"/>
                    <a:pt x="25809" y="35771"/>
                    <a:pt x="24883" y="35321"/>
                  </a:cubicBezTo>
                  <a:cubicBezTo>
                    <a:pt x="23650" y="34751"/>
                    <a:pt x="22464" y="34087"/>
                    <a:pt x="21373" y="33304"/>
                  </a:cubicBezTo>
                  <a:cubicBezTo>
                    <a:pt x="20732" y="32830"/>
                    <a:pt x="20139" y="32284"/>
                    <a:pt x="19641" y="31668"/>
                  </a:cubicBezTo>
                  <a:lnTo>
                    <a:pt x="19594" y="31620"/>
                  </a:lnTo>
                  <a:cubicBezTo>
                    <a:pt x="19594" y="31620"/>
                    <a:pt x="19570" y="31597"/>
                    <a:pt x="19570" y="31597"/>
                  </a:cubicBezTo>
                  <a:lnTo>
                    <a:pt x="19570" y="31597"/>
                  </a:lnTo>
                  <a:cubicBezTo>
                    <a:pt x="19570" y="31193"/>
                    <a:pt x="19309" y="31027"/>
                    <a:pt x="19024" y="30861"/>
                  </a:cubicBezTo>
                  <a:cubicBezTo>
                    <a:pt x="18977" y="30814"/>
                    <a:pt x="18953" y="30766"/>
                    <a:pt x="18930" y="30719"/>
                  </a:cubicBezTo>
                  <a:lnTo>
                    <a:pt x="18882" y="30671"/>
                  </a:lnTo>
                  <a:cubicBezTo>
                    <a:pt x="18764" y="30434"/>
                    <a:pt x="18597" y="30197"/>
                    <a:pt x="18455" y="29960"/>
                  </a:cubicBezTo>
                  <a:cubicBezTo>
                    <a:pt x="18099" y="29438"/>
                    <a:pt x="17791" y="28892"/>
                    <a:pt x="17506" y="28323"/>
                  </a:cubicBezTo>
                  <a:cubicBezTo>
                    <a:pt x="17435" y="28157"/>
                    <a:pt x="17364" y="27991"/>
                    <a:pt x="17293" y="27849"/>
                  </a:cubicBezTo>
                  <a:cubicBezTo>
                    <a:pt x="17079" y="27469"/>
                    <a:pt x="16913" y="27066"/>
                    <a:pt x="16795" y="26663"/>
                  </a:cubicBezTo>
                  <a:cubicBezTo>
                    <a:pt x="16747" y="26520"/>
                    <a:pt x="16700" y="26354"/>
                    <a:pt x="16652" y="26236"/>
                  </a:cubicBezTo>
                  <a:cubicBezTo>
                    <a:pt x="16581" y="25975"/>
                    <a:pt x="16510" y="25737"/>
                    <a:pt x="16439" y="25477"/>
                  </a:cubicBezTo>
                  <a:cubicBezTo>
                    <a:pt x="16391" y="25239"/>
                    <a:pt x="16368" y="25002"/>
                    <a:pt x="16320" y="24765"/>
                  </a:cubicBezTo>
                  <a:cubicBezTo>
                    <a:pt x="16320" y="24670"/>
                    <a:pt x="16297" y="24551"/>
                    <a:pt x="16297" y="24457"/>
                  </a:cubicBezTo>
                  <a:cubicBezTo>
                    <a:pt x="19736" y="23199"/>
                    <a:pt x="22274" y="21681"/>
                    <a:pt x="24267" y="19641"/>
                  </a:cubicBezTo>
                  <a:cubicBezTo>
                    <a:pt x="24575" y="19784"/>
                    <a:pt x="24931" y="19855"/>
                    <a:pt x="25287" y="19855"/>
                  </a:cubicBezTo>
                  <a:cubicBezTo>
                    <a:pt x="25761" y="19855"/>
                    <a:pt x="26236" y="19736"/>
                    <a:pt x="26663" y="19570"/>
                  </a:cubicBezTo>
                  <a:cubicBezTo>
                    <a:pt x="27374" y="19285"/>
                    <a:pt x="28086" y="18953"/>
                    <a:pt x="28774" y="18598"/>
                  </a:cubicBezTo>
                  <a:lnTo>
                    <a:pt x="29106" y="18431"/>
                  </a:lnTo>
                  <a:cubicBezTo>
                    <a:pt x="29651" y="18147"/>
                    <a:pt x="30150" y="17767"/>
                    <a:pt x="30576" y="17317"/>
                  </a:cubicBezTo>
                  <a:cubicBezTo>
                    <a:pt x="30885" y="17008"/>
                    <a:pt x="31193" y="16700"/>
                    <a:pt x="31525" y="16368"/>
                  </a:cubicBezTo>
                  <a:lnTo>
                    <a:pt x="31881" y="15988"/>
                  </a:lnTo>
                  <a:cubicBezTo>
                    <a:pt x="32023" y="16059"/>
                    <a:pt x="32142" y="16131"/>
                    <a:pt x="32261" y="16249"/>
                  </a:cubicBezTo>
                  <a:lnTo>
                    <a:pt x="32332" y="16297"/>
                  </a:lnTo>
                  <a:cubicBezTo>
                    <a:pt x="32806" y="16676"/>
                    <a:pt x="33304" y="17008"/>
                    <a:pt x="33826" y="17317"/>
                  </a:cubicBezTo>
                  <a:cubicBezTo>
                    <a:pt x="34538" y="17720"/>
                    <a:pt x="35297" y="17981"/>
                    <a:pt x="36103" y="18147"/>
                  </a:cubicBezTo>
                  <a:cubicBezTo>
                    <a:pt x="37313" y="18408"/>
                    <a:pt x="38570" y="18526"/>
                    <a:pt x="39828" y="18503"/>
                  </a:cubicBezTo>
                  <a:cubicBezTo>
                    <a:pt x="40278" y="18503"/>
                    <a:pt x="40753" y="18503"/>
                    <a:pt x="41275" y="18479"/>
                  </a:cubicBezTo>
                  <a:cubicBezTo>
                    <a:pt x="41939" y="18431"/>
                    <a:pt x="42579" y="18313"/>
                    <a:pt x="43220" y="18123"/>
                  </a:cubicBezTo>
                  <a:cubicBezTo>
                    <a:pt x="43623" y="18005"/>
                    <a:pt x="44026" y="17886"/>
                    <a:pt x="44453" y="17744"/>
                  </a:cubicBezTo>
                  <a:lnTo>
                    <a:pt x="44928" y="17601"/>
                  </a:lnTo>
                  <a:lnTo>
                    <a:pt x="44928" y="17601"/>
                  </a:lnTo>
                  <a:cubicBezTo>
                    <a:pt x="44975" y="17672"/>
                    <a:pt x="44999" y="17720"/>
                    <a:pt x="45022" y="17791"/>
                  </a:cubicBezTo>
                  <a:lnTo>
                    <a:pt x="45141" y="18265"/>
                  </a:lnTo>
                  <a:cubicBezTo>
                    <a:pt x="45331" y="19001"/>
                    <a:pt x="45521" y="19760"/>
                    <a:pt x="45687" y="20495"/>
                  </a:cubicBezTo>
                  <a:cubicBezTo>
                    <a:pt x="45782" y="21017"/>
                    <a:pt x="45805" y="21539"/>
                    <a:pt x="45710" y="22061"/>
                  </a:cubicBezTo>
                  <a:cubicBezTo>
                    <a:pt x="45710" y="22084"/>
                    <a:pt x="45710" y="22084"/>
                    <a:pt x="45710" y="22108"/>
                  </a:cubicBezTo>
                  <a:cubicBezTo>
                    <a:pt x="45687" y="22156"/>
                    <a:pt x="45687" y="22203"/>
                    <a:pt x="45687" y="22251"/>
                  </a:cubicBezTo>
                  <a:cubicBezTo>
                    <a:pt x="45758" y="22606"/>
                    <a:pt x="45782" y="22962"/>
                    <a:pt x="45758" y="23318"/>
                  </a:cubicBezTo>
                  <a:cubicBezTo>
                    <a:pt x="45758" y="23508"/>
                    <a:pt x="45734" y="23674"/>
                    <a:pt x="45758" y="23840"/>
                  </a:cubicBezTo>
                  <a:cubicBezTo>
                    <a:pt x="45758" y="24409"/>
                    <a:pt x="45758" y="24978"/>
                    <a:pt x="45734" y="25453"/>
                  </a:cubicBezTo>
                  <a:cubicBezTo>
                    <a:pt x="45710" y="25643"/>
                    <a:pt x="45687" y="25856"/>
                    <a:pt x="45639" y="26022"/>
                  </a:cubicBezTo>
                  <a:cubicBezTo>
                    <a:pt x="45426" y="26757"/>
                    <a:pt x="45188" y="27493"/>
                    <a:pt x="44951" y="28228"/>
                  </a:cubicBezTo>
                  <a:cubicBezTo>
                    <a:pt x="44738" y="29011"/>
                    <a:pt x="44358" y="29770"/>
                    <a:pt x="43836" y="30387"/>
                  </a:cubicBezTo>
                  <a:cubicBezTo>
                    <a:pt x="43647" y="30624"/>
                    <a:pt x="43457" y="30885"/>
                    <a:pt x="43243" y="31122"/>
                  </a:cubicBezTo>
                  <a:cubicBezTo>
                    <a:pt x="43006" y="31431"/>
                    <a:pt x="42769" y="31739"/>
                    <a:pt x="42484" y="32024"/>
                  </a:cubicBezTo>
                  <a:cubicBezTo>
                    <a:pt x="41986" y="32522"/>
                    <a:pt x="41464" y="32996"/>
                    <a:pt x="40895" y="33447"/>
                  </a:cubicBezTo>
                  <a:lnTo>
                    <a:pt x="40753" y="33565"/>
                  </a:lnTo>
                  <a:cubicBezTo>
                    <a:pt x="39756" y="34372"/>
                    <a:pt x="38642" y="35012"/>
                    <a:pt x="37432" y="35439"/>
                  </a:cubicBezTo>
                  <a:lnTo>
                    <a:pt x="37337" y="35487"/>
                  </a:lnTo>
                  <a:cubicBezTo>
                    <a:pt x="36578" y="35795"/>
                    <a:pt x="35795" y="36056"/>
                    <a:pt x="35012" y="36270"/>
                  </a:cubicBezTo>
                  <a:cubicBezTo>
                    <a:pt x="34229" y="36459"/>
                    <a:pt x="33423" y="36554"/>
                    <a:pt x="32593" y="36578"/>
                  </a:cubicBezTo>
                  <a:close/>
                  <a:moveTo>
                    <a:pt x="13521" y="28560"/>
                  </a:moveTo>
                  <a:lnTo>
                    <a:pt x="13545" y="28513"/>
                  </a:lnTo>
                  <a:cubicBezTo>
                    <a:pt x="13569" y="28489"/>
                    <a:pt x="13592" y="28442"/>
                    <a:pt x="13616" y="28418"/>
                  </a:cubicBezTo>
                  <a:cubicBezTo>
                    <a:pt x="13758" y="28062"/>
                    <a:pt x="14091" y="27849"/>
                    <a:pt x="14446" y="27849"/>
                  </a:cubicBezTo>
                  <a:cubicBezTo>
                    <a:pt x="14684" y="27872"/>
                    <a:pt x="14921" y="27920"/>
                    <a:pt x="15134" y="28015"/>
                  </a:cubicBezTo>
                  <a:lnTo>
                    <a:pt x="15324" y="28086"/>
                  </a:lnTo>
                  <a:cubicBezTo>
                    <a:pt x="15419" y="28133"/>
                    <a:pt x="15490" y="28181"/>
                    <a:pt x="15609" y="28204"/>
                  </a:cubicBezTo>
                  <a:cubicBezTo>
                    <a:pt x="15727" y="28252"/>
                    <a:pt x="15870" y="28347"/>
                    <a:pt x="15941" y="28465"/>
                  </a:cubicBezTo>
                  <a:cubicBezTo>
                    <a:pt x="16059" y="28679"/>
                    <a:pt x="16273" y="28821"/>
                    <a:pt x="16510" y="28869"/>
                  </a:cubicBezTo>
                  <a:lnTo>
                    <a:pt x="16557" y="28964"/>
                  </a:lnTo>
                  <a:cubicBezTo>
                    <a:pt x="16961" y="29675"/>
                    <a:pt x="17364" y="30363"/>
                    <a:pt x="17744" y="31051"/>
                  </a:cubicBezTo>
                  <a:lnTo>
                    <a:pt x="17744" y="31075"/>
                  </a:lnTo>
                  <a:lnTo>
                    <a:pt x="17317" y="31075"/>
                  </a:lnTo>
                  <a:lnTo>
                    <a:pt x="16795" y="31075"/>
                  </a:lnTo>
                  <a:cubicBezTo>
                    <a:pt x="16439" y="31075"/>
                    <a:pt x="16107" y="31051"/>
                    <a:pt x="15751" y="31004"/>
                  </a:cubicBezTo>
                  <a:cubicBezTo>
                    <a:pt x="15229" y="30956"/>
                    <a:pt x="14731" y="30766"/>
                    <a:pt x="14280" y="30482"/>
                  </a:cubicBezTo>
                  <a:cubicBezTo>
                    <a:pt x="13853" y="30244"/>
                    <a:pt x="13545" y="29841"/>
                    <a:pt x="13403" y="29391"/>
                  </a:cubicBezTo>
                  <a:cubicBezTo>
                    <a:pt x="13308" y="29106"/>
                    <a:pt x="13355" y="28797"/>
                    <a:pt x="13521" y="28560"/>
                  </a:cubicBezTo>
                  <a:close/>
                  <a:moveTo>
                    <a:pt x="11671" y="13996"/>
                  </a:moveTo>
                  <a:lnTo>
                    <a:pt x="11671" y="14091"/>
                  </a:lnTo>
                  <a:cubicBezTo>
                    <a:pt x="11647" y="14185"/>
                    <a:pt x="11624" y="14304"/>
                    <a:pt x="11647" y="14399"/>
                  </a:cubicBezTo>
                  <a:cubicBezTo>
                    <a:pt x="11647" y="14778"/>
                    <a:pt x="11576" y="15158"/>
                    <a:pt x="11434" y="15490"/>
                  </a:cubicBezTo>
                  <a:cubicBezTo>
                    <a:pt x="11291" y="15870"/>
                    <a:pt x="11197" y="16249"/>
                    <a:pt x="11149" y="16652"/>
                  </a:cubicBezTo>
                  <a:cubicBezTo>
                    <a:pt x="11102" y="16890"/>
                    <a:pt x="11031" y="17127"/>
                    <a:pt x="10936" y="17364"/>
                  </a:cubicBezTo>
                  <a:cubicBezTo>
                    <a:pt x="10888" y="17459"/>
                    <a:pt x="10841" y="17578"/>
                    <a:pt x="10817" y="17696"/>
                  </a:cubicBezTo>
                  <a:cubicBezTo>
                    <a:pt x="10793" y="17720"/>
                    <a:pt x="10793" y="17744"/>
                    <a:pt x="10770" y="17791"/>
                  </a:cubicBezTo>
                  <a:cubicBezTo>
                    <a:pt x="10770" y="17815"/>
                    <a:pt x="10770" y="17862"/>
                    <a:pt x="10746" y="17886"/>
                  </a:cubicBezTo>
                  <a:cubicBezTo>
                    <a:pt x="10556" y="18337"/>
                    <a:pt x="10461" y="18811"/>
                    <a:pt x="10509" y="19309"/>
                  </a:cubicBezTo>
                  <a:cubicBezTo>
                    <a:pt x="10509" y="19380"/>
                    <a:pt x="10509" y="19451"/>
                    <a:pt x="10485" y="19523"/>
                  </a:cubicBezTo>
                  <a:cubicBezTo>
                    <a:pt x="10485" y="19570"/>
                    <a:pt x="10461" y="19618"/>
                    <a:pt x="10438" y="19641"/>
                  </a:cubicBezTo>
                  <a:lnTo>
                    <a:pt x="10414" y="19760"/>
                  </a:lnTo>
                  <a:cubicBezTo>
                    <a:pt x="10390" y="19926"/>
                    <a:pt x="10343" y="20092"/>
                    <a:pt x="10295" y="20234"/>
                  </a:cubicBezTo>
                  <a:lnTo>
                    <a:pt x="10295" y="20305"/>
                  </a:lnTo>
                  <a:cubicBezTo>
                    <a:pt x="10295" y="20377"/>
                    <a:pt x="10248" y="20471"/>
                    <a:pt x="10200" y="20543"/>
                  </a:cubicBezTo>
                  <a:cubicBezTo>
                    <a:pt x="10034" y="20732"/>
                    <a:pt x="9916" y="20946"/>
                    <a:pt x="9844" y="21183"/>
                  </a:cubicBezTo>
                  <a:lnTo>
                    <a:pt x="9844" y="21207"/>
                  </a:lnTo>
                  <a:cubicBezTo>
                    <a:pt x="9726" y="21515"/>
                    <a:pt x="9560" y="21800"/>
                    <a:pt x="9370" y="22061"/>
                  </a:cubicBezTo>
                  <a:cubicBezTo>
                    <a:pt x="9228" y="22227"/>
                    <a:pt x="9085" y="22417"/>
                    <a:pt x="8943" y="22630"/>
                  </a:cubicBezTo>
                  <a:cubicBezTo>
                    <a:pt x="8848" y="22749"/>
                    <a:pt x="8753" y="22867"/>
                    <a:pt x="8682" y="23010"/>
                  </a:cubicBezTo>
                  <a:cubicBezTo>
                    <a:pt x="8492" y="23271"/>
                    <a:pt x="8231" y="23460"/>
                    <a:pt x="7923" y="23603"/>
                  </a:cubicBezTo>
                  <a:cubicBezTo>
                    <a:pt x="7828" y="23626"/>
                    <a:pt x="7733" y="23650"/>
                    <a:pt x="7638" y="23674"/>
                  </a:cubicBezTo>
                  <a:lnTo>
                    <a:pt x="7638" y="23674"/>
                  </a:lnTo>
                  <a:cubicBezTo>
                    <a:pt x="7425" y="23650"/>
                    <a:pt x="7259" y="23531"/>
                    <a:pt x="7188" y="23365"/>
                  </a:cubicBezTo>
                  <a:cubicBezTo>
                    <a:pt x="7069" y="23152"/>
                    <a:pt x="6974" y="22938"/>
                    <a:pt x="6927" y="22725"/>
                  </a:cubicBezTo>
                  <a:cubicBezTo>
                    <a:pt x="6832" y="22393"/>
                    <a:pt x="6737" y="22084"/>
                    <a:pt x="6642" y="21776"/>
                  </a:cubicBezTo>
                  <a:cubicBezTo>
                    <a:pt x="6476" y="21302"/>
                    <a:pt x="6358" y="20804"/>
                    <a:pt x="6263" y="20305"/>
                  </a:cubicBezTo>
                  <a:cubicBezTo>
                    <a:pt x="6191" y="19926"/>
                    <a:pt x="5836" y="19665"/>
                    <a:pt x="5456" y="19665"/>
                  </a:cubicBezTo>
                  <a:cubicBezTo>
                    <a:pt x="5290" y="19665"/>
                    <a:pt x="5124" y="19712"/>
                    <a:pt x="4958" y="19831"/>
                  </a:cubicBezTo>
                  <a:cubicBezTo>
                    <a:pt x="4792" y="19926"/>
                    <a:pt x="4650" y="20068"/>
                    <a:pt x="4531" y="20234"/>
                  </a:cubicBezTo>
                  <a:cubicBezTo>
                    <a:pt x="4412" y="20448"/>
                    <a:pt x="4151" y="20566"/>
                    <a:pt x="3914" y="20543"/>
                  </a:cubicBezTo>
                  <a:lnTo>
                    <a:pt x="3772" y="20543"/>
                  </a:lnTo>
                  <a:lnTo>
                    <a:pt x="3250" y="20543"/>
                  </a:lnTo>
                  <a:lnTo>
                    <a:pt x="2942" y="20543"/>
                  </a:lnTo>
                  <a:cubicBezTo>
                    <a:pt x="2776" y="20543"/>
                    <a:pt x="2633" y="20471"/>
                    <a:pt x="2562" y="20329"/>
                  </a:cubicBezTo>
                  <a:cubicBezTo>
                    <a:pt x="2396" y="20139"/>
                    <a:pt x="2325" y="19902"/>
                    <a:pt x="2325" y="19665"/>
                  </a:cubicBezTo>
                  <a:cubicBezTo>
                    <a:pt x="2349" y="19428"/>
                    <a:pt x="2372" y="19191"/>
                    <a:pt x="2420" y="18953"/>
                  </a:cubicBezTo>
                  <a:cubicBezTo>
                    <a:pt x="2444" y="18740"/>
                    <a:pt x="2467" y="18431"/>
                    <a:pt x="2491" y="18171"/>
                  </a:cubicBezTo>
                  <a:cubicBezTo>
                    <a:pt x="2562" y="17767"/>
                    <a:pt x="2681" y="17388"/>
                    <a:pt x="2894" y="17032"/>
                  </a:cubicBezTo>
                  <a:cubicBezTo>
                    <a:pt x="2942" y="16937"/>
                    <a:pt x="2989" y="16842"/>
                    <a:pt x="3037" y="16747"/>
                  </a:cubicBezTo>
                  <a:cubicBezTo>
                    <a:pt x="3226" y="16320"/>
                    <a:pt x="3440" y="15870"/>
                    <a:pt x="3725" y="15348"/>
                  </a:cubicBezTo>
                  <a:cubicBezTo>
                    <a:pt x="3843" y="15158"/>
                    <a:pt x="3962" y="14992"/>
                    <a:pt x="4104" y="14826"/>
                  </a:cubicBezTo>
                  <a:cubicBezTo>
                    <a:pt x="4294" y="14636"/>
                    <a:pt x="4507" y="14423"/>
                    <a:pt x="4697" y="14233"/>
                  </a:cubicBezTo>
                  <a:lnTo>
                    <a:pt x="4934" y="13996"/>
                  </a:lnTo>
                  <a:cubicBezTo>
                    <a:pt x="5124" y="13853"/>
                    <a:pt x="5195" y="13616"/>
                    <a:pt x="5148" y="13379"/>
                  </a:cubicBezTo>
                  <a:cubicBezTo>
                    <a:pt x="5077" y="13142"/>
                    <a:pt x="4863" y="12976"/>
                    <a:pt x="4626" y="12976"/>
                  </a:cubicBezTo>
                  <a:cubicBezTo>
                    <a:pt x="3819" y="12715"/>
                    <a:pt x="3084" y="12383"/>
                    <a:pt x="2372" y="11932"/>
                  </a:cubicBezTo>
                  <a:cubicBezTo>
                    <a:pt x="2064" y="11742"/>
                    <a:pt x="1803" y="11481"/>
                    <a:pt x="1590" y="11197"/>
                  </a:cubicBezTo>
                  <a:cubicBezTo>
                    <a:pt x="1258" y="10841"/>
                    <a:pt x="1092" y="10343"/>
                    <a:pt x="1139" y="9868"/>
                  </a:cubicBezTo>
                  <a:cubicBezTo>
                    <a:pt x="1163" y="9465"/>
                    <a:pt x="1139" y="9062"/>
                    <a:pt x="1139" y="8682"/>
                  </a:cubicBezTo>
                  <a:lnTo>
                    <a:pt x="1139" y="8421"/>
                  </a:lnTo>
                  <a:cubicBezTo>
                    <a:pt x="1115" y="8184"/>
                    <a:pt x="1163" y="7923"/>
                    <a:pt x="1305" y="7733"/>
                  </a:cubicBezTo>
                  <a:cubicBezTo>
                    <a:pt x="1376" y="7638"/>
                    <a:pt x="1447" y="7520"/>
                    <a:pt x="1471" y="7401"/>
                  </a:cubicBezTo>
                  <a:cubicBezTo>
                    <a:pt x="1685" y="6856"/>
                    <a:pt x="2017" y="6358"/>
                    <a:pt x="2420" y="5954"/>
                  </a:cubicBezTo>
                  <a:lnTo>
                    <a:pt x="2538" y="5836"/>
                  </a:lnTo>
                  <a:cubicBezTo>
                    <a:pt x="2823" y="5504"/>
                    <a:pt x="3108" y="5219"/>
                    <a:pt x="3440" y="4839"/>
                  </a:cubicBezTo>
                  <a:cubicBezTo>
                    <a:pt x="3535" y="4721"/>
                    <a:pt x="3653" y="4602"/>
                    <a:pt x="3772" y="4507"/>
                  </a:cubicBezTo>
                  <a:cubicBezTo>
                    <a:pt x="4341" y="4033"/>
                    <a:pt x="4958" y="3630"/>
                    <a:pt x="5622" y="3298"/>
                  </a:cubicBezTo>
                  <a:cubicBezTo>
                    <a:pt x="6286" y="2989"/>
                    <a:pt x="6927" y="2681"/>
                    <a:pt x="7591" y="2372"/>
                  </a:cubicBezTo>
                  <a:cubicBezTo>
                    <a:pt x="8137" y="2112"/>
                    <a:pt x="8730" y="1993"/>
                    <a:pt x="9346" y="1993"/>
                  </a:cubicBezTo>
                  <a:lnTo>
                    <a:pt x="10105" y="1993"/>
                  </a:lnTo>
                  <a:lnTo>
                    <a:pt x="11766" y="1993"/>
                  </a:lnTo>
                  <a:cubicBezTo>
                    <a:pt x="12051" y="1993"/>
                    <a:pt x="12311" y="2040"/>
                    <a:pt x="12572" y="2135"/>
                  </a:cubicBezTo>
                  <a:cubicBezTo>
                    <a:pt x="12644" y="2159"/>
                    <a:pt x="12738" y="2183"/>
                    <a:pt x="12810" y="2206"/>
                  </a:cubicBezTo>
                  <a:cubicBezTo>
                    <a:pt x="13711" y="2420"/>
                    <a:pt x="14565" y="2776"/>
                    <a:pt x="15324" y="3298"/>
                  </a:cubicBezTo>
                  <a:cubicBezTo>
                    <a:pt x="15490" y="3392"/>
                    <a:pt x="15632" y="3535"/>
                    <a:pt x="15775" y="3677"/>
                  </a:cubicBezTo>
                  <a:cubicBezTo>
                    <a:pt x="15917" y="3796"/>
                    <a:pt x="15964" y="3985"/>
                    <a:pt x="15941" y="4152"/>
                  </a:cubicBezTo>
                  <a:lnTo>
                    <a:pt x="15704" y="4246"/>
                  </a:lnTo>
                  <a:cubicBezTo>
                    <a:pt x="15466" y="4318"/>
                    <a:pt x="15253" y="4365"/>
                    <a:pt x="15063" y="4460"/>
                  </a:cubicBezTo>
                  <a:cubicBezTo>
                    <a:pt x="14873" y="4531"/>
                    <a:pt x="14684" y="4626"/>
                    <a:pt x="14565" y="4792"/>
                  </a:cubicBezTo>
                  <a:cubicBezTo>
                    <a:pt x="14257" y="5148"/>
                    <a:pt x="13972" y="5527"/>
                    <a:pt x="13735" y="5907"/>
                  </a:cubicBezTo>
                  <a:cubicBezTo>
                    <a:pt x="13640" y="6073"/>
                    <a:pt x="13592" y="6263"/>
                    <a:pt x="13616" y="6429"/>
                  </a:cubicBezTo>
                  <a:cubicBezTo>
                    <a:pt x="13616" y="6595"/>
                    <a:pt x="13640" y="6761"/>
                    <a:pt x="13664" y="6903"/>
                  </a:cubicBezTo>
                  <a:cubicBezTo>
                    <a:pt x="13664" y="6951"/>
                    <a:pt x="13664" y="7022"/>
                    <a:pt x="13687" y="7069"/>
                  </a:cubicBezTo>
                  <a:cubicBezTo>
                    <a:pt x="13569" y="7140"/>
                    <a:pt x="13474" y="7212"/>
                    <a:pt x="13379" y="7306"/>
                  </a:cubicBezTo>
                  <a:cubicBezTo>
                    <a:pt x="13118" y="7496"/>
                    <a:pt x="12857" y="7686"/>
                    <a:pt x="12596" y="7923"/>
                  </a:cubicBezTo>
                  <a:cubicBezTo>
                    <a:pt x="12098" y="8350"/>
                    <a:pt x="11695" y="8919"/>
                    <a:pt x="11457" y="9536"/>
                  </a:cubicBezTo>
                  <a:cubicBezTo>
                    <a:pt x="11410" y="9702"/>
                    <a:pt x="11386" y="9892"/>
                    <a:pt x="11386" y="10058"/>
                  </a:cubicBezTo>
                  <a:cubicBezTo>
                    <a:pt x="11386" y="10817"/>
                    <a:pt x="11552" y="11291"/>
                    <a:pt x="12501" y="11386"/>
                  </a:cubicBezTo>
                  <a:lnTo>
                    <a:pt x="12525" y="11386"/>
                  </a:lnTo>
                  <a:cubicBezTo>
                    <a:pt x="12525" y="11386"/>
                    <a:pt x="12525" y="11386"/>
                    <a:pt x="12525" y="11386"/>
                  </a:cubicBezTo>
                  <a:cubicBezTo>
                    <a:pt x="12501" y="11458"/>
                    <a:pt x="12477" y="11529"/>
                    <a:pt x="12454" y="11576"/>
                  </a:cubicBezTo>
                  <a:cubicBezTo>
                    <a:pt x="12051" y="12335"/>
                    <a:pt x="11766" y="13142"/>
                    <a:pt x="11647" y="13996"/>
                  </a:cubicBezTo>
                  <a:close/>
                  <a:moveTo>
                    <a:pt x="12904" y="13735"/>
                  </a:moveTo>
                  <a:cubicBezTo>
                    <a:pt x="12881" y="13450"/>
                    <a:pt x="12952" y="13189"/>
                    <a:pt x="13071" y="12928"/>
                  </a:cubicBezTo>
                  <a:cubicBezTo>
                    <a:pt x="13213" y="12620"/>
                    <a:pt x="13379" y="12311"/>
                    <a:pt x="13521" y="11979"/>
                  </a:cubicBezTo>
                  <a:lnTo>
                    <a:pt x="13687" y="11671"/>
                  </a:lnTo>
                  <a:cubicBezTo>
                    <a:pt x="13782" y="11458"/>
                    <a:pt x="13901" y="11386"/>
                    <a:pt x="14091" y="11386"/>
                  </a:cubicBezTo>
                  <a:lnTo>
                    <a:pt x="14162" y="11386"/>
                  </a:lnTo>
                  <a:lnTo>
                    <a:pt x="14257" y="11386"/>
                  </a:lnTo>
                  <a:cubicBezTo>
                    <a:pt x="14517" y="11363"/>
                    <a:pt x="14755" y="11197"/>
                    <a:pt x="14873" y="10936"/>
                  </a:cubicBezTo>
                  <a:cubicBezTo>
                    <a:pt x="14992" y="10746"/>
                    <a:pt x="14992" y="10509"/>
                    <a:pt x="14897" y="10319"/>
                  </a:cubicBezTo>
                  <a:cubicBezTo>
                    <a:pt x="14778" y="10153"/>
                    <a:pt x="14589" y="10058"/>
                    <a:pt x="14375" y="10058"/>
                  </a:cubicBezTo>
                  <a:lnTo>
                    <a:pt x="14375" y="10058"/>
                  </a:lnTo>
                  <a:cubicBezTo>
                    <a:pt x="14185" y="10082"/>
                    <a:pt x="13972" y="10105"/>
                    <a:pt x="13758" y="10153"/>
                  </a:cubicBezTo>
                  <a:cubicBezTo>
                    <a:pt x="13545" y="10224"/>
                    <a:pt x="13308" y="10248"/>
                    <a:pt x="13071" y="10248"/>
                  </a:cubicBezTo>
                  <a:cubicBezTo>
                    <a:pt x="12928" y="10248"/>
                    <a:pt x="12786" y="10248"/>
                    <a:pt x="12644" y="10224"/>
                  </a:cubicBezTo>
                  <a:cubicBezTo>
                    <a:pt x="12596" y="10224"/>
                    <a:pt x="12549" y="10200"/>
                    <a:pt x="12525" y="10153"/>
                  </a:cubicBezTo>
                  <a:cubicBezTo>
                    <a:pt x="12501" y="10129"/>
                    <a:pt x="12501" y="10105"/>
                    <a:pt x="12525" y="10082"/>
                  </a:cubicBezTo>
                  <a:cubicBezTo>
                    <a:pt x="12572" y="9892"/>
                    <a:pt x="12644" y="9726"/>
                    <a:pt x="12738" y="9584"/>
                  </a:cubicBezTo>
                  <a:cubicBezTo>
                    <a:pt x="13094" y="8991"/>
                    <a:pt x="13569" y="8516"/>
                    <a:pt x="14162" y="8184"/>
                  </a:cubicBezTo>
                  <a:cubicBezTo>
                    <a:pt x="14257" y="8113"/>
                    <a:pt x="14375" y="8089"/>
                    <a:pt x="14494" y="8065"/>
                  </a:cubicBezTo>
                  <a:lnTo>
                    <a:pt x="14565" y="8065"/>
                  </a:lnTo>
                  <a:cubicBezTo>
                    <a:pt x="14612" y="8065"/>
                    <a:pt x="14684" y="8065"/>
                    <a:pt x="14755" y="8065"/>
                  </a:cubicBezTo>
                  <a:cubicBezTo>
                    <a:pt x="14802" y="8065"/>
                    <a:pt x="14873" y="8065"/>
                    <a:pt x="14944" y="8065"/>
                  </a:cubicBezTo>
                  <a:cubicBezTo>
                    <a:pt x="15348" y="8018"/>
                    <a:pt x="15632" y="7662"/>
                    <a:pt x="15561" y="7259"/>
                  </a:cubicBezTo>
                  <a:cubicBezTo>
                    <a:pt x="15537" y="7045"/>
                    <a:pt x="15419" y="6879"/>
                    <a:pt x="15229" y="6808"/>
                  </a:cubicBezTo>
                  <a:cubicBezTo>
                    <a:pt x="15182" y="6785"/>
                    <a:pt x="15134" y="6761"/>
                    <a:pt x="15063" y="6737"/>
                  </a:cubicBezTo>
                  <a:cubicBezTo>
                    <a:pt x="14992" y="6713"/>
                    <a:pt x="14944" y="6690"/>
                    <a:pt x="14873" y="6666"/>
                  </a:cubicBezTo>
                  <a:cubicBezTo>
                    <a:pt x="14826" y="6642"/>
                    <a:pt x="14802" y="6595"/>
                    <a:pt x="14778" y="6547"/>
                  </a:cubicBezTo>
                  <a:cubicBezTo>
                    <a:pt x="14778" y="6500"/>
                    <a:pt x="14778" y="6452"/>
                    <a:pt x="14802" y="6405"/>
                  </a:cubicBezTo>
                  <a:lnTo>
                    <a:pt x="14873" y="6310"/>
                  </a:lnTo>
                  <a:cubicBezTo>
                    <a:pt x="15016" y="6097"/>
                    <a:pt x="15158" y="5883"/>
                    <a:pt x="15324" y="5693"/>
                  </a:cubicBezTo>
                  <a:cubicBezTo>
                    <a:pt x="15514" y="5480"/>
                    <a:pt x="15798" y="5385"/>
                    <a:pt x="16083" y="5409"/>
                  </a:cubicBezTo>
                  <a:lnTo>
                    <a:pt x="17340" y="5409"/>
                  </a:lnTo>
                  <a:cubicBezTo>
                    <a:pt x="17483" y="5409"/>
                    <a:pt x="17625" y="5409"/>
                    <a:pt x="17767" y="5385"/>
                  </a:cubicBezTo>
                  <a:cubicBezTo>
                    <a:pt x="18028" y="5338"/>
                    <a:pt x="18242" y="5148"/>
                    <a:pt x="18313" y="4887"/>
                  </a:cubicBezTo>
                  <a:cubicBezTo>
                    <a:pt x="18360" y="4650"/>
                    <a:pt x="18265" y="4389"/>
                    <a:pt x="18076" y="4246"/>
                  </a:cubicBezTo>
                  <a:cubicBezTo>
                    <a:pt x="17933" y="4128"/>
                    <a:pt x="17791" y="3962"/>
                    <a:pt x="17672" y="3819"/>
                  </a:cubicBezTo>
                  <a:cubicBezTo>
                    <a:pt x="17340" y="3392"/>
                    <a:pt x="17174" y="2847"/>
                    <a:pt x="17198" y="2325"/>
                  </a:cubicBezTo>
                  <a:cubicBezTo>
                    <a:pt x="17198" y="2206"/>
                    <a:pt x="17198" y="2088"/>
                    <a:pt x="17222" y="1969"/>
                  </a:cubicBezTo>
                  <a:cubicBezTo>
                    <a:pt x="17222" y="1779"/>
                    <a:pt x="17222" y="1566"/>
                    <a:pt x="17245" y="1376"/>
                  </a:cubicBezTo>
                  <a:cubicBezTo>
                    <a:pt x="17269" y="1329"/>
                    <a:pt x="17269" y="1281"/>
                    <a:pt x="17293" y="1234"/>
                  </a:cubicBezTo>
                  <a:lnTo>
                    <a:pt x="17293" y="1210"/>
                  </a:lnTo>
                  <a:lnTo>
                    <a:pt x="17340" y="1210"/>
                  </a:lnTo>
                  <a:cubicBezTo>
                    <a:pt x="17601" y="1210"/>
                    <a:pt x="17862" y="1281"/>
                    <a:pt x="18099" y="1400"/>
                  </a:cubicBezTo>
                  <a:cubicBezTo>
                    <a:pt x="18265" y="1471"/>
                    <a:pt x="18384" y="1590"/>
                    <a:pt x="18503" y="1732"/>
                  </a:cubicBezTo>
                  <a:lnTo>
                    <a:pt x="18526" y="1756"/>
                  </a:lnTo>
                  <a:cubicBezTo>
                    <a:pt x="18645" y="1898"/>
                    <a:pt x="18764" y="2017"/>
                    <a:pt x="18858" y="2159"/>
                  </a:cubicBezTo>
                  <a:cubicBezTo>
                    <a:pt x="19001" y="2325"/>
                    <a:pt x="19119" y="2467"/>
                    <a:pt x="19262" y="2610"/>
                  </a:cubicBezTo>
                  <a:cubicBezTo>
                    <a:pt x="19523" y="2871"/>
                    <a:pt x="19665" y="3226"/>
                    <a:pt x="19689" y="3606"/>
                  </a:cubicBezTo>
                  <a:lnTo>
                    <a:pt x="19689" y="4626"/>
                  </a:lnTo>
                  <a:lnTo>
                    <a:pt x="19689" y="5053"/>
                  </a:lnTo>
                  <a:lnTo>
                    <a:pt x="19689" y="5053"/>
                  </a:lnTo>
                  <a:cubicBezTo>
                    <a:pt x="19617" y="5077"/>
                    <a:pt x="19570" y="5124"/>
                    <a:pt x="19523" y="5172"/>
                  </a:cubicBezTo>
                  <a:cubicBezTo>
                    <a:pt x="19380" y="5314"/>
                    <a:pt x="19285" y="5504"/>
                    <a:pt x="19309" y="5717"/>
                  </a:cubicBezTo>
                  <a:cubicBezTo>
                    <a:pt x="19333" y="5931"/>
                    <a:pt x="19428" y="6097"/>
                    <a:pt x="19594" y="6215"/>
                  </a:cubicBezTo>
                  <a:cubicBezTo>
                    <a:pt x="19665" y="6286"/>
                    <a:pt x="19760" y="6334"/>
                    <a:pt x="19855" y="6381"/>
                  </a:cubicBezTo>
                  <a:cubicBezTo>
                    <a:pt x="19902" y="6405"/>
                    <a:pt x="19973" y="6429"/>
                    <a:pt x="20021" y="6476"/>
                  </a:cubicBezTo>
                  <a:cubicBezTo>
                    <a:pt x="20092" y="6524"/>
                    <a:pt x="20163" y="6571"/>
                    <a:pt x="20234" y="6618"/>
                  </a:cubicBezTo>
                  <a:lnTo>
                    <a:pt x="20258" y="6642"/>
                  </a:lnTo>
                  <a:lnTo>
                    <a:pt x="20234" y="6713"/>
                  </a:lnTo>
                  <a:cubicBezTo>
                    <a:pt x="20210" y="6761"/>
                    <a:pt x="20187" y="6832"/>
                    <a:pt x="20139" y="6879"/>
                  </a:cubicBezTo>
                  <a:cubicBezTo>
                    <a:pt x="19712" y="7401"/>
                    <a:pt x="19285" y="7923"/>
                    <a:pt x="18835" y="8421"/>
                  </a:cubicBezTo>
                  <a:cubicBezTo>
                    <a:pt x="18787" y="8469"/>
                    <a:pt x="18740" y="8516"/>
                    <a:pt x="18692" y="8564"/>
                  </a:cubicBezTo>
                  <a:lnTo>
                    <a:pt x="18597" y="8635"/>
                  </a:lnTo>
                  <a:lnTo>
                    <a:pt x="18218" y="8967"/>
                  </a:lnTo>
                  <a:cubicBezTo>
                    <a:pt x="17957" y="9204"/>
                    <a:pt x="17696" y="9441"/>
                    <a:pt x="17459" y="9678"/>
                  </a:cubicBezTo>
                  <a:cubicBezTo>
                    <a:pt x="17079" y="10011"/>
                    <a:pt x="16771" y="10390"/>
                    <a:pt x="16510" y="10817"/>
                  </a:cubicBezTo>
                  <a:cubicBezTo>
                    <a:pt x="16415" y="11007"/>
                    <a:pt x="16273" y="11173"/>
                    <a:pt x="16130" y="11315"/>
                  </a:cubicBezTo>
                  <a:lnTo>
                    <a:pt x="15964" y="11505"/>
                  </a:lnTo>
                  <a:cubicBezTo>
                    <a:pt x="15893" y="11600"/>
                    <a:pt x="15798" y="11695"/>
                    <a:pt x="15727" y="11790"/>
                  </a:cubicBezTo>
                  <a:lnTo>
                    <a:pt x="15585" y="11908"/>
                  </a:lnTo>
                  <a:cubicBezTo>
                    <a:pt x="15182" y="12383"/>
                    <a:pt x="14921" y="12976"/>
                    <a:pt x="14826" y="13616"/>
                  </a:cubicBezTo>
                  <a:cubicBezTo>
                    <a:pt x="14802" y="13735"/>
                    <a:pt x="14778" y="13830"/>
                    <a:pt x="14755" y="13948"/>
                  </a:cubicBezTo>
                  <a:cubicBezTo>
                    <a:pt x="14731" y="14067"/>
                    <a:pt x="14707" y="14209"/>
                    <a:pt x="14684" y="14328"/>
                  </a:cubicBezTo>
                  <a:cubicBezTo>
                    <a:pt x="14684" y="14494"/>
                    <a:pt x="14541" y="14636"/>
                    <a:pt x="14375" y="14660"/>
                  </a:cubicBezTo>
                  <a:lnTo>
                    <a:pt x="14114" y="14684"/>
                  </a:lnTo>
                  <a:cubicBezTo>
                    <a:pt x="13901" y="14731"/>
                    <a:pt x="13687" y="14731"/>
                    <a:pt x="13450" y="14731"/>
                  </a:cubicBezTo>
                  <a:cubicBezTo>
                    <a:pt x="13331" y="14755"/>
                    <a:pt x="13189" y="14731"/>
                    <a:pt x="13071" y="14707"/>
                  </a:cubicBezTo>
                  <a:lnTo>
                    <a:pt x="13071" y="14707"/>
                  </a:lnTo>
                  <a:lnTo>
                    <a:pt x="13071" y="14684"/>
                  </a:lnTo>
                  <a:lnTo>
                    <a:pt x="13071" y="14684"/>
                  </a:lnTo>
                  <a:cubicBezTo>
                    <a:pt x="13284" y="14375"/>
                    <a:pt x="13189" y="13948"/>
                    <a:pt x="12881" y="13735"/>
                  </a:cubicBezTo>
                  <a:close/>
                  <a:moveTo>
                    <a:pt x="21634" y="6192"/>
                  </a:moveTo>
                  <a:cubicBezTo>
                    <a:pt x="21634" y="6144"/>
                    <a:pt x="21634" y="6097"/>
                    <a:pt x="21610" y="6049"/>
                  </a:cubicBezTo>
                  <a:lnTo>
                    <a:pt x="21610" y="6002"/>
                  </a:lnTo>
                  <a:cubicBezTo>
                    <a:pt x="21705" y="5836"/>
                    <a:pt x="21871" y="5717"/>
                    <a:pt x="22061" y="5646"/>
                  </a:cubicBezTo>
                  <a:cubicBezTo>
                    <a:pt x="22820" y="5314"/>
                    <a:pt x="23603" y="5053"/>
                    <a:pt x="24433" y="4911"/>
                  </a:cubicBezTo>
                  <a:cubicBezTo>
                    <a:pt x="25263" y="4745"/>
                    <a:pt x="26022" y="4626"/>
                    <a:pt x="26734" y="4531"/>
                  </a:cubicBezTo>
                  <a:cubicBezTo>
                    <a:pt x="27090" y="4460"/>
                    <a:pt x="27445" y="4436"/>
                    <a:pt x="27801" y="4436"/>
                  </a:cubicBezTo>
                  <a:lnTo>
                    <a:pt x="27896" y="4436"/>
                  </a:lnTo>
                  <a:cubicBezTo>
                    <a:pt x="28940" y="4436"/>
                    <a:pt x="29960" y="4460"/>
                    <a:pt x="31003" y="4531"/>
                  </a:cubicBezTo>
                  <a:cubicBezTo>
                    <a:pt x="31430" y="4578"/>
                    <a:pt x="31881" y="4650"/>
                    <a:pt x="32308" y="4721"/>
                  </a:cubicBezTo>
                  <a:cubicBezTo>
                    <a:pt x="32522" y="4768"/>
                    <a:pt x="32711" y="4792"/>
                    <a:pt x="32925" y="4816"/>
                  </a:cubicBezTo>
                  <a:cubicBezTo>
                    <a:pt x="34372" y="5029"/>
                    <a:pt x="35724" y="5646"/>
                    <a:pt x="36910" y="6192"/>
                  </a:cubicBezTo>
                  <a:cubicBezTo>
                    <a:pt x="37645" y="6547"/>
                    <a:pt x="38357" y="6927"/>
                    <a:pt x="39069" y="7378"/>
                  </a:cubicBezTo>
                  <a:lnTo>
                    <a:pt x="39282" y="7496"/>
                  </a:lnTo>
                  <a:cubicBezTo>
                    <a:pt x="39899" y="7899"/>
                    <a:pt x="40444" y="8350"/>
                    <a:pt x="40942" y="8896"/>
                  </a:cubicBezTo>
                  <a:lnTo>
                    <a:pt x="40966" y="8919"/>
                  </a:lnTo>
                  <a:cubicBezTo>
                    <a:pt x="41441" y="9418"/>
                    <a:pt x="41891" y="9939"/>
                    <a:pt x="42271" y="10485"/>
                  </a:cubicBezTo>
                  <a:cubicBezTo>
                    <a:pt x="42413" y="10698"/>
                    <a:pt x="42579" y="10888"/>
                    <a:pt x="42722" y="11078"/>
                  </a:cubicBezTo>
                  <a:cubicBezTo>
                    <a:pt x="42745" y="11125"/>
                    <a:pt x="42769" y="11173"/>
                    <a:pt x="42793" y="11220"/>
                  </a:cubicBezTo>
                  <a:cubicBezTo>
                    <a:pt x="42745" y="11173"/>
                    <a:pt x="42674" y="11125"/>
                    <a:pt x="42627" y="11054"/>
                  </a:cubicBezTo>
                  <a:cubicBezTo>
                    <a:pt x="42555" y="11007"/>
                    <a:pt x="42461" y="10983"/>
                    <a:pt x="42389" y="10983"/>
                  </a:cubicBezTo>
                  <a:cubicBezTo>
                    <a:pt x="42223" y="10983"/>
                    <a:pt x="42057" y="11102"/>
                    <a:pt x="42034" y="11291"/>
                  </a:cubicBezTo>
                  <a:cubicBezTo>
                    <a:pt x="41962" y="11552"/>
                    <a:pt x="42010" y="11813"/>
                    <a:pt x="42152" y="12051"/>
                  </a:cubicBezTo>
                  <a:cubicBezTo>
                    <a:pt x="42318" y="12311"/>
                    <a:pt x="42461" y="12596"/>
                    <a:pt x="42603" y="12881"/>
                  </a:cubicBezTo>
                  <a:cubicBezTo>
                    <a:pt x="42793" y="13284"/>
                    <a:pt x="43030" y="13664"/>
                    <a:pt x="43291" y="14019"/>
                  </a:cubicBezTo>
                  <a:cubicBezTo>
                    <a:pt x="43647" y="14518"/>
                    <a:pt x="43931" y="15063"/>
                    <a:pt x="44145" y="15632"/>
                  </a:cubicBezTo>
                  <a:cubicBezTo>
                    <a:pt x="44240" y="15870"/>
                    <a:pt x="44311" y="16107"/>
                    <a:pt x="44382" y="16344"/>
                  </a:cubicBezTo>
                  <a:cubicBezTo>
                    <a:pt x="44406" y="16439"/>
                    <a:pt x="44429" y="16534"/>
                    <a:pt x="44453" y="16652"/>
                  </a:cubicBezTo>
                  <a:cubicBezTo>
                    <a:pt x="44192" y="16890"/>
                    <a:pt x="43836" y="17032"/>
                    <a:pt x="43457" y="17032"/>
                  </a:cubicBezTo>
                  <a:cubicBezTo>
                    <a:pt x="43125" y="17032"/>
                    <a:pt x="42769" y="17079"/>
                    <a:pt x="42461" y="17198"/>
                  </a:cubicBezTo>
                  <a:cubicBezTo>
                    <a:pt x="42152" y="17269"/>
                    <a:pt x="41844" y="17340"/>
                    <a:pt x="41535" y="17364"/>
                  </a:cubicBezTo>
                  <a:cubicBezTo>
                    <a:pt x="40895" y="17411"/>
                    <a:pt x="40255" y="17459"/>
                    <a:pt x="39662" y="17459"/>
                  </a:cubicBezTo>
                  <a:cubicBezTo>
                    <a:pt x="38476" y="17459"/>
                    <a:pt x="37313" y="17340"/>
                    <a:pt x="36175" y="17103"/>
                  </a:cubicBezTo>
                  <a:cubicBezTo>
                    <a:pt x="35321" y="16937"/>
                    <a:pt x="34514" y="16605"/>
                    <a:pt x="33803" y="16131"/>
                  </a:cubicBezTo>
                  <a:cubicBezTo>
                    <a:pt x="33494" y="15941"/>
                    <a:pt x="33186" y="15704"/>
                    <a:pt x="32901" y="15490"/>
                  </a:cubicBezTo>
                  <a:lnTo>
                    <a:pt x="32545" y="15229"/>
                  </a:lnTo>
                  <a:cubicBezTo>
                    <a:pt x="32545" y="15229"/>
                    <a:pt x="32949" y="14351"/>
                    <a:pt x="33043" y="14114"/>
                  </a:cubicBezTo>
                  <a:cubicBezTo>
                    <a:pt x="33186" y="13782"/>
                    <a:pt x="33209" y="13426"/>
                    <a:pt x="33162" y="13071"/>
                  </a:cubicBezTo>
                  <a:cubicBezTo>
                    <a:pt x="33138" y="12810"/>
                    <a:pt x="32972" y="12572"/>
                    <a:pt x="32711" y="12454"/>
                  </a:cubicBezTo>
                  <a:cubicBezTo>
                    <a:pt x="32688" y="12430"/>
                    <a:pt x="32616" y="12406"/>
                    <a:pt x="32569" y="12406"/>
                  </a:cubicBezTo>
                  <a:cubicBezTo>
                    <a:pt x="32450" y="12406"/>
                    <a:pt x="32356" y="12478"/>
                    <a:pt x="32308" y="12596"/>
                  </a:cubicBezTo>
                  <a:cubicBezTo>
                    <a:pt x="32284" y="12691"/>
                    <a:pt x="32261" y="12786"/>
                    <a:pt x="32261" y="12881"/>
                  </a:cubicBezTo>
                  <a:cubicBezTo>
                    <a:pt x="32166" y="13687"/>
                    <a:pt x="31834" y="14446"/>
                    <a:pt x="31264" y="15039"/>
                  </a:cubicBezTo>
                  <a:cubicBezTo>
                    <a:pt x="30814" y="15538"/>
                    <a:pt x="30339" y="16036"/>
                    <a:pt x="29841" y="16510"/>
                  </a:cubicBezTo>
                  <a:lnTo>
                    <a:pt x="29675" y="16652"/>
                  </a:lnTo>
                  <a:cubicBezTo>
                    <a:pt x="29177" y="17127"/>
                    <a:pt x="28608" y="17506"/>
                    <a:pt x="27991" y="17791"/>
                  </a:cubicBezTo>
                  <a:lnTo>
                    <a:pt x="26425" y="18479"/>
                  </a:lnTo>
                  <a:cubicBezTo>
                    <a:pt x="26046" y="18645"/>
                    <a:pt x="25643" y="18740"/>
                    <a:pt x="25239" y="18740"/>
                  </a:cubicBezTo>
                  <a:cubicBezTo>
                    <a:pt x="25239" y="18716"/>
                    <a:pt x="25263" y="18669"/>
                    <a:pt x="25310" y="18645"/>
                  </a:cubicBezTo>
                  <a:cubicBezTo>
                    <a:pt x="25334" y="18621"/>
                    <a:pt x="25358" y="18598"/>
                    <a:pt x="25358" y="18598"/>
                  </a:cubicBezTo>
                  <a:cubicBezTo>
                    <a:pt x="26141" y="17601"/>
                    <a:pt x="26852" y="16534"/>
                    <a:pt x="27445" y="15395"/>
                  </a:cubicBezTo>
                  <a:cubicBezTo>
                    <a:pt x="27564" y="15158"/>
                    <a:pt x="27659" y="14921"/>
                    <a:pt x="27706" y="14660"/>
                  </a:cubicBezTo>
                  <a:cubicBezTo>
                    <a:pt x="27754" y="14518"/>
                    <a:pt x="27777" y="14351"/>
                    <a:pt x="27801" y="14209"/>
                  </a:cubicBezTo>
                  <a:cubicBezTo>
                    <a:pt x="27849" y="14043"/>
                    <a:pt x="27872" y="13853"/>
                    <a:pt x="27943" y="13687"/>
                  </a:cubicBezTo>
                  <a:cubicBezTo>
                    <a:pt x="28038" y="13331"/>
                    <a:pt x="28062" y="12952"/>
                    <a:pt x="28015" y="12596"/>
                  </a:cubicBezTo>
                  <a:cubicBezTo>
                    <a:pt x="28015" y="12478"/>
                    <a:pt x="28015" y="12383"/>
                    <a:pt x="27991" y="12264"/>
                  </a:cubicBezTo>
                  <a:cubicBezTo>
                    <a:pt x="27991" y="12217"/>
                    <a:pt x="27991" y="12169"/>
                    <a:pt x="27967" y="12145"/>
                  </a:cubicBezTo>
                  <a:cubicBezTo>
                    <a:pt x="27943" y="11979"/>
                    <a:pt x="27801" y="11837"/>
                    <a:pt x="27635" y="11813"/>
                  </a:cubicBezTo>
                  <a:lnTo>
                    <a:pt x="27611" y="11813"/>
                  </a:lnTo>
                  <a:cubicBezTo>
                    <a:pt x="27422" y="11837"/>
                    <a:pt x="27256" y="11979"/>
                    <a:pt x="27256" y="12169"/>
                  </a:cubicBezTo>
                  <a:cubicBezTo>
                    <a:pt x="27232" y="12240"/>
                    <a:pt x="27232" y="12288"/>
                    <a:pt x="27232" y="12359"/>
                  </a:cubicBezTo>
                  <a:cubicBezTo>
                    <a:pt x="27184" y="12905"/>
                    <a:pt x="27090" y="13450"/>
                    <a:pt x="26900" y="13996"/>
                  </a:cubicBezTo>
                  <a:cubicBezTo>
                    <a:pt x="26852" y="14138"/>
                    <a:pt x="26805" y="14280"/>
                    <a:pt x="26757" y="14446"/>
                  </a:cubicBezTo>
                  <a:cubicBezTo>
                    <a:pt x="26686" y="14684"/>
                    <a:pt x="26568" y="14897"/>
                    <a:pt x="26425" y="15111"/>
                  </a:cubicBezTo>
                  <a:cubicBezTo>
                    <a:pt x="25785" y="16036"/>
                    <a:pt x="25263" y="16795"/>
                    <a:pt x="24694" y="17578"/>
                  </a:cubicBezTo>
                  <a:cubicBezTo>
                    <a:pt x="24480" y="17862"/>
                    <a:pt x="24243" y="18147"/>
                    <a:pt x="23958" y="18384"/>
                  </a:cubicBezTo>
                  <a:lnTo>
                    <a:pt x="23460" y="18858"/>
                  </a:lnTo>
                  <a:cubicBezTo>
                    <a:pt x="22986" y="19357"/>
                    <a:pt x="22464" y="19807"/>
                    <a:pt x="21942" y="20211"/>
                  </a:cubicBezTo>
                  <a:cubicBezTo>
                    <a:pt x="20637" y="21207"/>
                    <a:pt x="19214" y="22013"/>
                    <a:pt x="17720" y="22654"/>
                  </a:cubicBezTo>
                  <a:cubicBezTo>
                    <a:pt x="17530" y="22725"/>
                    <a:pt x="17340" y="22820"/>
                    <a:pt x="17127" y="22891"/>
                  </a:cubicBezTo>
                  <a:lnTo>
                    <a:pt x="16581" y="23128"/>
                  </a:lnTo>
                  <a:cubicBezTo>
                    <a:pt x="16510" y="23152"/>
                    <a:pt x="16439" y="23176"/>
                    <a:pt x="16344" y="23176"/>
                  </a:cubicBezTo>
                  <a:lnTo>
                    <a:pt x="16297" y="23176"/>
                  </a:lnTo>
                  <a:lnTo>
                    <a:pt x="16297" y="23152"/>
                  </a:lnTo>
                  <a:cubicBezTo>
                    <a:pt x="16297" y="23104"/>
                    <a:pt x="16273" y="23057"/>
                    <a:pt x="16273" y="22986"/>
                  </a:cubicBezTo>
                  <a:lnTo>
                    <a:pt x="16273" y="22393"/>
                  </a:lnTo>
                  <a:lnTo>
                    <a:pt x="16273" y="21444"/>
                  </a:lnTo>
                  <a:cubicBezTo>
                    <a:pt x="16297" y="20993"/>
                    <a:pt x="16415" y="20543"/>
                    <a:pt x="16652" y="20139"/>
                  </a:cubicBezTo>
                  <a:cubicBezTo>
                    <a:pt x="16700" y="20068"/>
                    <a:pt x="16747" y="19997"/>
                    <a:pt x="16842" y="19926"/>
                  </a:cubicBezTo>
                  <a:lnTo>
                    <a:pt x="16913" y="19855"/>
                  </a:lnTo>
                  <a:cubicBezTo>
                    <a:pt x="17056" y="19736"/>
                    <a:pt x="17079" y="19546"/>
                    <a:pt x="17008" y="19404"/>
                  </a:cubicBezTo>
                  <a:cubicBezTo>
                    <a:pt x="16937" y="19238"/>
                    <a:pt x="16795" y="19167"/>
                    <a:pt x="16629" y="19167"/>
                  </a:cubicBezTo>
                  <a:lnTo>
                    <a:pt x="16534" y="19167"/>
                  </a:lnTo>
                  <a:cubicBezTo>
                    <a:pt x="16320" y="19214"/>
                    <a:pt x="16130" y="19333"/>
                    <a:pt x="16036" y="19523"/>
                  </a:cubicBezTo>
                  <a:cubicBezTo>
                    <a:pt x="15656" y="19997"/>
                    <a:pt x="15395" y="20566"/>
                    <a:pt x="15324" y="21183"/>
                  </a:cubicBezTo>
                  <a:cubicBezTo>
                    <a:pt x="15300" y="21373"/>
                    <a:pt x="15300" y="21563"/>
                    <a:pt x="15277" y="21752"/>
                  </a:cubicBezTo>
                  <a:cubicBezTo>
                    <a:pt x="15277" y="21895"/>
                    <a:pt x="15277" y="22061"/>
                    <a:pt x="15253" y="22179"/>
                  </a:cubicBezTo>
                  <a:cubicBezTo>
                    <a:pt x="15229" y="22322"/>
                    <a:pt x="15229" y="22369"/>
                    <a:pt x="15205" y="22488"/>
                  </a:cubicBezTo>
                  <a:lnTo>
                    <a:pt x="15205" y="22511"/>
                  </a:lnTo>
                  <a:cubicBezTo>
                    <a:pt x="15205" y="22511"/>
                    <a:pt x="15205" y="22488"/>
                    <a:pt x="15205" y="22488"/>
                  </a:cubicBezTo>
                  <a:lnTo>
                    <a:pt x="15205" y="21729"/>
                  </a:lnTo>
                  <a:cubicBezTo>
                    <a:pt x="15205" y="20827"/>
                    <a:pt x="15205" y="19926"/>
                    <a:pt x="15229" y="19024"/>
                  </a:cubicBezTo>
                  <a:cubicBezTo>
                    <a:pt x="15229" y="18692"/>
                    <a:pt x="15229" y="18360"/>
                    <a:pt x="15253" y="18052"/>
                  </a:cubicBezTo>
                  <a:lnTo>
                    <a:pt x="15253" y="17957"/>
                  </a:lnTo>
                  <a:cubicBezTo>
                    <a:pt x="15300" y="17079"/>
                    <a:pt x="15419" y="16202"/>
                    <a:pt x="15609" y="15324"/>
                  </a:cubicBezTo>
                  <a:cubicBezTo>
                    <a:pt x="15632" y="15182"/>
                    <a:pt x="15680" y="15063"/>
                    <a:pt x="15751" y="14945"/>
                  </a:cubicBezTo>
                  <a:cubicBezTo>
                    <a:pt x="16107" y="14399"/>
                    <a:pt x="16368" y="13830"/>
                    <a:pt x="16557" y="13213"/>
                  </a:cubicBezTo>
                  <a:cubicBezTo>
                    <a:pt x="16700" y="12810"/>
                    <a:pt x="16866" y="12430"/>
                    <a:pt x="17056" y="12074"/>
                  </a:cubicBezTo>
                  <a:cubicBezTo>
                    <a:pt x="17198" y="11813"/>
                    <a:pt x="17364" y="11529"/>
                    <a:pt x="17530" y="11268"/>
                  </a:cubicBezTo>
                  <a:lnTo>
                    <a:pt x="17672" y="11078"/>
                  </a:lnTo>
                  <a:cubicBezTo>
                    <a:pt x="17720" y="10983"/>
                    <a:pt x="17791" y="10912"/>
                    <a:pt x="17862" y="10841"/>
                  </a:cubicBezTo>
                  <a:cubicBezTo>
                    <a:pt x="18313" y="10366"/>
                    <a:pt x="18787" y="9916"/>
                    <a:pt x="19285" y="9512"/>
                  </a:cubicBezTo>
                  <a:cubicBezTo>
                    <a:pt x="19617" y="9228"/>
                    <a:pt x="19926" y="8919"/>
                    <a:pt x="20163" y="8564"/>
                  </a:cubicBezTo>
                  <a:lnTo>
                    <a:pt x="20377" y="8303"/>
                  </a:lnTo>
                  <a:lnTo>
                    <a:pt x="20543" y="8113"/>
                  </a:lnTo>
                  <a:cubicBezTo>
                    <a:pt x="20756" y="7828"/>
                    <a:pt x="20993" y="7567"/>
                    <a:pt x="21230" y="7330"/>
                  </a:cubicBezTo>
                  <a:cubicBezTo>
                    <a:pt x="21586" y="7069"/>
                    <a:pt x="21729" y="6618"/>
                    <a:pt x="21634" y="6192"/>
                  </a:cubicBezTo>
                  <a:close/>
                  <a:moveTo>
                    <a:pt x="8730" y="57049"/>
                  </a:moveTo>
                  <a:cubicBezTo>
                    <a:pt x="8753" y="56503"/>
                    <a:pt x="8848" y="55982"/>
                    <a:pt x="8919" y="55460"/>
                  </a:cubicBezTo>
                  <a:cubicBezTo>
                    <a:pt x="8967" y="55294"/>
                    <a:pt x="9014" y="55128"/>
                    <a:pt x="9062" y="54985"/>
                  </a:cubicBezTo>
                  <a:lnTo>
                    <a:pt x="9133" y="54843"/>
                  </a:lnTo>
                  <a:cubicBezTo>
                    <a:pt x="9180" y="54677"/>
                    <a:pt x="9228" y="54535"/>
                    <a:pt x="9299" y="54392"/>
                  </a:cubicBezTo>
                  <a:lnTo>
                    <a:pt x="9346" y="54226"/>
                  </a:lnTo>
                  <a:cubicBezTo>
                    <a:pt x="9418" y="53965"/>
                    <a:pt x="9560" y="53776"/>
                    <a:pt x="9750" y="53609"/>
                  </a:cubicBezTo>
                  <a:lnTo>
                    <a:pt x="9750" y="53657"/>
                  </a:lnTo>
                  <a:cubicBezTo>
                    <a:pt x="9773" y="53752"/>
                    <a:pt x="9797" y="53847"/>
                    <a:pt x="9797" y="53942"/>
                  </a:cubicBezTo>
                  <a:lnTo>
                    <a:pt x="9797" y="55602"/>
                  </a:lnTo>
                  <a:cubicBezTo>
                    <a:pt x="9773" y="56005"/>
                    <a:pt x="9678" y="56385"/>
                    <a:pt x="9512" y="56764"/>
                  </a:cubicBezTo>
                  <a:cubicBezTo>
                    <a:pt x="9394" y="57025"/>
                    <a:pt x="9275" y="57310"/>
                    <a:pt x="9157" y="57571"/>
                  </a:cubicBezTo>
                  <a:cubicBezTo>
                    <a:pt x="9062" y="57784"/>
                    <a:pt x="8967" y="57998"/>
                    <a:pt x="8872" y="58211"/>
                  </a:cubicBezTo>
                  <a:lnTo>
                    <a:pt x="8872" y="58211"/>
                  </a:lnTo>
                  <a:cubicBezTo>
                    <a:pt x="8730" y="57832"/>
                    <a:pt x="8682" y="57429"/>
                    <a:pt x="8730" y="57049"/>
                  </a:cubicBezTo>
                  <a:close/>
                  <a:moveTo>
                    <a:pt x="35226" y="72895"/>
                  </a:moveTo>
                  <a:cubicBezTo>
                    <a:pt x="35178" y="72942"/>
                    <a:pt x="35107" y="72989"/>
                    <a:pt x="35036" y="72989"/>
                  </a:cubicBezTo>
                  <a:lnTo>
                    <a:pt x="34419" y="72989"/>
                  </a:lnTo>
                  <a:cubicBezTo>
                    <a:pt x="34206" y="72989"/>
                    <a:pt x="33945" y="72989"/>
                    <a:pt x="33708" y="72966"/>
                  </a:cubicBezTo>
                  <a:cubicBezTo>
                    <a:pt x="33589" y="72966"/>
                    <a:pt x="33447" y="72918"/>
                    <a:pt x="33352" y="72847"/>
                  </a:cubicBezTo>
                  <a:lnTo>
                    <a:pt x="33328" y="72823"/>
                  </a:lnTo>
                  <a:cubicBezTo>
                    <a:pt x="32877" y="72562"/>
                    <a:pt x="32474" y="72207"/>
                    <a:pt x="32189" y="71780"/>
                  </a:cubicBezTo>
                  <a:cubicBezTo>
                    <a:pt x="32047" y="71566"/>
                    <a:pt x="31929" y="71353"/>
                    <a:pt x="31786" y="71092"/>
                  </a:cubicBezTo>
                  <a:lnTo>
                    <a:pt x="31644" y="70855"/>
                  </a:lnTo>
                  <a:cubicBezTo>
                    <a:pt x="31929" y="70926"/>
                    <a:pt x="32189" y="71021"/>
                    <a:pt x="32427" y="71115"/>
                  </a:cubicBezTo>
                  <a:cubicBezTo>
                    <a:pt x="33043" y="71424"/>
                    <a:pt x="33708" y="71709"/>
                    <a:pt x="34372" y="72017"/>
                  </a:cubicBezTo>
                  <a:cubicBezTo>
                    <a:pt x="34704" y="72159"/>
                    <a:pt x="34965" y="72373"/>
                    <a:pt x="35178" y="72681"/>
                  </a:cubicBezTo>
                  <a:cubicBezTo>
                    <a:pt x="35226" y="72729"/>
                    <a:pt x="35249" y="72823"/>
                    <a:pt x="35226" y="7289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9" name="Google Shape;279;p16"/>
            <p:cNvSpPr/>
            <p:nvPr/>
          </p:nvSpPr>
          <p:spPr>
            <a:xfrm>
              <a:off x="10621000" y="1598425"/>
              <a:ext cx="320850" cy="115075"/>
            </a:xfrm>
            <a:custGeom>
              <a:avLst/>
              <a:gdLst/>
              <a:ahLst/>
              <a:cxnLst/>
              <a:rect l="l" t="t" r="r" b="b"/>
              <a:pathLst>
                <a:path w="12834" h="4603" extrusionOk="0">
                  <a:moveTo>
                    <a:pt x="11790" y="2752"/>
                  </a:moveTo>
                  <a:cubicBezTo>
                    <a:pt x="12003" y="2515"/>
                    <a:pt x="12217" y="2277"/>
                    <a:pt x="12406" y="2017"/>
                  </a:cubicBezTo>
                  <a:cubicBezTo>
                    <a:pt x="12738" y="1613"/>
                    <a:pt x="12833" y="1020"/>
                    <a:pt x="12620" y="522"/>
                  </a:cubicBezTo>
                  <a:cubicBezTo>
                    <a:pt x="12596" y="475"/>
                    <a:pt x="12572" y="403"/>
                    <a:pt x="12572" y="332"/>
                  </a:cubicBezTo>
                  <a:cubicBezTo>
                    <a:pt x="12549" y="285"/>
                    <a:pt x="12525" y="214"/>
                    <a:pt x="12525" y="166"/>
                  </a:cubicBezTo>
                  <a:cubicBezTo>
                    <a:pt x="12477" y="71"/>
                    <a:pt x="12383" y="0"/>
                    <a:pt x="12288" y="0"/>
                  </a:cubicBezTo>
                  <a:lnTo>
                    <a:pt x="12288" y="0"/>
                  </a:lnTo>
                  <a:cubicBezTo>
                    <a:pt x="12193" y="24"/>
                    <a:pt x="12122" y="95"/>
                    <a:pt x="12074" y="166"/>
                  </a:cubicBezTo>
                  <a:cubicBezTo>
                    <a:pt x="11956" y="688"/>
                    <a:pt x="11671" y="1139"/>
                    <a:pt x="11291" y="1495"/>
                  </a:cubicBezTo>
                  <a:cubicBezTo>
                    <a:pt x="11244" y="1542"/>
                    <a:pt x="11197" y="1590"/>
                    <a:pt x="11149" y="1637"/>
                  </a:cubicBezTo>
                  <a:cubicBezTo>
                    <a:pt x="10936" y="1969"/>
                    <a:pt x="10627" y="2206"/>
                    <a:pt x="10271" y="2349"/>
                  </a:cubicBezTo>
                  <a:cubicBezTo>
                    <a:pt x="10129" y="2396"/>
                    <a:pt x="9963" y="2467"/>
                    <a:pt x="9821" y="2515"/>
                  </a:cubicBezTo>
                  <a:cubicBezTo>
                    <a:pt x="9536" y="2633"/>
                    <a:pt x="9251" y="2752"/>
                    <a:pt x="8967" y="2894"/>
                  </a:cubicBezTo>
                  <a:cubicBezTo>
                    <a:pt x="8208" y="3250"/>
                    <a:pt x="7354" y="3440"/>
                    <a:pt x="6476" y="3416"/>
                  </a:cubicBezTo>
                  <a:cubicBezTo>
                    <a:pt x="6025" y="3416"/>
                    <a:pt x="5598" y="3392"/>
                    <a:pt x="5148" y="3345"/>
                  </a:cubicBezTo>
                  <a:cubicBezTo>
                    <a:pt x="4816" y="3297"/>
                    <a:pt x="4507" y="3226"/>
                    <a:pt x="4199" y="3131"/>
                  </a:cubicBezTo>
                  <a:lnTo>
                    <a:pt x="3914" y="3060"/>
                  </a:lnTo>
                  <a:cubicBezTo>
                    <a:pt x="3250" y="2942"/>
                    <a:pt x="2610" y="2681"/>
                    <a:pt x="2088" y="2277"/>
                  </a:cubicBezTo>
                  <a:lnTo>
                    <a:pt x="1969" y="2183"/>
                  </a:lnTo>
                  <a:cubicBezTo>
                    <a:pt x="1661" y="2017"/>
                    <a:pt x="1352" y="1850"/>
                    <a:pt x="1020" y="1708"/>
                  </a:cubicBezTo>
                  <a:lnTo>
                    <a:pt x="902" y="1661"/>
                  </a:lnTo>
                  <a:cubicBezTo>
                    <a:pt x="759" y="1613"/>
                    <a:pt x="593" y="1590"/>
                    <a:pt x="427" y="1590"/>
                  </a:cubicBezTo>
                  <a:cubicBezTo>
                    <a:pt x="261" y="1590"/>
                    <a:pt x="119" y="1708"/>
                    <a:pt x="71" y="1850"/>
                  </a:cubicBezTo>
                  <a:cubicBezTo>
                    <a:pt x="0" y="1993"/>
                    <a:pt x="24" y="2159"/>
                    <a:pt x="143" y="2277"/>
                  </a:cubicBezTo>
                  <a:cubicBezTo>
                    <a:pt x="332" y="2443"/>
                    <a:pt x="522" y="2586"/>
                    <a:pt x="712" y="2728"/>
                  </a:cubicBezTo>
                  <a:cubicBezTo>
                    <a:pt x="949" y="2894"/>
                    <a:pt x="1186" y="3037"/>
                    <a:pt x="1400" y="3179"/>
                  </a:cubicBezTo>
                  <a:cubicBezTo>
                    <a:pt x="1637" y="3321"/>
                    <a:pt x="1851" y="3463"/>
                    <a:pt x="2088" y="3606"/>
                  </a:cubicBezTo>
                  <a:cubicBezTo>
                    <a:pt x="2301" y="3748"/>
                    <a:pt x="2562" y="3867"/>
                    <a:pt x="2823" y="3938"/>
                  </a:cubicBezTo>
                  <a:cubicBezTo>
                    <a:pt x="3155" y="4009"/>
                    <a:pt x="3511" y="4128"/>
                    <a:pt x="3891" y="4223"/>
                  </a:cubicBezTo>
                  <a:cubicBezTo>
                    <a:pt x="4555" y="4436"/>
                    <a:pt x="5243" y="4578"/>
                    <a:pt x="5930" y="4602"/>
                  </a:cubicBezTo>
                  <a:lnTo>
                    <a:pt x="6144" y="4602"/>
                  </a:lnTo>
                  <a:lnTo>
                    <a:pt x="6666" y="4602"/>
                  </a:lnTo>
                  <a:cubicBezTo>
                    <a:pt x="7662" y="4602"/>
                    <a:pt x="8635" y="4365"/>
                    <a:pt x="9512" y="3914"/>
                  </a:cubicBezTo>
                  <a:cubicBezTo>
                    <a:pt x="9583" y="3890"/>
                    <a:pt x="9678" y="3843"/>
                    <a:pt x="9773" y="3819"/>
                  </a:cubicBezTo>
                  <a:cubicBezTo>
                    <a:pt x="9868" y="3796"/>
                    <a:pt x="9939" y="3748"/>
                    <a:pt x="10010" y="3724"/>
                  </a:cubicBezTo>
                  <a:lnTo>
                    <a:pt x="10177" y="3653"/>
                  </a:lnTo>
                  <a:cubicBezTo>
                    <a:pt x="10556" y="3487"/>
                    <a:pt x="10959" y="3321"/>
                    <a:pt x="11339" y="3108"/>
                  </a:cubicBezTo>
                  <a:cubicBezTo>
                    <a:pt x="11505" y="3013"/>
                    <a:pt x="11647" y="2894"/>
                    <a:pt x="11790" y="275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0" name="Google Shape;280;p16"/>
            <p:cNvSpPr/>
            <p:nvPr/>
          </p:nvSpPr>
          <p:spPr>
            <a:xfrm>
              <a:off x="10588975" y="1511250"/>
              <a:ext cx="53400" cy="48650"/>
            </a:xfrm>
            <a:custGeom>
              <a:avLst/>
              <a:gdLst/>
              <a:ahLst/>
              <a:cxnLst/>
              <a:rect l="l" t="t" r="r" b="b"/>
              <a:pathLst>
                <a:path w="2136" h="1946" extrusionOk="0">
                  <a:moveTo>
                    <a:pt x="1993" y="1424"/>
                  </a:moveTo>
                  <a:cubicBezTo>
                    <a:pt x="2135" y="1020"/>
                    <a:pt x="2064" y="593"/>
                    <a:pt x="1803" y="285"/>
                  </a:cubicBezTo>
                  <a:cubicBezTo>
                    <a:pt x="1613" y="95"/>
                    <a:pt x="1376" y="0"/>
                    <a:pt x="1115" y="24"/>
                  </a:cubicBezTo>
                  <a:lnTo>
                    <a:pt x="831" y="24"/>
                  </a:lnTo>
                  <a:cubicBezTo>
                    <a:pt x="546" y="24"/>
                    <a:pt x="285" y="190"/>
                    <a:pt x="143" y="451"/>
                  </a:cubicBezTo>
                  <a:cubicBezTo>
                    <a:pt x="0" y="712"/>
                    <a:pt x="24" y="1044"/>
                    <a:pt x="190" y="1305"/>
                  </a:cubicBezTo>
                  <a:cubicBezTo>
                    <a:pt x="332" y="1542"/>
                    <a:pt x="522" y="1708"/>
                    <a:pt x="759" y="1827"/>
                  </a:cubicBezTo>
                  <a:cubicBezTo>
                    <a:pt x="878" y="1898"/>
                    <a:pt x="1020" y="1922"/>
                    <a:pt x="1139" y="1945"/>
                  </a:cubicBezTo>
                  <a:lnTo>
                    <a:pt x="1186" y="1945"/>
                  </a:lnTo>
                  <a:cubicBezTo>
                    <a:pt x="1518" y="1945"/>
                    <a:pt x="1851" y="1732"/>
                    <a:pt x="1993" y="1424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1" name="Google Shape;281;p16"/>
            <p:cNvSpPr/>
            <p:nvPr/>
          </p:nvSpPr>
          <p:spPr>
            <a:xfrm>
              <a:off x="10903275" y="1461425"/>
              <a:ext cx="39150" cy="44500"/>
            </a:xfrm>
            <a:custGeom>
              <a:avLst/>
              <a:gdLst/>
              <a:ahLst/>
              <a:cxnLst/>
              <a:rect l="l" t="t" r="r" b="b"/>
              <a:pathLst>
                <a:path w="1566" h="1780" extrusionOk="0">
                  <a:moveTo>
                    <a:pt x="24" y="1092"/>
                  </a:moveTo>
                  <a:cubicBezTo>
                    <a:pt x="24" y="1210"/>
                    <a:pt x="48" y="1305"/>
                    <a:pt x="95" y="1424"/>
                  </a:cubicBezTo>
                  <a:cubicBezTo>
                    <a:pt x="238" y="1661"/>
                    <a:pt x="499" y="1780"/>
                    <a:pt x="783" y="1756"/>
                  </a:cubicBezTo>
                  <a:lnTo>
                    <a:pt x="807" y="1756"/>
                  </a:lnTo>
                  <a:cubicBezTo>
                    <a:pt x="1092" y="1756"/>
                    <a:pt x="1352" y="1590"/>
                    <a:pt x="1447" y="1305"/>
                  </a:cubicBezTo>
                  <a:cubicBezTo>
                    <a:pt x="1542" y="1021"/>
                    <a:pt x="1566" y="712"/>
                    <a:pt x="1471" y="428"/>
                  </a:cubicBezTo>
                  <a:cubicBezTo>
                    <a:pt x="1424" y="167"/>
                    <a:pt x="1186" y="1"/>
                    <a:pt x="926" y="24"/>
                  </a:cubicBezTo>
                  <a:lnTo>
                    <a:pt x="831" y="24"/>
                  </a:lnTo>
                  <a:lnTo>
                    <a:pt x="736" y="24"/>
                  </a:lnTo>
                  <a:lnTo>
                    <a:pt x="641" y="24"/>
                  </a:lnTo>
                  <a:cubicBezTo>
                    <a:pt x="380" y="24"/>
                    <a:pt x="166" y="190"/>
                    <a:pt x="95" y="451"/>
                  </a:cubicBezTo>
                  <a:cubicBezTo>
                    <a:pt x="48" y="546"/>
                    <a:pt x="24" y="665"/>
                    <a:pt x="24" y="760"/>
                  </a:cubicBezTo>
                  <a:cubicBezTo>
                    <a:pt x="24" y="807"/>
                    <a:pt x="24" y="855"/>
                    <a:pt x="0" y="902"/>
                  </a:cubicBezTo>
                  <a:cubicBezTo>
                    <a:pt x="0" y="926"/>
                    <a:pt x="0" y="926"/>
                    <a:pt x="0" y="950"/>
                  </a:cubicBezTo>
                  <a:cubicBezTo>
                    <a:pt x="0" y="1021"/>
                    <a:pt x="0" y="1044"/>
                    <a:pt x="24" y="109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82" name="Google Shape;282;p16"/>
          <p:cNvGrpSpPr/>
          <p:nvPr/>
        </p:nvGrpSpPr>
        <p:grpSpPr>
          <a:xfrm>
            <a:off x="7705625" y="535325"/>
            <a:ext cx="1018500" cy="1756875"/>
            <a:chOff x="1671850" y="5693675"/>
            <a:chExt cx="1018500" cy="1756875"/>
          </a:xfrm>
        </p:grpSpPr>
        <p:sp>
          <p:nvSpPr>
            <p:cNvPr id="283" name="Google Shape;283;p16"/>
            <p:cNvSpPr/>
            <p:nvPr/>
          </p:nvSpPr>
          <p:spPr>
            <a:xfrm>
              <a:off x="1973150" y="6647950"/>
              <a:ext cx="178400" cy="199575"/>
            </a:xfrm>
            <a:custGeom>
              <a:avLst/>
              <a:gdLst/>
              <a:ahLst/>
              <a:cxnLst/>
              <a:rect l="l" t="t" r="r" b="b"/>
              <a:pathLst>
                <a:path w="7136" h="7983" extrusionOk="0">
                  <a:moveTo>
                    <a:pt x="6613" y="5615"/>
                  </a:moveTo>
                  <a:cubicBezTo>
                    <a:pt x="6589" y="5657"/>
                    <a:pt x="6566" y="5698"/>
                    <a:pt x="6544" y="5737"/>
                  </a:cubicBezTo>
                  <a:lnTo>
                    <a:pt x="6544" y="5737"/>
                  </a:lnTo>
                  <a:cubicBezTo>
                    <a:pt x="6554" y="5722"/>
                    <a:pt x="6575" y="5683"/>
                    <a:pt x="6613" y="5615"/>
                  </a:cubicBezTo>
                  <a:close/>
                  <a:moveTo>
                    <a:pt x="5691" y="1"/>
                  </a:moveTo>
                  <a:cubicBezTo>
                    <a:pt x="5061" y="1"/>
                    <a:pt x="4233" y="478"/>
                    <a:pt x="3872" y="1095"/>
                  </a:cubicBezTo>
                  <a:cubicBezTo>
                    <a:pt x="3181" y="2267"/>
                    <a:pt x="1570" y="2999"/>
                    <a:pt x="628" y="4004"/>
                  </a:cubicBezTo>
                  <a:cubicBezTo>
                    <a:pt x="147" y="4485"/>
                    <a:pt x="1" y="5301"/>
                    <a:pt x="398" y="5887"/>
                  </a:cubicBezTo>
                  <a:cubicBezTo>
                    <a:pt x="880" y="6619"/>
                    <a:pt x="2344" y="7351"/>
                    <a:pt x="3139" y="7707"/>
                  </a:cubicBezTo>
                  <a:cubicBezTo>
                    <a:pt x="3524" y="7888"/>
                    <a:pt x="3890" y="7982"/>
                    <a:pt x="4233" y="7982"/>
                  </a:cubicBezTo>
                  <a:cubicBezTo>
                    <a:pt x="4841" y="7982"/>
                    <a:pt x="5376" y="7687"/>
                    <a:pt x="5818" y="7058"/>
                  </a:cubicBezTo>
                  <a:cubicBezTo>
                    <a:pt x="6027" y="6765"/>
                    <a:pt x="6194" y="6452"/>
                    <a:pt x="6341" y="6138"/>
                  </a:cubicBezTo>
                  <a:cubicBezTo>
                    <a:pt x="6405" y="5992"/>
                    <a:pt x="6470" y="5872"/>
                    <a:pt x="6544" y="5737"/>
                  </a:cubicBezTo>
                  <a:lnTo>
                    <a:pt x="6544" y="5737"/>
                  </a:lnTo>
                  <a:cubicBezTo>
                    <a:pt x="6541" y="5743"/>
                    <a:pt x="6539" y="5745"/>
                    <a:pt x="6539" y="5745"/>
                  </a:cubicBezTo>
                  <a:cubicBezTo>
                    <a:pt x="6531" y="5745"/>
                    <a:pt x="6889" y="5049"/>
                    <a:pt x="6905" y="5049"/>
                  </a:cubicBezTo>
                  <a:cubicBezTo>
                    <a:pt x="6905" y="5049"/>
                    <a:pt x="6906" y="5049"/>
                    <a:pt x="6906" y="5050"/>
                  </a:cubicBezTo>
                  <a:cubicBezTo>
                    <a:pt x="7031" y="4568"/>
                    <a:pt x="6927" y="4024"/>
                    <a:pt x="6927" y="3543"/>
                  </a:cubicBezTo>
                  <a:cubicBezTo>
                    <a:pt x="6927" y="3125"/>
                    <a:pt x="7136" y="2748"/>
                    <a:pt x="7115" y="2288"/>
                  </a:cubicBezTo>
                  <a:cubicBezTo>
                    <a:pt x="7052" y="1555"/>
                    <a:pt x="6989" y="300"/>
                    <a:pt x="6299" y="237"/>
                  </a:cubicBezTo>
                  <a:cubicBezTo>
                    <a:pt x="6152" y="73"/>
                    <a:pt x="5937" y="1"/>
                    <a:pt x="5691" y="1"/>
                  </a:cubicBezTo>
                  <a:close/>
                </a:path>
              </a:pathLst>
            </a:custGeom>
            <a:solidFill>
              <a:srgbClr val="2AA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4" name="Google Shape;284;p16"/>
            <p:cNvSpPr/>
            <p:nvPr/>
          </p:nvSpPr>
          <p:spPr>
            <a:xfrm>
              <a:off x="2397900" y="6609400"/>
              <a:ext cx="150675" cy="161575"/>
            </a:xfrm>
            <a:custGeom>
              <a:avLst/>
              <a:gdLst/>
              <a:ahLst/>
              <a:cxnLst/>
              <a:rect l="l" t="t" r="r" b="b"/>
              <a:pathLst>
                <a:path w="6027" h="6463" extrusionOk="0">
                  <a:moveTo>
                    <a:pt x="820" y="1"/>
                  </a:moveTo>
                  <a:cubicBezTo>
                    <a:pt x="597" y="1"/>
                    <a:pt x="418" y="177"/>
                    <a:pt x="273" y="587"/>
                  </a:cubicBezTo>
                  <a:cubicBezTo>
                    <a:pt x="1" y="1382"/>
                    <a:pt x="273" y="2009"/>
                    <a:pt x="524" y="2784"/>
                  </a:cubicBezTo>
                  <a:cubicBezTo>
                    <a:pt x="570" y="2939"/>
                    <a:pt x="594" y="3025"/>
                    <a:pt x="603" y="3025"/>
                  </a:cubicBezTo>
                  <a:cubicBezTo>
                    <a:pt x="606" y="3025"/>
                    <a:pt x="608" y="3014"/>
                    <a:pt x="608" y="2993"/>
                  </a:cubicBezTo>
                  <a:lnTo>
                    <a:pt x="608" y="3265"/>
                  </a:lnTo>
                  <a:cubicBezTo>
                    <a:pt x="608" y="3641"/>
                    <a:pt x="1172" y="4018"/>
                    <a:pt x="1235" y="4416"/>
                  </a:cubicBezTo>
                  <a:cubicBezTo>
                    <a:pt x="1361" y="5190"/>
                    <a:pt x="942" y="5901"/>
                    <a:pt x="1507" y="6299"/>
                  </a:cubicBezTo>
                  <a:cubicBezTo>
                    <a:pt x="1671" y="6416"/>
                    <a:pt x="1804" y="6463"/>
                    <a:pt x="1924" y="6463"/>
                  </a:cubicBezTo>
                  <a:cubicBezTo>
                    <a:pt x="2231" y="6463"/>
                    <a:pt x="2451" y="6154"/>
                    <a:pt x="2888" y="5943"/>
                  </a:cubicBezTo>
                  <a:cubicBezTo>
                    <a:pt x="3432" y="5818"/>
                    <a:pt x="3830" y="5399"/>
                    <a:pt x="4374" y="5085"/>
                  </a:cubicBezTo>
                  <a:cubicBezTo>
                    <a:pt x="5734" y="4437"/>
                    <a:pt x="6027" y="3851"/>
                    <a:pt x="4541" y="3097"/>
                  </a:cubicBezTo>
                  <a:cubicBezTo>
                    <a:pt x="3934" y="2784"/>
                    <a:pt x="3704" y="2721"/>
                    <a:pt x="3223" y="2281"/>
                  </a:cubicBezTo>
                  <a:lnTo>
                    <a:pt x="2930" y="1968"/>
                  </a:lnTo>
                  <a:cubicBezTo>
                    <a:pt x="2700" y="1716"/>
                    <a:pt x="2553" y="1424"/>
                    <a:pt x="2261" y="1193"/>
                  </a:cubicBezTo>
                  <a:cubicBezTo>
                    <a:pt x="1903" y="911"/>
                    <a:pt x="1698" y="138"/>
                    <a:pt x="1371" y="138"/>
                  </a:cubicBezTo>
                  <a:cubicBezTo>
                    <a:pt x="1334" y="138"/>
                    <a:pt x="1296" y="147"/>
                    <a:pt x="1256" y="168"/>
                  </a:cubicBezTo>
                  <a:cubicBezTo>
                    <a:pt x="1094" y="60"/>
                    <a:pt x="950" y="1"/>
                    <a:pt x="820" y="1"/>
                  </a:cubicBezTo>
                  <a:close/>
                </a:path>
              </a:pathLst>
            </a:custGeom>
            <a:solidFill>
              <a:srgbClr val="2AA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5" name="Google Shape;285;p16"/>
            <p:cNvSpPr/>
            <p:nvPr/>
          </p:nvSpPr>
          <p:spPr>
            <a:xfrm>
              <a:off x="2062075" y="6970850"/>
              <a:ext cx="550" cy="25"/>
            </a:xfrm>
            <a:custGeom>
              <a:avLst/>
              <a:gdLst/>
              <a:ahLst/>
              <a:cxnLst/>
              <a:rect l="l" t="t" r="r" b="b"/>
              <a:pathLst>
                <a:path w="22" h="1" extrusionOk="0">
                  <a:moveTo>
                    <a:pt x="1" y="1"/>
                  </a:moveTo>
                  <a:cubicBezTo>
                    <a:pt x="1" y="1"/>
                    <a:pt x="22" y="1"/>
                    <a:pt x="1" y="1"/>
                  </a:cubicBezTo>
                  <a:cubicBezTo>
                    <a:pt x="22" y="1"/>
                    <a:pt x="22" y="1"/>
                    <a:pt x="1" y="1"/>
                  </a:cubicBezTo>
                  <a:close/>
                </a:path>
              </a:pathLst>
            </a:custGeom>
            <a:solidFill>
              <a:srgbClr val="FFC75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6" name="Google Shape;286;p16"/>
            <p:cNvSpPr/>
            <p:nvPr/>
          </p:nvSpPr>
          <p:spPr>
            <a:xfrm>
              <a:off x="2044300" y="6626250"/>
              <a:ext cx="434700" cy="455400"/>
            </a:xfrm>
            <a:custGeom>
              <a:avLst/>
              <a:gdLst/>
              <a:ahLst/>
              <a:cxnLst/>
              <a:rect l="l" t="t" r="r" b="b"/>
              <a:pathLst>
                <a:path w="17388" h="18216" extrusionOk="0">
                  <a:moveTo>
                    <a:pt x="13232" y="0"/>
                  </a:moveTo>
                  <a:cubicBezTo>
                    <a:pt x="12592" y="0"/>
                    <a:pt x="11825" y="337"/>
                    <a:pt x="11320" y="645"/>
                  </a:cubicBezTo>
                  <a:lnTo>
                    <a:pt x="11069" y="645"/>
                  </a:lnTo>
                  <a:cubicBezTo>
                    <a:pt x="10441" y="645"/>
                    <a:pt x="9834" y="1377"/>
                    <a:pt x="9521" y="1942"/>
                  </a:cubicBezTo>
                  <a:cubicBezTo>
                    <a:pt x="9228" y="2465"/>
                    <a:pt x="9123" y="2947"/>
                    <a:pt x="9186" y="3532"/>
                  </a:cubicBezTo>
                  <a:lnTo>
                    <a:pt x="9144" y="3532"/>
                  </a:lnTo>
                  <a:cubicBezTo>
                    <a:pt x="9077" y="3540"/>
                    <a:pt x="9012" y="3543"/>
                    <a:pt x="8947" y="3543"/>
                  </a:cubicBezTo>
                  <a:cubicBezTo>
                    <a:pt x="8276" y="3543"/>
                    <a:pt x="7681" y="3174"/>
                    <a:pt x="7052" y="2926"/>
                  </a:cubicBezTo>
                  <a:cubicBezTo>
                    <a:pt x="7010" y="2905"/>
                    <a:pt x="7679" y="1315"/>
                    <a:pt x="7638" y="1273"/>
                  </a:cubicBezTo>
                  <a:cubicBezTo>
                    <a:pt x="7782" y="939"/>
                    <a:pt x="7647" y="850"/>
                    <a:pt x="7349" y="850"/>
                  </a:cubicBezTo>
                  <a:cubicBezTo>
                    <a:pt x="7008" y="850"/>
                    <a:pt x="6453" y="968"/>
                    <a:pt x="5861" y="968"/>
                  </a:cubicBezTo>
                  <a:cubicBezTo>
                    <a:pt x="5770" y="968"/>
                    <a:pt x="5679" y="965"/>
                    <a:pt x="5587" y="959"/>
                  </a:cubicBezTo>
                  <a:cubicBezTo>
                    <a:pt x="5524" y="959"/>
                    <a:pt x="5441" y="959"/>
                    <a:pt x="5357" y="938"/>
                  </a:cubicBezTo>
                  <a:cubicBezTo>
                    <a:pt x="5332" y="936"/>
                    <a:pt x="5306" y="936"/>
                    <a:pt x="5282" y="936"/>
                  </a:cubicBezTo>
                  <a:cubicBezTo>
                    <a:pt x="4645" y="936"/>
                    <a:pt x="4114" y="1440"/>
                    <a:pt x="3913" y="1963"/>
                  </a:cubicBezTo>
                  <a:cubicBezTo>
                    <a:pt x="3495" y="3156"/>
                    <a:pt x="3348" y="4411"/>
                    <a:pt x="2951" y="5625"/>
                  </a:cubicBezTo>
                  <a:cubicBezTo>
                    <a:pt x="2553" y="6859"/>
                    <a:pt x="2197" y="8073"/>
                    <a:pt x="1988" y="9370"/>
                  </a:cubicBezTo>
                  <a:cubicBezTo>
                    <a:pt x="1779" y="10584"/>
                    <a:pt x="1549" y="11944"/>
                    <a:pt x="1026" y="13095"/>
                  </a:cubicBezTo>
                  <a:cubicBezTo>
                    <a:pt x="921" y="13304"/>
                    <a:pt x="837" y="13513"/>
                    <a:pt x="754" y="13743"/>
                  </a:cubicBezTo>
                  <a:cubicBezTo>
                    <a:pt x="754" y="13743"/>
                    <a:pt x="754" y="13743"/>
                    <a:pt x="754" y="13743"/>
                  </a:cubicBezTo>
                  <a:cubicBezTo>
                    <a:pt x="767" y="13743"/>
                    <a:pt x="585" y="14468"/>
                    <a:pt x="644" y="14468"/>
                  </a:cubicBezTo>
                  <a:cubicBezTo>
                    <a:pt x="654" y="14468"/>
                    <a:pt x="672" y="14447"/>
                    <a:pt x="698" y="14397"/>
                  </a:cubicBezTo>
                  <a:lnTo>
                    <a:pt x="698" y="14397"/>
                  </a:lnTo>
                  <a:cubicBezTo>
                    <a:pt x="456" y="14873"/>
                    <a:pt x="333" y="15426"/>
                    <a:pt x="210" y="15919"/>
                  </a:cubicBezTo>
                  <a:cubicBezTo>
                    <a:pt x="0" y="16861"/>
                    <a:pt x="503" y="17760"/>
                    <a:pt x="1486" y="18032"/>
                  </a:cubicBezTo>
                  <a:cubicBezTo>
                    <a:pt x="1792" y="18126"/>
                    <a:pt x="2100" y="18160"/>
                    <a:pt x="2409" y="18160"/>
                  </a:cubicBezTo>
                  <a:cubicBezTo>
                    <a:pt x="3282" y="18160"/>
                    <a:pt x="4162" y="17886"/>
                    <a:pt x="5043" y="17886"/>
                  </a:cubicBezTo>
                  <a:cubicBezTo>
                    <a:pt x="6821" y="17886"/>
                    <a:pt x="8525" y="18203"/>
                    <a:pt x="10331" y="18203"/>
                  </a:cubicBezTo>
                  <a:cubicBezTo>
                    <a:pt x="10437" y="18203"/>
                    <a:pt x="10544" y="18202"/>
                    <a:pt x="10651" y="18200"/>
                  </a:cubicBezTo>
                  <a:cubicBezTo>
                    <a:pt x="11529" y="18179"/>
                    <a:pt x="12429" y="18116"/>
                    <a:pt x="13308" y="18116"/>
                  </a:cubicBezTo>
                  <a:cubicBezTo>
                    <a:pt x="13790" y="18116"/>
                    <a:pt x="14244" y="18216"/>
                    <a:pt x="14705" y="18216"/>
                  </a:cubicBezTo>
                  <a:cubicBezTo>
                    <a:pt x="14804" y="18216"/>
                    <a:pt x="14903" y="18211"/>
                    <a:pt x="15003" y="18200"/>
                  </a:cubicBezTo>
                  <a:cubicBezTo>
                    <a:pt x="16781" y="18012"/>
                    <a:pt x="17388" y="16735"/>
                    <a:pt x="17388" y="15208"/>
                  </a:cubicBezTo>
                  <a:cubicBezTo>
                    <a:pt x="17367" y="13869"/>
                    <a:pt x="17074" y="12509"/>
                    <a:pt x="16802" y="11190"/>
                  </a:cubicBezTo>
                  <a:cubicBezTo>
                    <a:pt x="16446" y="9454"/>
                    <a:pt x="16342" y="7759"/>
                    <a:pt x="16049" y="6022"/>
                  </a:cubicBezTo>
                  <a:cubicBezTo>
                    <a:pt x="15840" y="4620"/>
                    <a:pt x="15463" y="3156"/>
                    <a:pt x="14668" y="1963"/>
                  </a:cubicBezTo>
                  <a:cubicBezTo>
                    <a:pt x="14438" y="1628"/>
                    <a:pt x="14333" y="436"/>
                    <a:pt x="14040" y="289"/>
                  </a:cubicBezTo>
                  <a:cubicBezTo>
                    <a:pt x="13833" y="82"/>
                    <a:pt x="13548" y="0"/>
                    <a:pt x="13232" y="0"/>
                  </a:cubicBezTo>
                  <a:close/>
                </a:path>
              </a:pathLst>
            </a:custGeom>
            <a:solidFill>
              <a:srgbClr val="FFBF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7" name="Google Shape;287;p16"/>
            <p:cNvSpPr/>
            <p:nvPr/>
          </p:nvSpPr>
          <p:spPr>
            <a:xfrm>
              <a:off x="2040125" y="7063700"/>
              <a:ext cx="448300" cy="229825"/>
            </a:xfrm>
            <a:custGeom>
              <a:avLst/>
              <a:gdLst/>
              <a:ahLst/>
              <a:cxnLst/>
              <a:rect l="l" t="t" r="r" b="b"/>
              <a:pathLst>
                <a:path w="17932" h="9193" extrusionOk="0">
                  <a:moveTo>
                    <a:pt x="10152" y="3675"/>
                  </a:moveTo>
                  <a:lnTo>
                    <a:pt x="10152" y="3675"/>
                  </a:lnTo>
                  <a:cubicBezTo>
                    <a:pt x="10321" y="3681"/>
                    <a:pt x="10406" y="3692"/>
                    <a:pt x="10368" y="3692"/>
                  </a:cubicBezTo>
                  <a:cubicBezTo>
                    <a:pt x="10345" y="3692"/>
                    <a:pt x="10276" y="3688"/>
                    <a:pt x="10152" y="3675"/>
                  </a:cubicBezTo>
                  <a:close/>
                  <a:moveTo>
                    <a:pt x="15693" y="0"/>
                  </a:moveTo>
                  <a:cubicBezTo>
                    <a:pt x="14708" y="0"/>
                    <a:pt x="13520" y="457"/>
                    <a:pt x="12763" y="765"/>
                  </a:cubicBezTo>
                  <a:cubicBezTo>
                    <a:pt x="11970" y="440"/>
                    <a:pt x="11032" y="371"/>
                    <a:pt x="10107" y="371"/>
                  </a:cubicBezTo>
                  <a:cubicBezTo>
                    <a:pt x="9422" y="371"/>
                    <a:pt x="8745" y="409"/>
                    <a:pt x="8139" y="409"/>
                  </a:cubicBezTo>
                  <a:cubicBezTo>
                    <a:pt x="7611" y="409"/>
                    <a:pt x="7087" y="393"/>
                    <a:pt x="6568" y="393"/>
                  </a:cubicBezTo>
                  <a:cubicBezTo>
                    <a:pt x="5399" y="393"/>
                    <a:pt x="4254" y="473"/>
                    <a:pt x="3139" y="995"/>
                  </a:cubicBezTo>
                  <a:cubicBezTo>
                    <a:pt x="3119" y="1004"/>
                    <a:pt x="3095" y="1009"/>
                    <a:pt x="3067" y="1009"/>
                  </a:cubicBezTo>
                  <a:cubicBezTo>
                    <a:pt x="2825" y="1009"/>
                    <a:pt x="2290" y="682"/>
                    <a:pt x="2062" y="682"/>
                  </a:cubicBezTo>
                  <a:cubicBezTo>
                    <a:pt x="2031" y="682"/>
                    <a:pt x="2006" y="688"/>
                    <a:pt x="1988" y="702"/>
                  </a:cubicBezTo>
                  <a:cubicBezTo>
                    <a:pt x="1938" y="697"/>
                    <a:pt x="1889" y="694"/>
                    <a:pt x="1839" y="694"/>
                  </a:cubicBezTo>
                  <a:cubicBezTo>
                    <a:pt x="1468" y="694"/>
                    <a:pt x="1100" y="840"/>
                    <a:pt x="879" y="1246"/>
                  </a:cubicBezTo>
                  <a:cubicBezTo>
                    <a:pt x="774" y="1434"/>
                    <a:pt x="1255" y="2292"/>
                    <a:pt x="1193" y="2501"/>
                  </a:cubicBezTo>
                  <a:cubicBezTo>
                    <a:pt x="1046" y="2711"/>
                    <a:pt x="942" y="2962"/>
                    <a:pt x="921" y="3192"/>
                  </a:cubicBezTo>
                  <a:cubicBezTo>
                    <a:pt x="607" y="4133"/>
                    <a:pt x="398" y="5180"/>
                    <a:pt x="272" y="6037"/>
                  </a:cubicBezTo>
                  <a:cubicBezTo>
                    <a:pt x="146" y="6895"/>
                    <a:pt x="0" y="7921"/>
                    <a:pt x="690" y="8611"/>
                  </a:cubicBezTo>
                  <a:cubicBezTo>
                    <a:pt x="1151" y="9071"/>
                    <a:pt x="1883" y="9155"/>
                    <a:pt x="2511" y="9176"/>
                  </a:cubicBezTo>
                  <a:cubicBezTo>
                    <a:pt x="2674" y="9186"/>
                    <a:pt x="2865" y="9193"/>
                    <a:pt x="3072" y="9193"/>
                  </a:cubicBezTo>
                  <a:cubicBezTo>
                    <a:pt x="4169" y="9193"/>
                    <a:pt x="5733" y="9003"/>
                    <a:pt x="6172" y="8088"/>
                  </a:cubicBezTo>
                  <a:cubicBezTo>
                    <a:pt x="6800" y="6749"/>
                    <a:pt x="7386" y="5326"/>
                    <a:pt x="7574" y="3840"/>
                  </a:cubicBezTo>
                  <a:lnTo>
                    <a:pt x="7574" y="3715"/>
                  </a:lnTo>
                  <a:lnTo>
                    <a:pt x="7574" y="3673"/>
                  </a:lnTo>
                  <a:lnTo>
                    <a:pt x="9981" y="3673"/>
                  </a:lnTo>
                  <a:cubicBezTo>
                    <a:pt x="9983" y="3673"/>
                    <a:pt x="9985" y="3673"/>
                    <a:pt x="9987" y="3673"/>
                  </a:cubicBezTo>
                  <a:lnTo>
                    <a:pt x="9987" y="3673"/>
                  </a:lnTo>
                  <a:cubicBezTo>
                    <a:pt x="9299" y="3711"/>
                    <a:pt x="10609" y="4384"/>
                    <a:pt x="10629" y="4384"/>
                  </a:cubicBezTo>
                  <a:cubicBezTo>
                    <a:pt x="10629" y="4656"/>
                    <a:pt x="10608" y="4908"/>
                    <a:pt x="10566" y="5117"/>
                  </a:cubicBezTo>
                  <a:cubicBezTo>
                    <a:pt x="10504" y="6372"/>
                    <a:pt x="10629" y="8360"/>
                    <a:pt x="12178" y="8778"/>
                  </a:cubicBezTo>
                  <a:cubicBezTo>
                    <a:pt x="12521" y="8875"/>
                    <a:pt x="13079" y="8926"/>
                    <a:pt x="13702" y="8926"/>
                  </a:cubicBezTo>
                  <a:cubicBezTo>
                    <a:pt x="14975" y="8926"/>
                    <a:pt x="16519" y="8712"/>
                    <a:pt x="17053" y="8234"/>
                  </a:cubicBezTo>
                  <a:cubicBezTo>
                    <a:pt x="17932" y="7523"/>
                    <a:pt x="17785" y="6100"/>
                    <a:pt x="17639" y="5096"/>
                  </a:cubicBezTo>
                  <a:cubicBezTo>
                    <a:pt x="17618" y="4887"/>
                    <a:pt x="17555" y="4677"/>
                    <a:pt x="17534" y="4447"/>
                  </a:cubicBezTo>
                  <a:cubicBezTo>
                    <a:pt x="17534" y="4384"/>
                    <a:pt x="17513" y="4238"/>
                    <a:pt x="17513" y="4154"/>
                  </a:cubicBezTo>
                  <a:cubicBezTo>
                    <a:pt x="17513" y="3422"/>
                    <a:pt x="17597" y="1413"/>
                    <a:pt x="17157" y="702"/>
                  </a:cubicBezTo>
                  <a:cubicBezTo>
                    <a:pt x="16857" y="183"/>
                    <a:pt x="16316" y="0"/>
                    <a:pt x="15693" y="0"/>
                  </a:cubicBezTo>
                  <a:close/>
                </a:path>
              </a:pathLst>
            </a:custGeom>
            <a:solidFill>
              <a:srgbClr val="48505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8" name="Google Shape;288;p16"/>
            <p:cNvSpPr/>
            <p:nvPr/>
          </p:nvSpPr>
          <p:spPr>
            <a:xfrm>
              <a:off x="1996175" y="7391000"/>
              <a:ext cx="104650" cy="58700"/>
            </a:xfrm>
            <a:custGeom>
              <a:avLst/>
              <a:gdLst/>
              <a:ahLst/>
              <a:cxnLst/>
              <a:rect l="l" t="t" r="r" b="b"/>
              <a:pathLst>
                <a:path w="4186" h="2348" extrusionOk="0">
                  <a:moveTo>
                    <a:pt x="2860" y="0"/>
                  </a:moveTo>
                  <a:cubicBezTo>
                    <a:pt x="2608" y="0"/>
                    <a:pt x="2371" y="30"/>
                    <a:pt x="2135" y="59"/>
                  </a:cubicBezTo>
                  <a:cubicBezTo>
                    <a:pt x="2009" y="80"/>
                    <a:pt x="1884" y="80"/>
                    <a:pt x="1737" y="122"/>
                  </a:cubicBezTo>
                  <a:cubicBezTo>
                    <a:pt x="1674" y="122"/>
                    <a:pt x="1570" y="143"/>
                    <a:pt x="1486" y="143"/>
                  </a:cubicBezTo>
                  <a:cubicBezTo>
                    <a:pt x="1423" y="154"/>
                    <a:pt x="1381" y="159"/>
                    <a:pt x="1366" y="159"/>
                  </a:cubicBezTo>
                  <a:cubicBezTo>
                    <a:pt x="1350" y="159"/>
                    <a:pt x="1360" y="154"/>
                    <a:pt x="1402" y="143"/>
                  </a:cubicBezTo>
                  <a:cubicBezTo>
                    <a:pt x="1300" y="110"/>
                    <a:pt x="1198" y="95"/>
                    <a:pt x="1098" y="95"/>
                  </a:cubicBezTo>
                  <a:cubicBezTo>
                    <a:pt x="506" y="95"/>
                    <a:pt x="0" y="637"/>
                    <a:pt x="0" y="1210"/>
                  </a:cubicBezTo>
                  <a:cubicBezTo>
                    <a:pt x="0" y="1786"/>
                    <a:pt x="496" y="2348"/>
                    <a:pt x="1061" y="2348"/>
                  </a:cubicBezTo>
                  <a:cubicBezTo>
                    <a:pt x="1173" y="2348"/>
                    <a:pt x="1288" y="2326"/>
                    <a:pt x="1402" y="2277"/>
                  </a:cubicBezTo>
                  <a:cubicBezTo>
                    <a:pt x="1925" y="2068"/>
                    <a:pt x="2825" y="2026"/>
                    <a:pt x="3474" y="1922"/>
                  </a:cubicBezTo>
                  <a:cubicBezTo>
                    <a:pt x="3892" y="1859"/>
                    <a:pt x="4185" y="1378"/>
                    <a:pt x="4185" y="980"/>
                  </a:cubicBezTo>
                  <a:cubicBezTo>
                    <a:pt x="4143" y="436"/>
                    <a:pt x="3704" y="59"/>
                    <a:pt x="3181" y="18"/>
                  </a:cubicBezTo>
                  <a:cubicBezTo>
                    <a:pt x="3071" y="5"/>
                    <a:pt x="2964" y="0"/>
                    <a:pt x="2860" y="0"/>
                  </a:cubicBezTo>
                  <a:close/>
                </a:path>
              </a:pathLst>
            </a:custGeom>
            <a:solidFill>
              <a:srgbClr val="FFBF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9" name="Google Shape;289;p16"/>
            <p:cNvSpPr/>
            <p:nvPr/>
          </p:nvSpPr>
          <p:spPr>
            <a:xfrm>
              <a:off x="2394250" y="7369525"/>
              <a:ext cx="153800" cy="78500"/>
            </a:xfrm>
            <a:custGeom>
              <a:avLst/>
              <a:gdLst/>
              <a:ahLst/>
              <a:cxnLst/>
              <a:rect l="l" t="t" r="r" b="b"/>
              <a:pathLst>
                <a:path w="6152" h="3140" extrusionOk="0">
                  <a:moveTo>
                    <a:pt x="2929" y="0"/>
                  </a:moveTo>
                  <a:cubicBezTo>
                    <a:pt x="2524" y="0"/>
                    <a:pt x="2120" y="48"/>
                    <a:pt x="1716" y="61"/>
                  </a:cubicBezTo>
                  <a:cubicBezTo>
                    <a:pt x="20" y="81"/>
                    <a:pt x="1" y="2719"/>
                    <a:pt x="1658" y="2719"/>
                  </a:cubicBezTo>
                  <a:cubicBezTo>
                    <a:pt x="1677" y="2719"/>
                    <a:pt x="1696" y="2719"/>
                    <a:pt x="1716" y="2718"/>
                  </a:cubicBezTo>
                  <a:cubicBezTo>
                    <a:pt x="2050" y="2704"/>
                    <a:pt x="2383" y="2657"/>
                    <a:pt x="2717" y="2657"/>
                  </a:cubicBezTo>
                  <a:cubicBezTo>
                    <a:pt x="2906" y="2657"/>
                    <a:pt x="3096" y="2672"/>
                    <a:pt x="3285" y="2718"/>
                  </a:cubicBezTo>
                  <a:cubicBezTo>
                    <a:pt x="3557" y="2802"/>
                    <a:pt x="3808" y="3011"/>
                    <a:pt x="4101" y="3094"/>
                  </a:cubicBezTo>
                  <a:cubicBezTo>
                    <a:pt x="4224" y="3125"/>
                    <a:pt x="4346" y="3140"/>
                    <a:pt x="4467" y="3140"/>
                  </a:cubicBezTo>
                  <a:cubicBezTo>
                    <a:pt x="4762" y="3140"/>
                    <a:pt x="5054" y="3054"/>
                    <a:pt x="5336" y="2906"/>
                  </a:cubicBezTo>
                  <a:cubicBezTo>
                    <a:pt x="6152" y="2404"/>
                    <a:pt x="6005" y="1316"/>
                    <a:pt x="5315" y="793"/>
                  </a:cubicBezTo>
                  <a:cubicBezTo>
                    <a:pt x="4896" y="500"/>
                    <a:pt x="4373" y="270"/>
                    <a:pt x="3787" y="102"/>
                  </a:cubicBezTo>
                  <a:cubicBezTo>
                    <a:pt x="3501" y="24"/>
                    <a:pt x="3215" y="0"/>
                    <a:pt x="2929" y="0"/>
                  </a:cubicBezTo>
                  <a:close/>
                </a:path>
              </a:pathLst>
            </a:custGeom>
            <a:solidFill>
              <a:srgbClr val="FFBF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0" name="Google Shape;290;p16"/>
            <p:cNvSpPr/>
            <p:nvPr/>
          </p:nvSpPr>
          <p:spPr>
            <a:xfrm>
              <a:off x="1751725" y="6151225"/>
              <a:ext cx="918225" cy="571725"/>
            </a:xfrm>
            <a:custGeom>
              <a:avLst/>
              <a:gdLst/>
              <a:ahLst/>
              <a:cxnLst/>
              <a:rect l="l" t="t" r="r" b="b"/>
              <a:pathLst>
                <a:path w="36729" h="22869" extrusionOk="0">
                  <a:moveTo>
                    <a:pt x="25288" y="1"/>
                  </a:moveTo>
                  <a:cubicBezTo>
                    <a:pt x="23964" y="1"/>
                    <a:pt x="23491" y="451"/>
                    <a:pt x="21517" y="647"/>
                  </a:cubicBezTo>
                  <a:cubicBezTo>
                    <a:pt x="20784" y="710"/>
                    <a:pt x="20052" y="815"/>
                    <a:pt x="19320" y="1003"/>
                  </a:cubicBezTo>
                  <a:cubicBezTo>
                    <a:pt x="18998" y="546"/>
                    <a:pt x="18455" y="319"/>
                    <a:pt x="17909" y="319"/>
                  </a:cubicBezTo>
                  <a:cubicBezTo>
                    <a:pt x="17104" y="319"/>
                    <a:pt x="16293" y="813"/>
                    <a:pt x="16181" y="1798"/>
                  </a:cubicBezTo>
                  <a:cubicBezTo>
                    <a:pt x="16136" y="1801"/>
                    <a:pt x="16091" y="1802"/>
                    <a:pt x="16045" y="1802"/>
                  </a:cubicBezTo>
                  <a:cubicBezTo>
                    <a:pt x="15772" y="1802"/>
                    <a:pt x="15491" y="1756"/>
                    <a:pt x="15239" y="1756"/>
                  </a:cubicBezTo>
                  <a:cubicBezTo>
                    <a:pt x="14926" y="1798"/>
                    <a:pt x="14612" y="1840"/>
                    <a:pt x="14319" y="1924"/>
                  </a:cubicBezTo>
                  <a:cubicBezTo>
                    <a:pt x="14050" y="1824"/>
                    <a:pt x="13773" y="1777"/>
                    <a:pt x="13499" y="1777"/>
                  </a:cubicBezTo>
                  <a:cubicBezTo>
                    <a:pt x="13196" y="1777"/>
                    <a:pt x="12899" y="1835"/>
                    <a:pt x="12624" y="1945"/>
                  </a:cubicBezTo>
                  <a:cubicBezTo>
                    <a:pt x="12247" y="1463"/>
                    <a:pt x="11677" y="1191"/>
                    <a:pt x="11110" y="1191"/>
                  </a:cubicBezTo>
                  <a:cubicBezTo>
                    <a:pt x="10542" y="1191"/>
                    <a:pt x="9977" y="1463"/>
                    <a:pt x="9611" y="2070"/>
                  </a:cubicBezTo>
                  <a:cubicBezTo>
                    <a:pt x="9527" y="2217"/>
                    <a:pt x="9465" y="2363"/>
                    <a:pt x="9381" y="2530"/>
                  </a:cubicBezTo>
                  <a:cubicBezTo>
                    <a:pt x="9282" y="2513"/>
                    <a:pt x="9181" y="2504"/>
                    <a:pt x="9080" y="2504"/>
                  </a:cubicBezTo>
                  <a:cubicBezTo>
                    <a:pt x="8584" y="2504"/>
                    <a:pt x="8072" y="2713"/>
                    <a:pt x="7602" y="3095"/>
                  </a:cubicBezTo>
                  <a:cubicBezTo>
                    <a:pt x="7330" y="3305"/>
                    <a:pt x="7100" y="3577"/>
                    <a:pt x="6912" y="3849"/>
                  </a:cubicBezTo>
                  <a:cubicBezTo>
                    <a:pt x="6431" y="4246"/>
                    <a:pt x="5970" y="4769"/>
                    <a:pt x="5719" y="5188"/>
                  </a:cubicBezTo>
                  <a:cubicBezTo>
                    <a:pt x="5405" y="5732"/>
                    <a:pt x="5112" y="6401"/>
                    <a:pt x="4903" y="7071"/>
                  </a:cubicBezTo>
                  <a:cubicBezTo>
                    <a:pt x="4380" y="6652"/>
                    <a:pt x="3648" y="6443"/>
                    <a:pt x="3020" y="6422"/>
                  </a:cubicBezTo>
                  <a:cubicBezTo>
                    <a:pt x="2981" y="6420"/>
                    <a:pt x="2942" y="6419"/>
                    <a:pt x="2903" y="6419"/>
                  </a:cubicBezTo>
                  <a:cubicBezTo>
                    <a:pt x="1584" y="6419"/>
                    <a:pt x="0" y="7431"/>
                    <a:pt x="467" y="8975"/>
                  </a:cubicBezTo>
                  <a:cubicBezTo>
                    <a:pt x="886" y="10377"/>
                    <a:pt x="1032" y="11423"/>
                    <a:pt x="2309" y="11569"/>
                  </a:cubicBezTo>
                  <a:cubicBezTo>
                    <a:pt x="2429" y="11586"/>
                    <a:pt x="2561" y="11592"/>
                    <a:pt x="2700" y="11592"/>
                  </a:cubicBezTo>
                  <a:cubicBezTo>
                    <a:pt x="3117" y="11592"/>
                    <a:pt x="3600" y="11537"/>
                    <a:pt x="4052" y="11537"/>
                  </a:cubicBezTo>
                  <a:cubicBezTo>
                    <a:pt x="4231" y="11537"/>
                    <a:pt x="4405" y="11545"/>
                    <a:pt x="4568" y="11569"/>
                  </a:cubicBezTo>
                  <a:cubicBezTo>
                    <a:pt x="4673" y="11569"/>
                    <a:pt x="4778" y="11590"/>
                    <a:pt x="4882" y="11590"/>
                  </a:cubicBezTo>
                  <a:cubicBezTo>
                    <a:pt x="5175" y="13097"/>
                    <a:pt x="5970" y="15085"/>
                    <a:pt x="6765" y="16361"/>
                  </a:cubicBezTo>
                  <a:cubicBezTo>
                    <a:pt x="7540" y="17658"/>
                    <a:pt x="9297" y="18077"/>
                    <a:pt x="10532" y="18997"/>
                  </a:cubicBezTo>
                  <a:cubicBezTo>
                    <a:pt x="11934" y="20043"/>
                    <a:pt x="13859" y="20169"/>
                    <a:pt x="15553" y="20357"/>
                  </a:cubicBezTo>
                  <a:cubicBezTo>
                    <a:pt x="16275" y="20441"/>
                    <a:pt x="16903" y="20483"/>
                    <a:pt x="17525" y="20483"/>
                  </a:cubicBezTo>
                  <a:cubicBezTo>
                    <a:pt x="18148" y="20483"/>
                    <a:pt x="18765" y="20441"/>
                    <a:pt x="19466" y="20357"/>
                  </a:cubicBezTo>
                  <a:lnTo>
                    <a:pt x="19466" y="20357"/>
                  </a:lnTo>
                  <a:cubicBezTo>
                    <a:pt x="19466" y="20483"/>
                    <a:pt x="19445" y="20860"/>
                    <a:pt x="19445" y="20985"/>
                  </a:cubicBezTo>
                  <a:cubicBezTo>
                    <a:pt x="19341" y="21173"/>
                    <a:pt x="19299" y="21383"/>
                    <a:pt x="19299" y="21592"/>
                  </a:cubicBezTo>
                  <a:cubicBezTo>
                    <a:pt x="19299" y="22261"/>
                    <a:pt x="19864" y="22868"/>
                    <a:pt x="20554" y="22868"/>
                  </a:cubicBezTo>
                  <a:cubicBezTo>
                    <a:pt x="21098" y="22868"/>
                    <a:pt x="21621" y="22471"/>
                    <a:pt x="21747" y="21927"/>
                  </a:cubicBezTo>
                  <a:cubicBezTo>
                    <a:pt x="21830" y="21613"/>
                    <a:pt x="21768" y="21278"/>
                    <a:pt x="21642" y="20985"/>
                  </a:cubicBezTo>
                  <a:lnTo>
                    <a:pt x="21642" y="20567"/>
                  </a:lnTo>
                  <a:cubicBezTo>
                    <a:pt x="21642" y="20441"/>
                    <a:pt x="21621" y="20336"/>
                    <a:pt x="21558" y="20211"/>
                  </a:cubicBezTo>
                  <a:cubicBezTo>
                    <a:pt x="22605" y="19918"/>
                    <a:pt x="23630" y="19541"/>
                    <a:pt x="24697" y="19227"/>
                  </a:cubicBezTo>
                  <a:cubicBezTo>
                    <a:pt x="26120" y="18809"/>
                    <a:pt x="27417" y="18600"/>
                    <a:pt x="28652" y="17742"/>
                  </a:cubicBezTo>
                  <a:cubicBezTo>
                    <a:pt x="29886" y="16884"/>
                    <a:pt x="30849" y="15754"/>
                    <a:pt x="31602" y="14478"/>
                  </a:cubicBezTo>
                  <a:cubicBezTo>
                    <a:pt x="32753" y="12511"/>
                    <a:pt x="33004" y="10314"/>
                    <a:pt x="33129" y="8117"/>
                  </a:cubicBezTo>
                  <a:cubicBezTo>
                    <a:pt x="33548" y="8075"/>
                    <a:pt x="33945" y="7824"/>
                    <a:pt x="34154" y="7447"/>
                  </a:cubicBezTo>
                  <a:cubicBezTo>
                    <a:pt x="34154" y="7406"/>
                    <a:pt x="34175" y="7385"/>
                    <a:pt x="34196" y="7364"/>
                  </a:cubicBezTo>
                  <a:lnTo>
                    <a:pt x="34364" y="7196"/>
                  </a:lnTo>
                  <a:lnTo>
                    <a:pt x="34426" y="7134"/>
                  </a:lnTo>
                  <a:cubicBezTo>
                    <a:pt x="34430" y="7130"/>
                    <a:pt x="34434" y="7128"/>
                    <a:pt x="34438" y="7128"/>
                  </a:cubicBezTo>
                  <a:cubicBezTo>
                    <a:pt x="34498" y="7128"/>
                    <a:pt x="34591" y="7554"/>
                    <a:pt x="34668" y="7554"/>
                  </a:cubicBezTo>
                  <a:cubicBezTo>
                    <a:pt x="34671" y="7554"/>
                    <a:pt x="34674" y="7554"/>
                    <a:pt x="34678" y="7552"/>
                  </a:cubicBezTo>
                  <a:cubicBezTo>
                    <a:pt x="35138" y="7175"/>
                    <a:pt x="36079" y="6422"/>
                    <a:pt x="36372" y="5899"/>
                  </a:cubicBezTo>
                  <a:cubicBezTo>
                    <a:pt x="36728" y="5167"/>
                    <a:pt x="35975" y="3472"/>
                    <a:pt x="35305" y="3074"/>
                  </a:cubicBezTo>
                  <a:cubicBezTo>
                    <a:pt x="35193" y="3008"/>
                    <a:pt x="35076" y="2978"/>
                    <a:pt x="34956" y="2978"/>
                  </a:cubicBezTo>
                  <a:cubicBezTo>
                    <a:pt x="34362" y="2978"/>
                    <a:pt x="33718" y="3710"/>
                    <a:pt x="33422" y="4267"/>
                  </a:cubicBezTo>
                  <a:cubicBezTo>
                    <a:pt x="33380" y="4309"/>
                    <a:pt x="33380" y="4330"/>
                    <a:pt x="33359" y="4372"/>
                  </a:cubicBezTo>
                  <a:lnTo>
                    <a:pt x="33234" y="4518"/>
                  </a:lnTo>
                  <a:cubicBezTo>
                    <a:pt x="33150" y="3723"/>
                    <a:pt x="32962" y="2949"/>
                    <a:pt x="32522" y="2321"/>
                  </a:cubicBezTo>
                  <a:cubicBezTo>
                    <a:pt x="31790" y="1296"/>
                    <a:pt x="27877" y="292"/>
                    <a:pt x="26664" y="124"/>
                  </a:cubicBezTo>
                  <a:cubicBezTo>
                    <a:pt x="26102" y="37"/>
                    <a:pt x="25661" y="1"/>
                    <a:pt x="2528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1" name="Google Shape;291;p16"/>
            <p:cNvSpPr/>
            <p:nvPr/>
          </p:nvSpPr>
          <p:spPr>
            <a:xfrm>
              <a:off x="1911950" y="6420250"/>
              <a:ext cx="127150" cy="135400"/>
            </a:xfrm>
            <a:custGeom>
              <a:avLst/>
              <a:gdLst/>
              <a:ahLst/>
              <a:cxnLst/>
              <a:rect l="l" t="t" r="r" b="b"/>
              <a:pathLst>
                <a:path w="5086" h="5416" extrusionOk="0">
                  <a:moveTo>
                    <a:pt x="2511" y="1"/>
                  </a:moveTo>
                  <a:cubicBezTo>
                    <a:pt x="2311" y="1"/>
                    <a:pt x="2113" y="31"/>
                    <a:pt x="1926" y="97"/>
                  </a:cubicBezTo>
                  <a:cubicBezTo>
                    <a:pt x="921" y="495"/>
                    <a:pt x="168" y="1520"/>
                    <a:pt x="126" y="2587"/>
                  </a:cubicBezTo>
                  <a:cubicBezTo>
                    <a:pt x="63" y="2775"/>
                    <a:pt x="1" y="2984"/>
                    <a:pt x="1" y="3194"/>
                  </a:cubicBezTo>
                  <a:cubicBezTo>
                    <a:pt x="1" y="3382"/>
                    <a:pt x="43" y="3570"/>
                    <a:pt x="63" y="3738"/>
                  </a:cubicBezTo>
                  <a:cubicBezTo>
                    <a:pt x="108" y="3872"/>
                    <a:pt x="258" y="4280"/>
                    <a:pt x="259" y="4280"/>
                  </a:cubicBezTo>
                  <a:cubicBezTo>
                    <a:pt x="259" y="4280"/>
                    <a:pt x="235" y="4212"/>
                    <a:pt x="168" y="4031"/>
                  </a:cubicBezTo>
                  <a:lnTo>
                    <a:pt x="168" y="4031"/>
                  </a:lnTo>
                  <a:cubicBezTo>
                    <a:pt x="440" y="4700"/>
                    <a:pt x="817" y="5077"/>
                    <a:pt x="1486" y="5328"/>
                  </a:cubicBezTo>
                  <a:cubicBezTo>
                    <a:pt x="1641" y="5390"/>
                    <a:pt x="1805" y="5415"/>
                    <a:pt x="1971" y="5415"/>
                  </a:cubicBezTo>
                  <a:cubicBezTo>
                    <a:pt x="2366" y="5415"/>
                    <a:pt x="2773" y="5272"/>
                    <a:pt x="3097" y="5140"/>
                  </a:cubicBezTo>
                  <a:cubicBezTo>
                    <a:pt x="3725" y="4889"/>
                    <a:pt x="4332" y="4261"/>
                    <a:pt x="4625" y="3654"/>
                  </a:cubicBezTo>
                  <a:cubicBezTo>
                    <a:pt x="5085" y="2650"/>
                    <a:pt x="5043" y="1541"/>
                    <a:pt x="4227" y="725"/>
                  </a:cubicBezTo>
                  <a:cubicBezTo>
                    <a:pt x="3783" y="297"/>
                    <a:pt x="3135" y="1"/>
                    <a:pt x="2511" y="1"/>
                  </a:cubicBezTo>
                  <a:close/>
                </a:path>
              </a:pathLst>
            </a:custGeom>
            <a:solidFill>
              <a:srgbClr val="FB88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2" name="Google Shape;292;p16"/>
            <p:cNvSpPr/>
            <p:nvPr/>
          </p:nvSpPr>
          <p:spPr>
            <a:xfrm>
              <a:off x="2436100" y="6357500"/>
              <a:ext cx="133925" cy="125300"/>
            </a:xfrm>
            <a:custGeom>
              <a:avLst/>
              <a:gdLst/>
              <a:ahLst/>
              <a:cxnLst/>
              <a:rect l="l" t="t" r="r" b="b"/>
              <a:pathLst>
                <a:path w="5357" h="5012" extrusionOk="0">
                  <a:moveTo>
                    <a:pt x="2303" y="1"/>
                  </a:moveTo>
                  <a:cubicBezTo>
                    <a:pt x="2155" y="1"/>
                    <a:pt x="2008" y="11"/>
                    <a:pt x="1862" y="33"/>
                  </a:cubicBezTo>
                  <a:cubicBezTo>
                    <a:pt x="733" y="180"/>
                    <a:pt x="0" y="1414"/>
                    <a:pt x="42" y="2502"/>
                  </a:cubicBezTo>
                  <a:cubicBezTo>
                    <a:pt x="118" y="3774"/>
                    <a:pt x="1055" y="5012"/>
                    <a:pt x="2337" y="5012"/>
                  </a:cubicBezTo>
                  <a:cubicBezTo>
                    <a:pt x="2469" y="5012"/>
                    <a:pt x="2603" y="4999"/>
                    <a:pt x="2741" y="4971"/>
                  </a:cubicBezTo>
                  <a:cubicBezTo>
                    <a:pt x="3055" y="4909"/>
                    <a:pt x="3369" y="4741"/>
                    <a:pt x="3599" y="4490"/>
                  </a:cubicBezTo>
                  <a:cubicBezTo>
                    <a:pt x="3704" y="4448"/>
                    <a:pt x="3850" y="4365"/>
                    <a:pt x="3913" y="4281"/>
                  </a:cubicBezTo>
                  <a:cubicBezTo>
                    <a:pt x="3976" y="4260"/>
                    <a:pt x="4018" y="4218"/>
                    <a:pt x="4080" y="4176"/>
                  </a:cubicBezTo>
                  <a:cubicBezTo>
                    <a:pt x="4436" y="4030"/>
                    <a:pt x="4750" y="3758"/>
                    <a:pt x="4938" y="3402"/>
                  </a:cubicBezTo>
                  <a:cubicBezTo>
                    <a:pt x="5064" y="3130"/>
                    <a:pt x="5147" y="2858"/>
                    <a:pt x="5147" y="2586"/>
                  </a:cubicBezTo>
                  <a:cubicBezTo>
                    <a:pt x="5357" y="1812"/>
                    <a:pt x="5022" y="849"/>
                    <a:pt x="4290" y="452"/>
                  </a:cubicBezTo>
                  <a:cubicBezTo>
                    <a:pt x="4018" y="285"/>
                    <a:pt x="3766" y="243"/>
                    <a:pt x="3474" y="201"/>
                  </a:cubicBezTo>
                  <a:cubicBezTo>
                    <a:pt x="3106" y="78"/>
                    <a:pt x="2705" y="1"/>
                    <a:pt x="2303" y="1"/>
                  </a:cubicBezTo>
                  <a:close/>
                </a:path>
              </a:pathLst>
            </a:custGeom>
            <a:solidFill>
              <a:srgbClr val="FB88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3" name="Google Shape;293;p16"/>
            <p:cNvSpPr/>
            <p:nvPr/>
          </p:nvSpPr>
          <p:spPr>
            <a:xfrm>
              <a:off x="2115600" y="6376600"/>
              <a:ext cx="29350" cy="22025"/>
            </a:xfrm>
            <a:custGeom>
              <a:avLst/>
              <a:gdLst/>
              <a:ahLst/>
              <a:cxnLst/>
              <a:rect l="l" t="t" r="r" b="b"/>
              <a:pathLst>
                <a:path w="1174" h="881" extrusionOk="0">
                  <a:moveTo>
                    <a:pt x="618" y="0"/>
                  </a:moveTo>
                  <a:cubicBezTo>
                    <a:pt x="605" y="0"/>
                    <a:pt x="593" y="1"/>
                    <a:pt x="580" y="2"/>
                  </a:cubicBezTo>
                  <a:cubicBezTo>
                    <a:pt x="1" y="22"/>
                    <a:pt x="55" y="881"/>
                    <a:pt x="582" y="881"/>
                  </a:cubicBezTo>
                  <a:cubicBezTo>
                    <a:pt x="588" y="881"/>
                    <a:pt x="594" y="881"/>
                    <a:pt x="601" y="881"/>
                  </a:cubicBezTo>
                  <a:cubicBezTo>
                    <a:pt x="1173" y="860"/>
                    <a:pt x="1146" y="0"/>
                    <a:pt x="618" y="0"/>
                  </a:cubicBezTo>
                  <a:close/>
                </a:path>
              </a:pathLst>
            </a:custGeom>
            <a:solidFill>
              <a:srgbClr val="FB6A2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4" name="Google Shape;294;p16"/>
            <p:cNvSpPr/>
            <p:nvPr/>
          </p:nvSpPr>
          <p:spPr>
            <a:xfrm>
              <a:off x="2184475" y="6346500"/>
              <a:ext cx="13125" cy="8175"/>
            </a:xfrm>
            <a:custGeom>
              <a:avLst/>
              <a:gdLst/>
              <a:ahLst/>
              <a:cxnLst/>
              <a:rect l="l" t="t" r="r" b="b"/>
              <a:pathLst>
                <a:path w="525" h="327" extrusionOk="0">
                  <a:moveTo>
                    <a:pt x="367" y="1"/>
                  </a:moveTo>
                  <a:cubicBezTo>
                    <a:pt x="348" y="1"/>
                    <a:pt x="330" y="5"/>
                    <a:pt x="315" y="13"/>
                  </a:cubicBezTo>
                  <a:cubicBezTo>
                    <a:pt x="252" y="13"/>
                    <a:pt x="168" y="55"/>
                    <a:pt x="126" y="55"/>
                  </a:cubicBezTo>
                  <a:cubicBezTo>
                    <a:pt x="1" y="76"/>
                    <a:pt x="1" y="306"/>
                    <a:pt x="126" y="306"/>
                  </a:cubicBezTo>
                  <a:cubicBezTo>
                    <a:pt x="168" y="306"/>
                    <a:pt x="252" y="327"/>
                    <a:pt x="315" y="327"/>
                  </a:cubicBezTo>
                  <a:cubicBezTo>
                    <a:pt x="357" y="327"/>
                    <a:pt x="378" y="327"/>
                    <a:pt x="440" y="306"/>
                  </a:cubicBezTo>
                  <a:cubicBezTo>
                    <a:pt x="482" y="285"/>
                    <a:pt x="524" y="222"/>
                    <a:pt x="524" y="160"/>
                  </a:cubicBezTo>
                  <a:cubicBezTo>
                    <a:pt x="524" y="97"/>
                    <a:pt x="482" y="76"/>
                    <a:pt x="461" y="55"/>
                  </a:cubicBezTo>
                  <a:cubicBezTo>
                    <a:pt x="435" y="15"/>
                    <a:pt x="400" y="1"/>
                    <a:pt x="367" y="1"/>
                  </a:cubicBezTo>
                  <a:close/>
                </a:path>
              </a:pathLst>
            </a:custGeom>
            <a:solidFill>
              <a:srgbClr val="FF845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5" name="Google Shape;295;p16"/>
            <p:cNvSpPr/>
            <p:nvPr/>
          </p:nvSpPr>
          <p:spPr>
            <a:xfrm>
              <a:off x="2244650" y="6385500"/>
              <a:ext cx="18675" cy="14700"/>
            </a:xfrm>
            <a:custGeom>
              <a:avLst/>
              <a:gdLst/>
              <a:ahLst/>
              <a:cxnLst/>
              <a:rect l="l" t="t" r="r" b="b"/>
              <a:pathLst>
                <a:path w="747" h="588" extrusionOk="0">
                  <a:moveTo>
                    <a:pt x="376" y="1"/>
                  </a:moveTo>
                  <a:cubicBezTo>
                    <a:pt x="369" y="1"/>
                    <a:pt x="363" y="1"/>
                    <a:pt x="356" y="1"/>
                  </a:cubicBezTo>
                  <a:cubicBezTo>
                    <a:pt x="0" y="22"/>
                    <a:pt x="21" y="587"/>
                    <a:pt x="377" y="587"/>
                  </a:cubicBezTo>
                  <a:cubicBezTo>
                    <a:pt x="747" y="546"/>
                    <a:pt x="733" y="1"/>
                    <a:pt x="376" y="1"/>
                  </a:cubicBezTo>
                  <a:close/>
                </a:path>
              </a:pathLst>
            </a:custGeom>
            <a:solidFill>
              <a:srgbClr val="FB6A2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6" name="Google Shape;296;p16"/>
            <p:cNvSpPr/>
            <p:nvPr/>
          </p:nvSpPr>
          <p:spPr>
            <a:xfrm>
              <a:off x="2298525" y="6341575"/>
              <a:ext cx="22500" cy="19400"/>
            </a:xfrm>
            <a:custGeom>
              <a:avLst/>
              <a:gdLst/>
              <a:ahLst/>
              <a:cxnLst/>
              <a:rect l="l" t="t" r="r" b="b"/>
              <a:pathLst>
                <a:path w="900" h="776" extrusionOk="0">
                  <a:moveTo>
                    <a:pt x="502" y="1"/>
                  </a:moveTo>
                  <a:cubicBezTo>
                    <a:pt x="482" y="1"/>
                    <a:pt x="419" y="1"/>
                    <a:pt x="398" y="43"/>
                  </a:cubicBezTo>
                  <a:cubicBezTo>
                    <a:pt x="293" y="64"/>
                    <a:pt x="189" y="64"/>
                    <a:pt x="105" y="168"/>
                  </a:cubicBezTo>
                  <a:cubicBezTo>
                    <a:pt x="63" y="252"/>
                    <a:pt x="0" y="315"/>
                    <a:pt x="0" y="419"/>
                  </a:cubicBezTo>
                  <a:cubicBezTo>
                    <a:pt x="0" y="482"/>
                    <a:pt x="21" y="566"/>
                    <a:pt x="63" y="608"/>
                  </a:cubicBezTo>
                  <a:cubicBezTo>
                    <a:pt x="105" y="691"/>
                    <a:pt x="189" y="733"/>
                    <a:pt x="293" y="775"/>
                  </a:cubicBezTo>
                  <a:lnTo>
                    <a:pt x="523" y="775"/>
                  </a:lnTo>
                  <a:cubicBezTo>
                    <a:pt x="628" y="775"/>
                    <a:pt x="712" y="712"/>
                    <a:pt x="795" y="629"/>
                  </a:cubicBezTo>
                  <a:cubicBezTo>
                    <a:pt x="879" y="566"/>
                    <a:pt x="900" y="482"/>
                    <a:pt x="900" y="377"/>
                  </a:cubicBezTo>
                  <a:cubicBezTo>
                    <a:pt x="900" y="273"/>
                    <a:pt x="837" y="168"/>
                    <a:pt x="774" y="105"/>
                  </a:cubicBezTo>
                  <a:cubicBezTo>
                    <a:pt x="712" y="64"/>
                    <a:pt x="586" y="1"/>
                    <a:pt x="502" y="1"/>
                  </a:cubicBezTo>
                  <a:close/>
                </a:path>
              </a:pathLst>
            </a:custGeom>
            <a:solidFill>
              <a:srgbClr val="FB6A2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7" name="Google Shape;297;p16"/>
            <p:cNvSpPr/>
            <p:nvPr/>
          </p:nvSpPr>
          <p:spPr>
            <a:xfrm>
              <a:off x="2166700" y="6413200"/>
              <a:ext cx="19050" cy="14200"/>
            </a:xfrm>
            <a:custGeom>
              <a:avLst/>
              <a:gdLst/>
              <a:ahLst/>
              <a:cxnLst/>
              <a:rect l="l" t="t" r="r" b="b"/>
              <a:pathLst>
                <a:path w="762" h="568" extrusionOk="0">
                  <a:moveTo>
                    <a:pt x="396" y="0"/>
                  </a:moveTo>
                  <a:cubicBezTo>
                    <a:pt x="383" y="0"/>
                    <a:pt x="370" y="1"/>
                    <a:pt x="356" y="2"/>
                  </a:cubicBezTo>
                  <a:cubicBezTo>
                    <a:pt x="7" y="23"/>
                    <a:pt x="1" y="568"/>
                    <a:pt x="377" y="568"/>
                  </a:cubicBezTo>
                  <a:cubicBezTo>
                    <a:pt x="384" y="568"/>
                    <a:pt x="391" y="568"/>
                    <a:pt x="398" y="567"/>
                  </a:cubicBezTo>
                  <a:cubicBezTo>
                    <a:pt x="762" y="547"/>
                    <a:pt x="755" y="0"/>
                    <a:pt x="396" y="0"/>
                  </a:cubicBezTo>
                  <a:close/>
                </a:path>
              </a:pathLst>
            </a:custGeom>
            <a:solidFill>
              <a:srgbClr val="FB6A2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8" name="Google Shape;298;p16"/>
            <p:cNvSpPr/>
            <p:nvPr/>
          </p:nvSpPr>
          <p:spPr>
            <a:xfrm>
              <a:off x="2314200" y="6411150"/>
              <a:ext cx="19925" cy="22000"/>
            </a:xfrm>
            <a:custGeom>
              <a:avLst/>
              <a:gdLst/>
              <a:ahLst/>
              <a:cxnLst/>
              <a:rect l="l" t="t" r="r" b="b"/>
              <a:pathLst>
                <a:path w="797" h="880" extrusionOk="0">
                  <a:moveTo>
                    <a:pt x="378" y="1"/>
                  </a:moveTo>
                  <a:cubicBezTo>
                    <a:pt x="273" y="1"/>
                    <a:pt x="189" y="43"/>
                    <a:pt x="147" y="105"/>
                  </a:cubicBezTo>
                  <a:cubicBezTo>
                    <a:pt x="1" y="210"/>
                    <a:pt x="22" y="398"/>
                    <a:pt x="22" y="524"/>
                  </a:cubicBezTo>
                  <a:cubicBezTo>
                    <a:pt x="22" y="733"/>
                    <a:pt x="210" y="880"/>
                    <a:pt x="419" y="880"/>
                  </a:cubicBezTo>
                  <a:cubicBezTo>
                    <a:pt x="608" y="880"/>
                    <a:pt x="796" y="712"/>
                    <a:pt x="796" y="503"/>
                  </a:cubicBezTo>
                  <a:cubicBezTo>
                    <a:pt x="775" y="356"/>
                    <a:pt x="775" y="189"/>
                    <a:pt x="629" y="105"/>
                  </a:cubicBezTo>
                  <a:cubicBezTo>
                    <a:pt x="545" y="43"/>
                    <a:pt x="482" y="1"/>
                    <a:pt x="378" y="1"/>
                  </a:cubicBezTo>
                  <a:close/>
                </a:path>
              </a:pathLst>
            </a:custGeom>
            <a:solidFill>
              <a:srgbClr val="FB6A2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9" name="Google Shape;299;p16"/>
            <p:cNvSpPr/>
            <p:nvPr/>
          </p:nvSpPr>
          <p:spPr>
            <a:xfrm>
              <a:off x="1671850" y="5706975"/>
              <a:ext cx="1011175" cy="643225"/>
            </a:xfrm>
            <a:custGeom>
              <a:avLst/>
              <a:gdLst/>
              <a:ahLst/>
              <a:cxnLst/>
              <a:rect l="l" t="t" r="r" b="b"/>
              <a:pathLst>
                <a:path w="40447" h="25729" extrusionOk="0">
                  <a:moveTo>
                    <a:pt x="15494" y="1"/>
                  </a:moveTo>
                  <a:cubicBezTo>
                    <a:pt x="14762" y="1"/>
                    <a:pt x="14066" y="112"/>
                    <a:pt x="13517" y="318"/>
                  </a:cubicBezTo>
                  <a:cubicBezTo>
                    <a:pt x="12074" y="841"/>
                    <a:pt x="10358" y="2013"/>
                    <a:pt x="10525" y="3603"/>
                  </a:cubicBezTo>
                  <a:cubicBezTo>
                    <a:pt x="10504" y="3687"/>
                    <a:pt x="10881" y="4210"/>
                    <a:pt x="10839" y="4315"/>
                  </a:cubicBezTo>
                  <a:cubicBezTo>
                    <a:pt x="10827" y="4316"/>
                    <a:pt x="10814" y="4316"/>
                    <a:pt x="10802" y="4316"/>
                  </a:cubicBezTo>
                  <a:cubicBezTo>
                    <a:pt x="10415" y="4316"/>
                    <a:pt x="10325" y="3770"/>
                    <a:pt x="10030" y="3770"/>
                  </a:cubicBezTo>
                  <a:cubicBezTo>
                    <a:pt x="9984" y="3770"/>
                    <a:pt x="9934" y="3783"/>
                    <a:pt x="9877" y="3813"/>
                  </a:cubicBezTo>
                  <a:cubicBezTo>
                    <a:pt x="9730" y="3624"/>
                    <a:pt x="9521" y="3478"/>
                    <a:pt x="9249" y="3352"/>
                  </a:cubicBezTo>
                  <a:cubicBezTo>
                    <a:pt x="8988" y="3213"/>
                    <a:pt x="8710" y="3150"/>
                    <a:pt x="8425" y="3150"/>
                  </a:cubicBezTo>
                  <a:cubicBezTo>
                    <a:pt x="7087" y="3150"/>
                    <a:pt x="5615" y="4538"/>
                    <a:pt x="5253" y="5884"/>
                  </a:cubicBezTo>
                  <a:cubicBezTo>
                    <a:pt x="5064" y="6554"/>
                    <a:pt x="5190" y="7181"/>
                    <a:pt x="5566" y="7704"/>
                  </a:cubicBezTo>
                  <a:cubicBezTo>
                    <a:pt x="5504" y="7788"/>
                    <a:pt x="5504" y="8688"/>
                    <a:pt x="5462" y="8751"/>
                  </a:cubicBezTo>
                  <a:cubicBezTo>
                    <a:pt x="3683" y="9420"/>
                    <a:pt x="2051" y="9985"/>
                    <a:pt x="2574" y="11973"/>
                  </a:cubicBezTo>
                  <a:cubicBezTo>
                    <a:pt x="2784" y="12768"/>
                    <a:pt x="3202" y="13396"/>
                    <a:pt x="3767" y="13919"/>
                  </a:cubicBezTo>
                  <a:cubicBezTo>
                    <a:pt x="3662" y="14274"/>
                    <a:pt x="3579" y="14672"/>
                    <a:pt x="3516" y="15028"/>
                  </a:cubicBezTo>
                  <a:lnTo>
                    <a:pt x="3516" y="15132"/>
                  </a:lnTo>
                  <a:cubicBezTo>
                    <a:pt x="1" y="15739"/>
                    <a:pt x="900" y="17706"/>
                    <a:pt x="1884" y="19631"/>
                  </a:cubicBezTo>
                  <a:cubicBezTo>
                    <a:pt x="2051" y="20008"/>
                    <a:pt x="1089" y="21786"/>
                    <a:pt x="1424" y="21995"/>
                  </a:cubicBezTo>
                  <a:cubicBezTo>
                    <a:pt x="1591" y="22602"/>
                    <a:pt x="3516" y="23355"/>
                    <a:pt x="3913" y="23857"/>
                  </a:cubicBezTo>
                  <a:cubicBezTo>
                    <a:pt x="4297" y="24337"/>
                    <a:pt x="4822" y="24553"/>
                    <a:pt x="5391" y="24553"/>
                  </a:cubicBezTo>
                  <a:cubicBezTo>
                    <a:pt x="5442" y="24553"/>
                    <a:pt x="5494" y="24551"/>
                    <a:pt x="5546" y="24548"/>
                  </a:cubicBezTo>
                  <a:cubicBezTo>
                    <a:pt x="5727" y="24401"/>
                    <a:pt x="5798" y="24243"/>
                    <a:pt x="5965" y="24243"/>
                  </a:cubicBezTo>
                  <a:cubicBezTo>
                    <a:pt x="6202" y="24243"/>
                    <a:pt x="6632" y="24561"/>
                    <a:pt x="7847" y="25678"/>
                  </a:cubicBezTo>
                  <a:cubicBezTo>
                    <a:pt x="7884" y="25715"/>
                    <a:pt x="7930" y="25728"/>
                    <a:pt x="7981" y="25728"/>
                  </a:cubicBezTo>
                  <a:cubicBezTo>
                    <a:pt x="8103" y="25728"/>
                    <a:pt x="8252" y="25651"/>
                    <a:pt x="8370" y="25636"/>
                  </a:cubicBezTo>
                  <a:cubicBezTo>
                    <a:pt x="8391" y="25552"/>
                    <a:pt x="8412" y="25489"/>
                    <a:pt x="8412" y="25427"/>
                  </a:cubicBezTo>
                  <a:cubicBezTo>
                    <a:pt x="8600" y="24820"/>
                    <a:pt x="8370" y="23460"/>
                    <a:pt x="8684" y="22874"/>
                  </a:cubicBezTo>
                  <a:cubicBezTo>
                    <a:pt x="8831" y="22623"/>
                    <a:pt x="8935" y="22456"/>
                    <a:pt x="9123" y="22225"/>
                  </a:cubicBezTo>
                  <a:cubicBezTo>
                    <a:pt x="9103" y="22142"/>
                    <a:pt x="9165" y="22079"/>
                    <a:pt x="9312" y="22016"/>
                  </a:cubicBezTo>
                  <a:cubicBezTo>
                    <a:pt x="9333" y="21995"/>
                    <a:pt x="9354" y="21974"/>
                    <a:pt x="9375" y="21974"/>
                  </a:cubicBezTo>
                  <a:cubicBezTo>
                    <a:pt x="9396" y="21947"/>
                    <a:pt x="9426" y="21936"/>
                    <a:pt x="9462" y="21936"/>
                  </a:cubicBezTo>
                  <a:cubicBezTo>
                    <a:pt x="9655" y="21936"/>
                    <a:pt x="10028" y="22259"/>
                    <a:pt x="10218" y="22259"/>
                  </a:cubicBezTo>
                  <a:cubicBezTo>
                    <a:pt x="10239" y="22259"/>
                    <a:pt x="10258" y="22255"/>
                    <a:pt x="10274" y="22246"/>
                  </a:cubicBezTo>
                  <a:cubicBezTo>
                    <a:pt x="10389" y="22189"/>
                    <a:pt x="10511" y="22157"/>
                    <a:pt x="10631" y="22157"/>
                  </a:cubicBezTo>
                  <a:cubicBezTo>
                    <a:pt x="10730" y="22157"/>
                    <a:pt x="10829" y="22178"/>
                    <a:pt x="10923" y="22225"/>
                  </a:cubicBezTo>
                  <a:cubicBezTo>
                    <a:pt x="10923" y="22204"/>
                    <a:pt x="10923" y="22163"/>
                    <a:pt x="10944" y="22163"/>
                  </a:cubicBezTo>
                  <a:cubicBezTo>
                    <a:pt x="11111" y="22204"/>
                    <a:pt x="11300" y="22225"/>
                    <a:pt x="11425" y="22225"/>
                  </a:cubicBezTo>
                  <a:cubicBezTo>
                    <a:pt x="11497" y="22231"/>
                    <a:pt x="11566" y="22233"/>
                    <a:pt x="11633" y="22233"/>
                  </a:cubicBezTo>
                  <a:cubicBezTo>
                    <a:pt x="12620" y="22233"/>
                    <a:pt x="12963" y="21669"/>
                    <a:pt x="13748" y="21179"/>
                  </a:cubicBezTo>
                  <a:cubicBezTo>
                    <a:pt x="13762" y="21181"/>
                    <a:pt x="13780" y="21182"/>
                    <a:pt x="13803" y="21182"/>
                  </a:cubicBezTo>
                  <a:cubicBezTo>
                    <a:pt x="14071" y="21182"/>
                    <a:pt x="14869" y="21071"/>
                    <a:pt x="15024" y="21033"/>
                  </a:cubicBezTo>
                  <a:cubicBezTo>
                    <a:pt x="15924" y="20740"/>
                    <a:pt x="16028" y="19819"/>
                    <a:pt x="16593" y="19108"/>
                  </a:cubicBezTo>
                  <a:cubicBezTo>
                    <a:pt x="16991" y="19254"/>
                    <a:pt x="17911" y="19463"/>
                    <a:pt x="18330" y="19484"/>
                  </a:cubicBezTo>
                  <a:cubicBezTo>
                    <a:pt x="18337" y="19485"/>
                    <a:pt x="18344" y="19485"/>
                    <a:pt x="18351" y="19485"/>
                  </a:cubicBezTo>
                  <a:cubicBezTo>
                    <a:pt x="18892" y="19485"/>
                    <a:pt x="19613" y="18688"/>
                    <a:pt x="20150" y="18564"/>
                  </a:cubicBezTo>
                  <a:cubicBezTo>
                    <a:pt x="20212" y="18547"/>
                    <a:pt x="20272" y="18539"/>
                    <a:pt x="20331" y="18539"/>
                  </a:cubicBezTo>
                  <a:cubicBezTo>
                    <a:pt x="20774" y="18539"/>
                    <a:pt x="21119" y="18971"/>
                    <a:pt x="21424" y="18971"/>
                  </a:cubicBezTo>
                  <a:cubicBezTo>
                    <a:pt x="21526" y="18971"/>
                    <a:pt x="21624" y="18923"/>
                    <a:pt x="21719" y="18794"/>
                  </a:cubicBezTo>
                  <a:cubicBezTo>
                    <a:pt x="22138" y="19463"/>
                    <a:pt x="22745" y="19840"/>
                    <a:pt x="23707" y="19882"/>
                  </a:cubicBezTo>
                  <a:cubicBezTo>
                    <a:pt x="23720" y="19882"/>
                    <a:pt x="23733" y="19882"/>
                    <a:pt x="23746" y="19882"/>
                  </a:cubicBezTo>
                  <a:cubicBezTo>
                    <a:pt x="24735" y="19882"/>
                    <a:pt x="25641" y="19098"/>
                    <a:pt x="26302" y="18334"/>
                  </a:cubicBezTo>
                  <a:cubicBezTo>
                    <a:pt x="26490" y="18438"/>
                    <a:pt x="26720" y="18522"/>
                    <a:pt x="26950" y="18564"/>
                  </a:cubicBezTo>
                  <a:cubicBezTo>
                    <a:pt x="27224" y="18628"/>
                    <a:pt x="27488" y="18659"/>
                    <a:pt x="27742" y="18659"/>
                  </a:cubicBezTo>
                  <a:cubicBezTo>
                    <a:pt x="28556" y="18659"/>
                    <a:pt x="29264" y="18347"/>
                    <a:pt x="29838" y="17852"/>
                  </a:cubicBezTo>
                  <a:cubicBezTo>
                    <a:pt x="30101" y="18060"/>
                    <a:pt x="30391" y="18158"/>
                    <a:pt x="30679" y="18158"/>
                  </a:cubicBezTo>
                  <a:cubicBezTo>
                    <a:pt x="30826" y="18158"/>
                    <a:pt x="30973" y="18132"/>
                    <a:pt x="31114" y="18083"/>
                  </a:cubicBezTo>
                  <a:cubicBezTo>
                    <a:pt x="31219" y="18271"/>
                    <a:pt x="31323" y="18438"/>
                    <a:pt x="31512" y="18564"/>
                  </a:cubicBezTo>
                  <a:cubicBezTo>
                    <a:pt x="32132" y="19091"/>
                    <a:pt x="32799" y="19308"/>
                    <a:pt x="33538" y="19308"/>
                  </a:cubicBezTo>
                  <a:cubicBezTo>
                    <a:pt x="33795" y="19308"/>
                    <a:pt x="34061" y="19282"/>
                    <a:pt x="34336" y="19233"/>
                  </a:cubicBezTo>
                  <a:cubicBezTo>
                    <a:pt x="34420" y="19212"/>
                    <a:pt x="34483" y="19212"/>
                    <a:pt x="34567" y="19191"/>
                  </a:cubicBezTo>
                  <a:cubicBezTo>
                    <a:pt x="34588" y="19296"/>
                    <a:pt x="34567" y="19380"/>
                    <a:pt x="34588" y="19422"/>
                  </a:cubicBezTo>
                  <a:cubicBezTo>
                    <a:pt x="34671" y="19735"/>
                    <a:pt x="35613" y="20238"/>
                    <a:pt x="35801" y="21535"/>
                  </a:cubicBezTo>
                  <a:cubicBezTo>
                    <a:pt x="35801" y="21535"/>
                    <a:pt x="38417" y="21263"/>
                    <a:pt x="39044" y="20154"/>
                  </a:cubicBezTo>
                  <a:cubicBezTo>
                    <a:pt x="39505" y="19338"/>
                    <a:pt x="38312" y="18752"/>
                    <a:pt x="37873" y="18145"/>
                  </a:cubicBezTo>
                  <a:cubicBezTo>
                    <a:pt x="38751" y="17748"/>
                    <a:pt x="40425" y="16555"/>
                    <a:pt x="39714" y="15634"/>
                  </a:cubicBezTo>
                  <a:cubicBezTo>
                    <a:pt x="39651" y="15509"/>
                    <a:pt x="39567" y="15404"/>
                    <a:pt x="39463" y="15300"/>
                  </a:cubicBezTo>
                  <a:cubicBezTo>
                    <a:pt x="39379" y="15132"/>
                    <a:pt x="38877" y="14651"/>
                    <a:pt x="38521" y="14128"/>
                  </a:cubicBezTo>
                  <a:cubicBezTo>
                    <a:pt x="38919" y="13877"/>
                    <a:pt x="39484" y="13751"/>
                    <a:pt x="39651" y="13312"/>
                  </a:cubicBezTo>
                  <a:cubicBezTo>
                    <a:pt x="40028" y="12287"/>
                    <a:pt x="40446" y="11471"/>
                    <a:pt x="39567" y="10613"/>
                  </a:cubicBezTo>
                  <a:cubicBezTo>
                    <a:pt x="38781" y="9842"/>
                    <a:pt x="37871" y="8961"/>
                    <a:pt x="37008" y="8961"/>
                  </a:cubicBezTo>
                  <a:cubicBezTo>
                    <a:pt x="36746" y="8961"/>
                    <a:pt x="36489" y="9042"/>
                    <a:pt x="36240" y="9232"/>
                  </a:cubicBezTo>
                  <a:cubicBezTo>
                    <a:pt x="36128" y="9315"/>
                    <a:pt x="36017" y="9330"/>
                    <a:pt x="35912" y="9330"/>
                  </a:cubicBezTo>
                  <a:cubicBezTo>
                    <a:pt x="35851" y="9330"/>
                    <a:pt x="35792" y="9325"/>
                    <a:pt x="35735" y="9325"/>
                  </a:cubicBezTo>
                  <a:cubicBezTo>
                    <a:pt x="35615" y="9325"/>
                    <a:pt x="35503" y="9347"/>
                    <a:pt x="35404" y="9483"/>
                  </a:cubicBezTo>
                  <a:cubicBezTo>
                    <a:pt x="35376" y="9467"/>
                    <a:pt x="35349" y="9459"/>
                    <a:pt x="35323" y="9459"/>
                  </a:cubicBezTo>
                  <a:cubicBezTo>
                    <a:pt x="35045" y="9459"/>
                    <a:pt x="34850" y="10311"/>
                    <a:pt x="34546" y="10311"/>
                  </a:cubicBezTo>
                  <a:cubicBezTo>
                    <a:pt x="34512" y="10311"/>
                    <a:pt x="34477" y="10301"/>
                    <a:pt x="34441" y="10278"/>
                  </a:cubicBezTo>
                  <a:cubicBezTo>
                    <a:pt x="34964" y="9378"/>
                    <a:pt x="35592" y="8604"/>
                    <a:pt x="35948" y="7600"/>
                  </a:cubicBezTo>
                  <a:cubicBezTo>
                    <a:pt x="36324" y="6554"/>
                    <a:pt x="36261" y="5256"/>
                    <a:pt x="35780" y="4294"/>
                  </a:cubicBezTo>
                  <a:cubicBezTo>
                    <a:pt x="34978" y="2690"/>
                    <a:pt x="32849" y="1615"/>
                    <a:pt x="30984" y="1615"/>
                  </a:cubicBezTo>
                  <a:cubicBezTo>
                    <a:pt x="30416" y="1615"/>
                    <a:pt x="29872" y="1715"/>
                    <a:pt x="29398" y="1929"/>
                  </a:cubicBezTo>
                  <a:cubicBezTo>
                    <a:pt x="29043" y="2097"/>
                    <a:pt x="27955" y="2725"/>
                    <a:pt x="27662" y="2955"/>
                  </a:cubicBezTo>
                  <a:cubicBezTo>
                    <a:pt x="26541" y="1587"/>
                    <a:pt x="25208" y="522"/>
                    <a:pt x="23767" y="522"/>
                  </a:cubicBezTo>
                  <a:cubicBezTo>
                    <a:pt x="23137" y="522"/>
                    <a:pt x="22486" y="726"/>
                    <a:pt x="21824" y="1197"/>
                  </a:cubicBezTo>
                  <a:cubicBezTo>
                    <a:pt x="21800" y="1196"/>
                    <a:pt x="21776" y="1196"/>
                    <a:pt x="21752" y="1196"/>
                  </a:cubicBezTo>
                  <a:cubicBezTo>
                    <a:pt x="21206" y="1196"/>
                    <a:pt x="20610" y="1416"/>
                    <a:pt x="20129" y="1637"/>
                  </a:cubicBezTo>
                  <a:cubicBezTo>
                    <a:pt x="19774" y="1804"/>
                    <a:pt x="20255" y="2976"/>
                    <a:pt x="19983" y="3269"/>
                  </a:cubicBezTo>
                  <a:cubicBezTo>
                    <a:pt x="19983" y="2746"/>
                    <a:pt x="19899" y="2243"/>
                    <a:pt x="19690" y="1846"/>
                  </a:cubicBezTo>
                  <a:cubicBezTo>
                    <a:pt x="18952" y="558"/>
                    <a:pt x="17134" y="1"/>
                    <a:pt x="15494" y="1"/>
                  </a:cubicBezTo>
                  <a:close/>
                </a:path>
              </a:pathLst>
            </a:custGeom>
            <a:solidFill>
              <a:srgbClr val="FB6A2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0" name="Google Shape;300;p16"/>
            <p:cNvSpPr/>
            <p:nvPr/>
          </p:nvSpPr>
          <p:spPr>
            <a:xfrm>
              <a:off x="2006625" y="6346825"/>
              <a:ext cx="35600" cy="47325"/>
            </a:xfrm>
            <a:custGeom>
              <a:avLst/>
              <a:gdLst/>
              <a:ahLst/>
              <a:cxnLst/>
              <a:rect l="l" t="t" r="r" b="b"/>
              <a:pathLst>
                <a:path w="1424" h="1893" extrusionOk="0">
                  <a:moveTo>
                    <a:pt x="823" y="1"/>
                  </a:moveTo>
                  <a:cubicBezTo>
                    <a:pt x="625" y="1"/>
                    <a:pt x="437" y="93"/>
                    <a:pt x="315" y="230"/>
                  </a:cubicBezTo>
                  <a:cubicBezTo>
                    <a:pt x="43" y="565"/>
                    <a:pt x="1" y="921"/>
                    <a:pt x="22" y="1318"/>
                  </a:cubicBezTo>
                  <a:cubicBezTo>
                    <a:pt x="41" y="1639"/>
                    <a:pt x="366" y="1892"/>
                    <a:pt x="676" y="1892"/>
                  </a:cubicBezTo>
                  <a:cubicBezTo>
                    <a:pt x="709" y="1892"/>
                    <a:pt x="742" y="1889"/>
                    <a:pt x="775" y="1883"/>
                  </a:cubicBezTo>
                  <a:cubicBezTo>
                    <a:pt x="1110" y="1841"/>
                    <a:pt x="1424" y="1465"/>
                    <a:pt x="1361" y="1130"/>
                  </a:cubicBezTo>
                  <a:cubicBezTo>
                    <a:pt x="1319" y="1088"/>
                    <a:pt x="1319" y="1004"/>
                    <a:pt x="1319" y="942"/>
                  </a:cubicBezTo>
                  <a:cubicBezTo>
                    <a:pt x="1403" y="816"/>
                    <a:pt x="1424" y="691"/>
                    <a:pt x="1424" y="523"/>
                  </a:cubicBezTo>
                  <a:cubicBezTo>
                    <a:pt x="1424" y="314"/>
                    <a:pt x="1256" y="105"/>
                    <a:pt x="1047" y="42"/>
                  </a:cubicBezTo>
                  <a:cubicBezTo>
                    <a:pt x="973" y="13"/>
                    <a:pt x="897" y="1"/>
                    <a:pt x="82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1" name="Google Shape;301;p16"/>
            <p:cNvSpPr/>
            <p:nvPr/>
          </p:nvSpPr>
          <p:spPr>
            <a:xfrm>
              <a:off x="2418825" y="6301575"/>
              <a:ext cx="34025" cy="50500"/>
            </a:xfrm>
            <a:custGeom>
              <a:avLst/>
              <a:gdLst/>
              <a:ahLst/>
              <a:cxnLst/>
              <a:rect l="l" t="t" r="r" b="b"/>
              <a:pathLst>
                <a:path w="1361" h="2020" extrusionOk="0">
                  <a:moveTo>
                    <a:pt x="683" y="0"/>
                  </a:moveTo>
                  <a:cubicBezTo>
                    <a:pt x="445" y="0"/>
                    <a:pt x="210" y="136"/>
                    <a:pt x="147" y="408"/>
                  </a:cubicBezTo>
                  <a:cubicBezTo>
                    <a:pt x="63" y="722"/>
                    <a:pt x="1" y="1036"/>
                    <a:pt x="1" y="1350"/>
                  </a:cubicBezTo>
                  <a:cubicBezTo>
                    <a:pt x="1" y="1705"/>
                    <a:pt x="315" y="2019"/>
                    <a:pt x="691" y="2019"/>
                  </a:cubicBezTo>
                  <a:cubicBezTo>
                    <a:pt x="1047" y="2019"/>
                    <a:pt x="1361" y="1705"/>
                    <a:pt x="1361" y="1350"/>
                  </a:cubicBezTo>
                  <a:cubicBezTo>
                    <a:pt x="1361" y="1036"/>
                    <a:pt x="1319" y="722"/>
                    <a:pt x="1235" y="408"/>
                  </a:cubicBezTo>
                  <a:cubicBezTo>
                    <a:pt x="1162" y="136"/>
                    <a:pt x="921" y="0"/>
                    <a:pt x="68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2" name="Google Shape;302;p16"/>
            <p:cNvSpPr/>
            <p:nvPr/>
          </p:nvSpPr>
          <p:spPr>
            <a:xfrm>
              <a:off x="1688075" y="5693675"/>
              <a:ext cx="1002275" cy="1756875"/>
            </a:xfrm>
            <a:custGeom>
              <a:avLst/>
              <a:gdLst/>
              <a:ahLst/>
              <a:cxnLst/>
              <a:rect l="l" t="t" r="r" b="b"/>
              <a:pathLst>
                <a:path w="40091" h="70275" extrusionOk="0">
                  <a:moveTo>
                    <a:pt x="18853" y="3466"/>
                  </a:moveTo>
                  <a:lnTo>
                    <a:pt x="18853" y="3466"/>
                  </a:lnTo>
                  <a:cubicBezTo>
                    <a:pt x="18957" y="3884"/>
                    <a:pt x="18978" y="4261"/>
                    <a:pt x="18769" y="4617"/>
                  </a:cubicBezTo>
                  <a:cubicBezTo>
                    <a:pt x="18735" y="4668"/>
                    <a:pt x="18590" y="4733"/>
                    <a:pt x="18492" y="4733"/>
                  </a:cubicBezTo>
                  <a:cubicBezTo>
                    <a:pt x="18470" y="4733"/>
                    <a:pt x="18450" y="4729"/>
                    <a:pt x="18434" y="4721"/>
                  </a:cubicBezTo>
                  <a:cubicBezTo>
                    <a:pt x="18350" y="4638"/>
                    <a:pt x="18392" y="4324"/>
                    <a:pt x="18413" y="4219"/>
                  </a:cubicBezTo>
                  <a:cubicBezTo>
                    <a:pt x="18497" y="3989"/>
                    <a:pt x="18643" y="3717"/>
                    <a:pt x="18853" y="3466"/>
                  </a:cubicBezTo>
                  <a:close/>
                  <a:moveTo>
                    <a:pt x="9604" y="4638"/>
                  </a:moveTo>
                  <a:lnTo>
                    <a:pt x="9604" y="4638"/>
                  </a:lnTo>
                  <a:cubicBezTo>
                    <a:pt x="9855" y="4826"/>
                    <a:pt x="10127" y="5035"/>
                    <a:pt x="10274" y="5265"/>
                  </a:cubicBezTo>
                  <a:cubicBezTo>
                    <a:pt x="10337" y="5349"/>
                    <a:pt x="10420" y="5475"/>
                    <a:pt x="10358" y="5558"/>
                  </a:cubicBezTo>
                  <a:cubicBezTo>
                    <a:pt x="10276" y="5646"/>
                    <a:pt x="10182" y="5684"/>
                    <a:pt x="10088" y="5684"/>
                  </a:cubicBezTo>
                  <a:cubicBezTo>
                    <a:pt x="9891" y="5684"/>
                    <a:pt x="9696" y="5519"/>
                    <a:pt x="9625" y="5307"/>
                  </a:cubicBezTo>
                  <a:cubicBezTo>
                    <a:pt x="9542" y="5098"/>
                    <a:pt x="9542" y="4868"/>
                    <a:pt x="9604" y="4638"/>
                  </a:cubicBezTo>
                  <a:close/>
                  <a:moveTo>
                    <a:pt x="27013" y="3926"/>
                  </a:moveTo>
                  <a:cubicBezTo>
                    <a:pt x="27306" y="4324"/>
                    <a:pt x="27536" y="4742"/>
                    <a:pt x="27682" y="5265"/>
                  </a:cubicBezTo>
                  <a:cubicBezTo>
                    <a:pt x="27850" y="5726"/>
                    <a:pt x="27913" y="6332"/>
                    <a:pt x="27682" y="6835"/>
                  </a:cubicBezTo>
                  <a:cubicBezTo>
                    <a:pt x="27620" y="7044"/>
                    <a:pt x="27452" y="7232"/>
                    <a:pt x="27243" y="7295"/>
                  </a:cubicBezTo>
                  <a:cubicBezTo>
                    <a:pt x="27215" y="7306"/>
                    <a:pt x="27186" y="7311"/>
                    <a:pt x="27156" y="7311"/>
                  </a:cubicBezTo>
                  <a:cubicBezTo>
                    <a:pt x="26904" y="7311"/>
                    <a:pt x="26627" y="6940"/>
                    <a:pt x="26552" y="6772"/>
                  </a:cubicBezTo>
                  <a:cubicBezTo>
                    <a:pt x="26029" y="5893"/>
                    <a:pt x="26364" y="4742"/>
                    <a:pt x="26971" y="4010"/>
                  </a:cubicBezTo>
                  <a:cubicBezTo>
                    <a:pt x="26992" y="3989"/>
                    <a:pt x="27013" y="3947"/>
                    <a:pt x="27013" y="3926"/>
                  </a:cubicBezTo>
                  <a:close/>
                  <a:moveTo>
                    <a:pt x="30005" y="15099"/>
                  </a:moveTo>
                  <a:cubicBezTo>
                    <a:pt x="30047" y="15099"/>
                    <a:pt x="29963" y="15622"/>
                    <a:pt x="29963" y="15664"/>
                  </a:cubicBezTo>
                  <a:cubicBezTo>
                    <a:pt x="29900" y="15978"/>
                    <a:pt x="29796" y="16271"/>
                    <a:pt x="29628" y="16564"/>
                  </a:cubicBezTo>
                  <a:cubicBezTo>
                    <a:pt x="29586" y="16187"/>
                    <a:pt x="29586" y="15832"/>
                    <a:pt x="29754" y="15518"/>
                  </a:cubicBezTo>
                  <a:cubicBezTo>
                    <a:pt x="29837" y="15371"/>
                    <a:pt x="29858" y="15099"/>
                    <a:pt x="30005" y="15099"/>
                  </a:cubicBezTo>
                  <a:close/>
                  <a:moveTo>
                    <a:pt x="25088" y="14555"/>
                  </a:moveTo>
                  <a:cubicBezTo>
                    <a:pt x="25423" y="14827"/>
                    <a:pt x="25506" y="15560"/>
                    <a:pt x="25527" y="15957"/>
                  </a:cubicBezTo>
                  <a:cubicBezTo>
                    <a:pt x="25548" y="16355"/>
                    <a:pt x="25548" y="16690"/>
                    <a:pt x="25506" y="17003"/>
                  </a:cubicBezTo>
                  <a:cubicBezTo>
                    <a:pt x="25234" y="16355"/>
                    <a:pt x="25109" y="15622"/>
                    <a:pt x="25088" y="15120"/>
                  </a:cubicBezTo>
                  <a:lnTo>
                    <a:pt x="25088" y="14660"/>
                  </a:lnTo>
                  <a:lnTo>
                    <a:pt x="25088" y="14555"/>
                  </a:lnTo>
                  <a:close/>
                  <a:moveTo>
                    <a:pt x="19792" y="16219"/>
                  </a:moveTo>
                  <a:cubicBezTo>
                    <a:pt x="19843" y="16219"/>
                    <a:pt x="19906" y="16236"/>
                    <a:pt x="19982" y="16271"/>
                  </a:cubicBezTo>
                  <a:cubicBezTo>
                    <a:pt x="20401" y="16480"/>
                    <a:pt x="20652" y="16899"/>
                    <a:pt x="20443" y="17338"/>
                  </a:cubicBezTo>
                  <a:cubicBezTo>
                    <a:pt x="20317" y="17610"/>
                    <a:pt x="20129" y="17840"/>
                    <a:pt x="19920" y="18071"/>
                  </a:cubicBezTo>
                  <a:cubicBezTo>
                    <a:pt x="19794" y="17799"/>
                    <a:pt x="19710" y="17485"/>
                    <a:pt x="19669" y="17192"/>
                  </a:cubicBezTo>
                  <a:cubicBezTo>
                    <a:pt x="19606" y="16982"/>
                    <a:pt x="19606" y="16773"/>
                    <a:pt x="19606" y="16543"/>
                  </a:cubicBezTo>
                  <a:cubicBezTo>
                    <a:pt x="19606" y="16332"/>
                    <a:pt x="19660" y="16219"/>
                    <a:pt x="19792" y="16219"/>
                  </a:cubicBezTo>
                  <a:close/>
                  <a:moveTo>
                    <a:pt x="12576" y="18656"/>
                  </a:moveTo>
                  <a:cubicBezTo>
                    <a:pt x="12596" y="18656"/>
                    <a:pt x="12638" y="18656"/>
                    <a:pt x="12659" y="18677"/>
                  </a:cubicBezTo>
                  <a:cubicBezTo>
                    <a:pt x="12973" y="18803"/>
                    <a:pt x="13224" y="19368"/>
                    <a:pt x="13266" y="19661"/>
                  </a:cubicBezTo>
                  <a:cubicBezTo>
                    <a:pt x="13287" y="19954"/>
                    <a:pt x="13099" y="20288"/>
                    <a:pt x="12952" y="20519"/>
                  </a:cubicBezTo>
                  <a:lnTo>
                    <a:pt x="12910" y="20560"/>
                  </a:lnTo>
                  <a:lnTo>
                    <a:pt x="12868" y="20519"/>
                  </a:lnTo>
                  <a:cubicBezTo>
                    <a:pt x="12638" y="20247"/>
                    <a:pt x="12450" y="19849"/>
                    <a:pt x="12387" y="19431"/>
                  </a:cubicBezTo>
                  <a:cubicBezTo>
                    <a:pt x="12387" y="19431"/>
                    <a:pt x="12324" y="18887"/>
                    <a:pt x="12450" y="18698"/>
                  </a:cubicBezTo>
                  <a:cubicBezTo>
                    <a:pt x="12471" y="18677"/>
                    <a:pt x="12534" y="18656"/>
                    <a:pt x="12576" y="18656"/>
                  </a:cubicBezTo>
                  <a:close/>
                  <a:moveTo>
                    <a:pt x="37454" y="21502"/>
                  </a:moveTo>
                  <a:cubicBezTo>
                    <a:pt x="37893" y="21565"/>
                    <a:pt x="38123" y="21983"/>
                    <a:pt x="38332" y="22360"/>
                  </a:cubicBezTo>
                  <a:cubicBezTo>
                    <a:pt x="38542" y="22862"/>
                    <a:pt x="38625" y="23385"/>
                    <a:pt x="38542" y="23804"/>
                  </a:cubicBezTo>
                  <a:cubicBezTo>
                    <a:pt x="38458" y="24222"/>
                    <a:pt x="38102" y="24515"/>
                    <a:pt x="37788" y="24766"/>
                  </a:cubicBezTo>
                  <a:cubicBezTo>
                    <a:pt x="37747" y="24829"/>
                    <a:pt x="37684" y="24871"/>
                    <a:pt x="37642" y="24913"/>
                  </a:cubicBezTo>
                  <a:cubicBezTo>
                    <a:pt x="37265" y="25247"/>
                    <a:pt x="36805" y="25540"/>
                    <a:pt x="36219" y="25791"/>
                  </a:cubicBezTo>
                  <a:cubicBezTo>
                    <a:pt x="36198" y="25791"/>
                    <a:pt x="36177" y="25812"/>
                    <a:pt x="36177" y="25812"/>
                  </a:cubicBezTo>
                  <a:lnTo>
                    <a:pt x="36094" y="25854"/>
                  </a:lnTo>
                  <a:lnTo>
                    <a:pt x="36094" y="25770"/>
                  </a:lnTo>
                  <a:cubicBezTo>
                    <a:pt x="36094" y="25017"/>
                    <a:pt x="36031" y="24285"/>
                    <a:pt x="35968" y="23406"/>
                  </a:cubicBezTo>
                  <a:cubicBezTo>
                    <a:pt x="35926" y="23092"/>
                    <a:pt x="35905" y="22841"/>
                    <a:pt x="35843" y="22569"/>
                  </a:cubicBezTo>
                  <a:lnTo>
                    <a:pt x="35843" y="22548"/>
                  </a:lnTo>
                  <a:lnTo>
                    <a:pt x="35884" y="22527"/>
                  </a:lnTo>
                  <a:lnTo>
                    <a:pt x="35968" y="22444"/>
                  </a:lnTo>
                  <a:cubicBezTo>
                    <a:pt x="36135" y="22234"/>
                    <a:pt x="36324" y="22025"/>
                    <a:pt x="36512" y="21879"/>
                  </a:cubicBezTo>
                  <a:cubicBezTo>
                    <a:pt x="36680" y="21690"/>
                    <a:pt x="37035" y="21502"/>
                    <a:pt x="37349" y="21502"/>
                  </a:cubicBezTo>
                  <a:close/>
                  <a:moveTo>
                    <a:pt x="14597" y="795"/>
                  </a:moveTo>
                  <a:cubicBezTo>
                    <a:pt x="14861" y="795"/>
                    <a:pt x="15129" y="820"/>
                    <a:pt x="15400" y="871"/>
                  </a:cubicBezTo>
                  <a:cubicBezTo>
                    <a:pt x="16384" y="1081"/>
                    <a:pt x="17430" y="1708"/>
                    <a:pt x="18162" y="2420"/>
                  </a:cubicBezTo>
                  <a:cubicBezTo>
                    <a:pt x="18267" y="2482"/>
                    <a:pt x="18350" y="2587"/>
                    <a:pt x="18434" y="2734"/>
                  </a:cubicBezTo>
                  <a:cubicBezTo>
                    <a:pt x="17932" y="3466"/>
                    <a:pt x="17074" y="4407"/>
                    <a:pt x="17785" y="5286"/>
                  </a:cubicBezTo>
                  <a:cubicBezTo>
                    <a:pt x="17948" y="5502"/>
                    <a:pt x="18188" y="5596"/>
                    <a:pt x="18440" y="5596"/>
                  </a:cubicBezTo>
                  <a:cubicBezTo>
                    <a:pt x="18578" y="5596"/>
                    <a:pt x="18719" y="5568"/>
                    <a:pt x="18853" y="5516"/>
                  </a:cubicBezTo>
                  <a:cubicBezTo>
                    <a:pt x="19250" y="5391"/>
                    <a:pt x="19418" y="5056"/>
                    <a:pt x="19564" y="4721"/>
                  </a:cubicBezTo>
                  <a:cubicBezTo>
                    <a:pt x="19773" y="4156"/>
                    <a:pt x="19669" y="3487"/>
                    <a:pt x="19397" y="2901"/>
                  </a:cubicBezTo>
                  <a:cubicBezTo>
                    <a:pt x="19418" y="2880"/>
                    <a:pt x="19459" y="2880"/>
                    <a:pt x="19459" y="2859"/>
                  </a:cubicBezTo>
                  <a:cubicBezTo>
                    <a:pt x="20296" y="2148"/>
                    <a:pt x="21259" y="1687"/>
                    <a:pt x="22326" y="1583"/>
                  </a:cubicBezTo>
                  <a:cubicBezTo>
                    <a:pt x="22453" y="1567"/>
                    <a:pt x="22579" y="1560"/>
                    <a:pt x="22704" y="1560"/>
                  </a:cubicBezTo>
                  <a:cubicBezTo>
                    <a:pt x="23771" y="1560"/>
                    <a:pt x="24752" y="2092"/>
                    <a:pt x="25632" y="2692"/>
                  </a:cubicBezTo>
                  <a:cubicBezTo>
                    <a:pt x="25883" y="2880"/>
                    <a:pt x="26155" y="3089"/>
                    <a:pt x="26385" y="3298"/>
                  </a:cubicBezTo>
                  <a:cubicBezTo>
                    <a:pt x="26280" y="3424"/>
                    <a:pt x="26176" y="3529"/>
                    <a:pt x="26071" y="3675"/>
                  </a:cubicBezTo>
                  <a:cubicBezTo>
                    <a:pt x="25464" y="4470"/>
                    <a:pt x="25234" y="5495"/>
                    <a:pt x="25423" y="6500"/>
                  </a:cubicBezTo>
                  <a:cubicBezTo>
                    <a:pt x="25547" y="7262"/>
                    <a:pt x="26256" y="8234"/>
                    <a:pt x="27106" y="8234"/>
                  </a:cubicBezTo>
                  <a:cubicBezTo>
                    <a:pt x="27260" y="8234"/>
                    <a:pt x="27418" y="8202"/>
                    <a:pt x="27578" y="8132"/>
                  </a:cubicBezTo>
                  <a:cubicBezTo>
                    <a:pt x="28582" y="7713"/>
                    <a:pt x="28791" y="6542"/>
                    <a:pt x="28624" y="5579"/>
                  </a:cubicBezTo>
                  <a:cubicBezTo>
                    <a:pt x="28498" y="4784"/>
                    <a:pt x="28164" y="4010"/>
                    <a:pt x="27661" y="3361"/>
                  </a:cubicBezTo>
                  <a:cubicBezTo>
                    <a:pt x="28310" y="2901"/>
                    <a:pt x="29105" y="2629"/>
                    <a:pt x="29837" y="2545"/>
                  </a:cubicBezTo>
                  <a:cubicBezTo>
                    <a:pt x="29935" y="2535"/>
                    <a:pt x="30032" y="2530"/>
                    <a:pt x="30131" y="2530"/>
                  </a:cubicBezTo>
                  <a:cubicBezTo>
                    <a:pt x="31197" y="2530"/>
                    <a:pt x="32316" y="3128"/>
                    <a:pt x="33102" y="3780"/>
                  </a:cubicBezTo>
                  <a:cubicBezTo>
                    <a:pt x="33625" y="4219"/>
                    <a:pt x="34043" y="4763"/>
                    <a:pt x="34357" y="5370"/>
                  </a:cubicBezTo>
                  <a:cubicBezTo>
                    <a:pt x="34671" y="5935"/>
                    <a:pt x="34775" y="6709"/>
                    <a:pt x="34880" y="7358"/>
                  </a:cubicBezTo>
                  <a:cubicBezTo>
                    <a:pt x="34943" y="7692"/>
                    <a:pt x="34985" y="8006"/>
                    <a:pt x="34985" y="8341"/>
                  </a:cubicBezTo>
                  <a:cubicBezTo>
                    <a:pt x="34985" y="8550"/>
                    <a:pt x="34943" y="8760"/>
                    <a:pt x="34859" y="9011"/>
                  </a:cubicBezTo>
                  <a:cubicBezTo>
                    <a:pt x="34148" y="9157"/>
                    <a:pt x="33415" y="9638"/>
                    <a:pt x="33415" y="10412"/>
                  </a:cubicBezTo>
                  <a:cubicBezTo>
                    <a:pt x="33415" y="10831"/>
                    <a:pt x="33729" y="11103"/>
                    <a:pt x="34127" y="11145"/>
                  </a:cubicBezTo>
                  <a:cubicBezTo>
                    <a:pt x="34151" y="11148"/>
                    <a:pt x="34175" y="11150"/>
                    <a:pt x="34200" y="11150"/>
                  </a:cubicBezTo>
                  <a:cubicBezTo>
                    <a:pt x="34595" y="11150"/>
                    <a:pt x="34998" y="10690"/>
                    <a:pt x="35215" y="10433"/>
                  </a:cubicBezTo>
                  <a:cubicBezTo>
                    <a:pt x="35382" y="10266"/>
                    <a:pt x="35487" y="10057"/>
                    <a:pt x="35571" y="9848"/>
                  </a:cubicBezTo>
                  <a:cubicBezTo>
                    <a:pt x="35822" y="9848"/>
                    <a:pt x="36094" y="9889"/>
                    <a:pt x="36261" y="9910"/>
                  </a:cubicBezTo>
                  <a:cubicBezTo>
                    <a:pt x="36972" y="10078"/>
                    <a:pt x="37600" y="10475"/>
                    <a:pt x="38123" y="10956"/>
                  </a:cubicBezTo>
                  <a:cubicBezTo>
                    <a:pt x="38646" y="11459"/>
                    <a:pt x="38918" y="12317"/>
                    <a:pt x="38709" y="13028"/>
                  </a:cubicBezTo>
                  <a:cubicBezTo>
                    <a:pt x="38458" y="13760"/>
                    <a:pt x="37558" y="14262"/>
                    <a:pt x="36889" y="14514"/>
                  </a:cubicBezTo>
                  <a:cubicBezTo>
                    <a:pt x="36554" y="14660"/>
                    <a:pt x="36366" y="15099"/>
                    <a:pt x="36659" y="15350"/>
                  </a:cubicBezTo>
                  <a:cubicBezTo>
                    <a:pt x="36868" y="15539"/>
                    <a:pt x="37077" y="15643"/>
                    <a:pt x="37349" y="15748"/>
                  </a:cubicBezTo>
                  <a:cubicBezTo>
                    <a:pt x="37621" y="15853"/>
                    <a:pt x="37872" y="16020"/>
                    <a:pt x="38123" y="16187"/>
                  </a:cubicBezTo>
                  <a:cubicBezTo>
                    <a:pt x="38332" y="16355"/>
                    <a:pt x="38500" y="16501"/>
                    <a:pt x="38625" y="16710"/>
                  </a:cubicBezTo>
                  <a:cubicBezTo>
                    <a:pt x="38730" y="16773"/>
                    <a:pt x="38939" y="17087"/>
                    <a:pt x="38918" y="17171"/>
                  </a:cubicBezTo>
                  <a:cubicBezTo>
                    <a:pt x="38751" y="17443"/>
                    <a:pt x="38207" y="17589"/>
                    <a:pt x="37914" y="17652"/>
                  </a:cubicBezTo>
                  <a:cubicBezTo>
                    <a:pt x="37391" y="17799"/>
                    <a:pt x="36889" y="17799"/>
                    <a:pt x="36408" y="18029"/>
                  </a:cubicBezTo>
                  <a:cubicBezTo>
                    <a:pt x="36135" y="18133"/>
                    <a:pt x="36031" y="18552"/>
                    <a:pt x="36198" y="18782"/>
                  </a:cubicBezTo>
                  <a:cubicBezTo>
                    <a:pt x="36575" y="19305"/>
                    <a:pt x="37244" y="19619"/>
                    <a:pt x="37726" y="20037"/>
                  </a:cubicBezTo>
                  <a:cubicBezTo>
                    <a:pt x="37768" y="20058"/>
                    <a:pt x="37914" y="20184"/>
                    <a:pt x="37914" y="20226"/>
                  </a:cubicBezTo>
                  <a:cubicBezTo>
                    <a:pt x="37914" y="20267"/>
                    <a:pt x="37621" y="20414"/>
                    <a:pt x="37558" y="20456"/>
                  </a:cubicBezTo>
                  <a:cubicBezTo>
                    <a:pt x="37056" y="20686"/>
                    <a:pt x="36428" y="20791"/>
                    <a:pt x="35884" y="20853"/>
                  </a:cubicBezTo>
                  <a:cubicBezTo>
                    <a:pt x="35633" y="20874"/>
                    <a:pt x="35508" y="21042"/>
                    <a:pt x="35487" y="21209"/>
                  </a:cubicBezTo>
                  <a:cubicBezTo>
                    <a:pt x="35110" y="20665"/>
                    <a:pt x="34796" y="20184"/>
                    <a:pt x="34524" y="19828"/>
                  </a:cubicBezTo>
                  <a:cubicBezTo>
                    <a:pt x="34775" y="19703"/>
                    <a:pt x="35006" y="19556"/>
                    <a:pt x="35257" y="19431"/>
                  </a:cubicBezTo>
                  <a:cubicBezTo>
                    <a:pt x="35534" y="19264"/>
                    <a:pt x="35403" y="18820"/>
                    <a:pt x="35109" y="18820"/>
                  </a:cubicBezTo>
                  <a:cubicBezTo>
                    <a:pt x="35070" y="18820"/>
                    <a:pt x="35029" y="18828"/>
                    <a:pt x="34985" y="18845"/>
                  </a:cubicBezTo>
                  <a:cubicBezTo>
                    <a:pt x="34650" y="18949"/>
                    <a:pt x="34273" y="19075"/>
                    <a:pt x="33918" y="19200"/>
                  </a:cubicBezTo>
                  <a:lnTo>
                    <a:pt x="33520" y="18887"/>
                  </a:lnTo>
                  <a:cubicBezTo>
                    <a:pt x="33513" y="18880"/>
                    <a:pt x="33506" y="18877"/>
                    <a:pt x="33498" y="18877"/>
                  </a:cubicBezTo>
                  <a:cubicBezTo>
                    <a:pt x="33483" y="18877"/>
                    <a:pt x="33464" y="18887"/>
                    <a:pt x="33436" y="18887"/>
                  </a:cubicBezTo>
                  <a:cubicBezTo>
                    <a:pt x="33332" y="18887"/>
                    <a:pt x="33227" y="18970"/>
                    <a:pt x="33206" y="19075"/>
                  </a:cubicBezTo>
                  <a:cubicBezTo>
                    <a:pt x="33185" y="19138"/>
                    <a:pt x="33164" y="19284"/>
                    <a:pt x="33269" y="19368"/>
                  </a:cubicBezTo>
                  <a:lnTo>
                    <a:pt x="33290" y="19389"/>
                  </a:lnTo>
                  <a:cubicBezTo>
                    <a:pt x="32932" y="19472"/>
                    <a:pt x="32574" y="19535"/>
                    <a:pt x="32220" y="19535"/>
                  </a:cubicBezTo>
                  <a:cubicBezTo>
                    <a:pt x="31953" y="19535"/>
                    <a:pt x="31688" y="19500"/>
                    <a:pt x="31428" y="19410"/>
                  </a:cubicBezTo>
                  <a:cubicBezTo>
                    <a:pt x="30591" y="19159"/>
                    <a:pt x="30047" y="18363"/>
                    <a:pt x="29775" y="17547"/>
                  </a:cubicBezTo>
                  <a:cubicBezTo>
                    <a:pt x="29879" y="17338"/>
                    <a:pt x="30026" y="17171"/>
                    <a:pt x="30089" y="16962"/>
                  </a:cubicBezTo>
                  <a:cubicBezTo>
                    <a:pt x="30296" y="16485"/>
                    <a:pt x="31076" y="14555"/>
                    <a:pt x="29917" y="14555"/>
                  </a:cubicBezTo>
                  <a:cubicBezTo>
                    <a:pt x="29905" y="14555"/>
                    <a:pt x="29892" y="14555"/>
                    <a:pt x="29879" y="14555"/>
                  </a:cubicBezTo>
                  <a:cubicBezTo>
                    <a:pt x="29419" y="14555"/>
                    <a:pt x="29189" y="15120"/>
                    <a:pt x="29001" y="15455"/>
                  </a:cubicBezTo>
                  <a:cubicBezTo>
                    <a:pt x="28708" y="16020"/>
                    <a:pt x="28770" y="16690"/>
                    <a:pt x="28833" y="17275"/>
                  </a:cubicBezTo>
                  <a:cubicBezTo>
                    <a:pt x="28833" y="17380"/>
                    <a:pt x="28875" y="17443"/>
                    <a:pt x="28896" y="17547"/>
                  </a:cubicBezTo>
                  <a:cubicBezTo>
                    <a:pt x="28603" y="17861"/>
                    <a:pt x="28289" y="18133"/>
                    <a:pt x="27954" y="18363"/>
                  </a:cubicBezTo>
                  <a:cubicBezTo>
                    <a:pt x="27659" y="18570"/>
                    <a:pt x="27382" y="18660"/>
                    <a:pt x="27127" y="18660"/>
                  </a:cubicBezTo>
                  <a:cubicBezTo>
                    <a:pt x="26657" y="18660"/>
                    <a:pt x="26257" y="18358"/>
                    <a:pt x="25946" y="17924"/>
                  </a:cubicBezTo>
                  <a:cubicBezTo>
                    <a:pt x="25946" y="17861"/>
                    <a:pt x="25967" y="17819"/>
                    <a:pt x="25967" y="17757"/>
                  </a:cubicBezTo>
                  <a:cubicBezTo>
                    <a:pt x="26071" y="17234"/>
                    <a:pt x="26050" y="16690"/>
                    <a:pt x="25988" y="16146"/>
                  </a:cubicBezTo>
                  <a:cubicBezTo>
                    <a:pt x="25967" y="15874"/>
                    <a:pt x="25946" y="15602"/>
                    <a:pt x="25883" y="15330"/>
                  </a:cubicBezTo>
                  <a:cubicBezTo>
                    <a:pt x="25862" y="15120"/>
                    <a:pt x="25736" y="14974"/>
                    <a:pt x="25653" y="14765"/>
                  </a:cubicBezTo>
                  <a:cubicBezTo>
                    <a:pt x="25548" y="14472"/>
                    <a:pt x="25423" y="14179"/>
                    <a:pt x="25151" y="14032"/>
                  </a:cubicBezTo>
                  <a:cubicBezTo>
                    <a:pt x="25090" y="13994"/>
                    <a:pt x="25026" y="13977"/>
                    <a:pt x="24964" y="13977"/>
                  </a:cubicBezTo>
                  <a:cubicBezTo>
                    <a:pt x="24789" y="13977"/>
                    <a:pt x="24621" y="14108"/>
                    <a:pt x="24544" y="14262"/>
                  </a:cubicBezTo>
                  <a:cubicBezTo>
                    <a:pt x="24293" y="14765"/>
                    <a:pt x="24335" y="15497"/>
                    <a:pt x="24418" y="16041"/>
                  </a:cubicBezTo>
                  <a:cubicBezTo>
                    <a:pt x="24523" y="16773"/>
                    <a:pt x="24753" y="17464"/>
                    <a:pt x="25151" y="18071"/>
                  </a:cubicBezTo>
                  <a:cubicBezTo>
                    <a:pt x="25004" y="18405"/>
                    <a:pt x="24795" y="18719"/>
                    <a:pt x="24502" y="19012"/>
                  </a:cubicBezTo>
                  <a:cubicBezTo>
                    <a:pt x="23977" y="19588"/>
                    <a:pt x="23287" y="19876"/>
                    <a:pt x="22544" y="19876"/>
                  </a:cubicBezTo>
                  <a:cubicBezTo>
                    <a:pt x="22369" y="19876"/>
                    <a:pt x="22191" y="19860"/>
                    <a:pt x="22012" y="19828"/>
                  </a:cubicBezTo>
                  <a:cubicBezTo>
                    <a:pt x="21280" y="19703"/>
                    <a:pt x="20715" y="19305"/>
                    <a:pt x="20296" y="18719"/>
                  </a:cubicBezTo>
                  <a:cubicBezTo>
                    <a:pt x="20401" y="18594"/>
                    <a:pt x="20506" y="18489"/>
                    <a:pt x="20568" y="18363"/>
                  </a:cubicBezTo>
                  <a:cubicBezTo>
                    <a:pt x="20882" y="17903"/>
                    <a:pt x="21175" y="17254"/>
                    <a:pt x="21029" y="16690"/>
                  </a:cubicBezTo>
                  <a:cubicBezTo>
                    <a:pt x="20879" y="16166"/>
                    <a:pt x="20210" y="15642"/>
                    <a:pt x="19652" y="15642"/>
                  </a:cubicBezTo>
                  <a:cubicBezTo>
                    <a:pt x="19586" y="15642"/>
                    <a:pt x="19521" y="15649"/>
                    <a:pt x="19459" y="15664"/>
                  </a:cubicBezTo>
                  <a:cubicBezTo>
                    <a:pt x="18539" y="15936"/>
                    <a:pt x="18874" y="17527"/>
                    <a:pt x="19083" y="18133"/>
                  </a:cubicBezTo>
                  <a:cubicBezTo>
                    <a:pt x="19146" y="18322"/>
                    <a:pt x="19208" y="18468"/>
                    <a:pt x="19292" y="18656"/>
                  </a:cubicBezTo>
                  <a:cubicBezTo>
                    <a:pt x="18874" y="18970"/>
                    <a:pt x="18434" y="19242"/>
                    <a:pt x="18037" y="19472"/>
                  </a:cubicBezTo>
                  <a:cubicBezTo>
                    <a:pt x="17765" y="19608"/>
                    <a:pt x="17508" y="19687"/>
                    <a:pt x="17252" y="19687"/>
                  </a:cubicBezTo>
                  <a:cubicBezTo>
                    <a:pt x="16996" y="19687"/>
                    <a:pt x="16739" y="19608"/>
                    <a:pt x="16467" y="19431"/>
                  </a:cubicBezTo>
                  <a:cubicBezTo>
                    <a:pt x="16258" y="19305"/>
                    <a:pt x="16112" y="19096"/>
                    <a:pt x="15965" y="18866"/>
                  </a:cubicBezTo>
                  <a:lnTo>
                    <a:pt x="15965" y="18803"/>
                  </a:lnTo>
                  <a:cubicBezTo>
                    <a:pt x="15944" y="18782"/>
                    <a:pt x="15923" y="18761"/>
                    <a:pt x="15923" y="18719"/>
                  </a:cubicBezTo>
                  <a:cubicBezTo>
                    <a:pt x="15902" y="18656"/>
                    <a:pt x="15861" y="18594"/>
                    <a:pt x="15840" y="18510"/>
                  </a:cubicBezTo>
                  <a:cubicBezTo>
                    <a:pt x="15819" y="18448"/>
                    <a:pt x="15758" y="17735"/>
                    <a:pt x="15796" y="17735"/>
                  </a:cubicBezTo>
                  <a:cubicBezTo>
                    <a:pt x="15797" y="17735"/>
                    <a:pt x="15797" y="17735"/>
                    <a:pt x="15798" y="17736"/>
                  </a:cubicBezTo>
                  <a:cubicBezTo>
                    <a:pt x="15818" y="17739"/>
                    <a:pt x="15837" y="17741"/>
                    <a:pt x="15856" y="17741"/>
                  </a:cubicBezTo>
                  <a:cubicBezTo>
                    <a:pt x="16171" y="17741"/>
                    <a:pt x="16300" y="17271"/>
                    <a:pt x="15944" y="17192"/>
                  </a:cubicBezTo>
                  <a:cubicBezTo>
                    <a:pt x="15894" y="17182"/>
                    <a:pt x="15847" y="17177"/>
                    <a:pt x="15802" y="17177"/>
                  </a:cubicBezTo>
                  <a:cubicBezTo>
                    <a:pt x="15183" y="17177"/>
                    <a:pt x="14995" y="18067"/>
                    <a:pt x="15170" y="18594"/>
                  </a:cubicBezTo>
                  <a:cubicBezTo>
                    <a:pt x="15233" y="18824"/>
                    <a:pt x="15337" y="19075"/>
                    <a:pt x="15442" y="19305"/>
                  </a:cubicBezTo>
                  <a:cubicBezTo>
                    <a:pt x="15421" y="19912"/>
                    <a:pt x="15233" y="20435"/>
                    <a:pt x="14961" y="20749"/>
                  </a:cubicBezTo>
                  <a:cubicBezTo>
                    <a:pt x="14710" y="20979"/>
                    <a:pt x="14396" y="21104"/>
                    <a:pt x="14040" y="21104"/>
                  </a:cubicBezTo>
                  <a:lnTo>
                    <a:pt x="13936" y="21104"/>
                  </a:lnTo>
                  <a:cubicBezTo>
                    <a:pt x="13831" y="21104"/>
                    <a:pt x="13747" y="21084"/>
                    <a:pt x="13643" y="21063"/>
                  </a:cubicBezTo>
                  <a:lnTo>
                    <a:pt x="13601" y="21021"/>
                  </a:lnTo>
                  <a:lnTo>
                    <a:pt x="13622" y="20979"/>
                  </a:lnTo>
                  <a:cubicBezTo>
                    <a:pt x="13956" y="20288"/>
                    <a:pt x="13956" y="19598"/>
                    <a:pt x="13622" y="18928"/>
                  </a:cubicBezTo>
                  <a:cubicBezTo>
                    <a:pt x="13392" y="18489"/>
                    <a:pt x="12889" y="18050"/>
                    <a:pt x="12450" y="18050"/>
                  </a:cubicBezTo>
                  <a:cubicBezTo>
                    <a:pt x="12199" y="18050"/>
                    <a:pt x="12031" y="18175"/>
                    <a:pt x="11864" y="18405"/>
                  </a:cubicBezTo>
                  <a:cubicBezTo>
                    <a:pt x="11446" y="19096"/>
                    <a:pt x="11676" y="20079"/>
                    <a:pt x="12094" y="20791"/>
                  </a:cubicBezTo>
                  <a:cubicBezTo>
                    <a:pt x="12178" y="20895"/>
                    <a:pt x="12262" y="21021"/>
                    <a:pt x="12366" y="21125"/>
                  </a:cubicBezTo>
                  <a:lnTo>
                    <a:pt x="12387" y="21188"/>
                  </a:lnTo>
                  <a:lnTo>
                    <a:pt x="12345" y="21209"/>
                  </a:lnTo>
                  <a:cubicBezTo>
                    <a:pt x="12073" y="21418"/>
                    <a:pt x="11759" y="21607"/>
                    <a:pt x="11467" y="21753"/>
                  </a:cubicBezTo>
                  <a:cubicBezTo>
                    <a:pt x="11153" y="21941"/>
                    <a:pt x="10881" y="22088"/>
                    <a:pt x="10483" y="22130"/>
                  </a:cubicBezTo>
                  <a:cubicBezTo>
                    <a:pt x="10211" y="22151"/>
                    <a:pt x="9981" y="22172"/>
                    <a:pt x="9730" y="22172"/>
                  </a:cubicBezTo>
                  <a:lnTo>
                    <a:pt x="9332" y="22172"/>
                  </a:lnTo>
                  <a:cubicBezTo>
                    <a:pt x="9228" y="22172"/>
                    <a:pt x="9123" y="22151"/>
                    <a:pt x="9039" y="22130"/>
                  </a:cubicBezTo>
                  <a:cubicBezTo>
                    <a:pt x="8998" y="22067"/>
                    <a:pt x="8935" y="22046"/>
                    <a:pt x="8851" y="22046"/>
                  </a:cubicBezTo>
                  <a:lnTo>
                    <a:pt x="8788" y="22046"/>
                  </a:lnTo>
                  <a:cubicBezTo>
                    <a:pt x="8265" y="21858"/>
                    <a:pt x="7972" y="21502"/>
                    <a:pt x="7951" y="21000"/>
                  </a:cubicBezTo>
                  <a:cubicBezTo>
                    <a:pt x="7951" y="19933"/>
                    <a:pt x="8286" y="18845"/>
                    <a:pt x="8914" y="17924"/>
                  </a:cubicBezTo>
                  <a:cubicBezTo>
                    <a:pt x="8956" y="17840"/>
                    <a:pt x="9018" y="17799"/>
                    <a:pt x="9039" y="17715"/>
                  </a:cubicBezTo>
                  <a:cubicBezTo>
                    <a:pt x="9228" y="17422"/>
                    <a:pt x="9416" y="17129"/>
                    <a:pt x="9688" y="16920"/>
                  </a:cubicBezTo>
                  <a:cubicBezTo>
                    <a:pt x="10086" y="16648"/>
                    <a:pt x="10567" y="16606"/>
                    <a:pt x="11006" y="16585"/>
                  </a:cubicBezTo>
                  <a:cubicBezTo>
                    <a:pt x="11257" y="16585"/>
                    <a:pt x="11362" y="16376"/>
                    <a:pt x="11362" y="16187"/>
                  </a:cubicBezTo>
                  <a:cubicBezTo>
                    <a:pt x="11362" y="16020"/>
                    <a:pt x="11257" y="15832"/>
                    <a:pt x="11006" y="15832"/>
                  </a:cubicBezTo>
                  <a:cubicBezTo>
                    <a:pt x="9897" y="15832"/>
                    <a:pt x="9144" y="16229"/>
                    <a:pt x="8516" y="17066"/>
                  </a:cubicBezTo>
                  <a:cubicBezTo>
                    <a:pt x="7679" y="18175"/>
                    <a:pt x="7219" y="19263"/>
                    <a:pt x="7052" y="20435"/>
                  </a:cubicBezTo>
                  <a:cubicBezTo>
                    <a:pt x="6947" y="21209"/>
                    <a:pt x="7031" y="22297"/>
                    <a:pt x="8056" y="22820"/>
                  </a:cubicBezTo>
                  <a:lnTo>
                    <a:pt x="8098" y="22841"/>
                  </a:lnTo>
                  <a:lnTo>
                    <a:pt x="8077" y="22883"/>
                  </a:lnTo>
                  <a:cubicBezTo>
                    <a:pt x="7575" y="23678"/>
                    <a:pt x="7282" y="24661"/>
                    <a:pt x="7177" y="25896"/>
                  </a:cubicBezTo>
                  <a:lnTo>
                    <a:pt x="7177" y="26021"/>
                  </a:lnTo>
                  <a:lnTo>
                    <a:pt x="7073" y="25875"/>
                  </a:lnTo>
                  <a:cubicBezTo>
                    <a:pt x="6550" y="25164"/>
                    <a:pt x="5985" y="24410"/>
                    <a:pt x="5148" y="24306"/>
                  </a:cubicBezTo>
                  <a:cubicBezTo>
                    <a:pt x="5043" y="24285"/>
                    <a:pt x="4959" y="24285"/>
                    <a:pt x="4855" y="24285"/>
                  </a:cubicBezTo>
                  <a:cubicBezTo>
                    <a:pt x="4729" y="24285"/>
                    <a:pt x="4625" y="24285"/>
                    <a:pt x="4499" y="24306"/>
                  </a:cubicBezTo>
                  <a:lnTo>
                    <a:pt x="4436" y="24306"/>
                  </a:lnTo>
                  <a:lnTo>
                    <a:pt x="4436" y="24243"/>
                  </a:lnTo>
                  <a:cubicBezTo>
                    <a:pt x="4415" y="24138"/>
                    <a:pt x="4353" y="24013"/>
                    <a:pt x="4206" y="23971"/>
                  </a:cubicBezTo>
                  <a:cubicBezTo>
                    <a:pt x="3348" y="23762"/>
                    <a:pt x="2720" y="23511"/>
                    <a:pt x="2156" y="23134"/>
                  </a:cubicBezTo>
                  <a:cubicBezTo>
                    <a:pt x="2051" y="23071"/>
                    <a:pt x="1988" y="22988"/>
                    <a:pt x="1884" y="22946"/>
                  </a:cubicBezTo>
                  <a:cubicBezTo>
                    <a:pt x="1507" y="22736"/>
                    <a:pt x="1151" y="22527"/>
                    <a:pt x="1005" y="22004"/>
                  </a:cubicBezTo>
                  <a:cubicBezTo>
                    <a:pt x="879" y="21481"/>
                    <a:pt x="1193" y="21146"/>
                    <a:pt x="1507" y="20832"/>
                  </a:cubicBezTo>
                  <a:cubicBezTo>
                    <a:pt x="1591" y="20749"/>
                    <a:pt x="1695" y="20644"/>
                    <a:pt x="1779" y="20540"/>
                  </a:cubicBezTo>
                  <a:cubicBezTo>
                    <a:pt x="1925" y="20351"/>
                    <a:pt x="1988" y="20121"/>
                    <a:pt x="1925" y="19891"/>
                  </a:cubicBezTo>
                  <a:cubicBezTo>
                    <a:pt x="1884" y="19640"/>
                    <a:pt x="1695" y="19472"/>
                    <a:pt x="1465" y="19368"/>
                  </a:cubicBezTo>
                  <a:lnTo>
                    <a:pt x="1423" y="19368"/>
                  </a:lnTo>
                  <a:cubicBezTo>
                    <a:pt x="1319" y="19221"/>
                    <a:pt x="1214" y="19096"/>
                    <a:pt x="1151" y="18991"/>
                  </a:cubicBezTo>
                  <a:cubicBezTo>
                    <a:pt x="1047" y="18866"/>
                    <a:pt x="984" y="18677"/>
                    <a:pt x="942" y="18531"/>
                  </a:cubicBezTo>
                  <a:cubicBezTo>
                    <a:pt x="942" y="18468"/>
                    <a:pt x="900" y="18447"/>
                    <a:pt x="900" y="18384"/>
                  </a:cubicBezTo>
                  <a:cubicBezTo>
                    <a:pt x="733" y="17799"/>
                    <a:pt x="1047" y="17087"/>
                    <a:pt x="1381" y="16690"/>
                  </a:cubicBezTo>
                  <a:cubicBezTo>
                    <a:pt x="1695" y="16334"/>
                    <a:pt x="2051" y="15957"/>
                    <a:pt x="2637" y="15936"/>
                  </a:cubicBezTo>
                  <a:cubicBezTo>
                    <a:pt x="3097" y="15915"/>
                    <a:pt x="3495" y="15832"/>
                    <a:pt x="3871" y="15518"/>
                  </a:cubicBezTo>
                  <a:cubicBezTo>
                    <a:pt x="4018" y="15392"/>
                    <a:pt x="4018" y="15141"/>
                    <a:pt x="3913" y="15016"/>
                  </a:cubicBezTo>
                  <a:cubicBezTo>
                    <a:pt x="3767" y="14765"/>
                    <a:pt x="3557" y="14597"/>
                    <a:pt x="3348" y="14451"/>
                  </a:cubicBezTo>
                  <a:cubicBezTo>
                    <a:pt x="3264" y="14388"/>
                    <a:pt x="3181" y="14346"/>
                    <a:pt x="3076" y="14262"/>
                  </a:cubicBezTo>
                  <a:cubicBezTo>
                    <a:pt x="2846" y="14095"/>
                    <a:pt x="2574" y="13949"/>
                    <a:pt x="2469" y="13739"/>
                  </a:cubicBezTo>
                  <a:cubicBezTo>
                    <a:pt x="2448" y="13677"/>
                    <a:pt x="2428" y="13614"/>
                    <a:pt x="2365" y="13551"/>
                  </a:cubicBezTo>
                  <a:cubicBezTo>
                    <a:pt x="2197" y="13216"/>
                    <a:pt x="2009" y="12881"/>
                    <a:pt x="1988" y="12484"/>
                  </a:cubicBezTo>
                  <a:cubicBezTo>
                    <a:pt x="1946" y="12065"/>
                    <a:pt x="2156" y="11668"/>
                    <a:pt x="2344" y="11354"/>
                  </a:cubicBezTo>
                  <a:cubicBezTo>
                    <a:pt x="2720" y="10747"/>
                    <a:pt x="3348" y="10224"/>
                    <a:pt x="4122" y="9848"/>
                  </a:cubicBezTo>
                  <a:cubicBezTo>
                    <a:pt x="4227" y="9785"/>
                    <a:pt x="4332" y="9743"/>
                    <a:pt x="4457" y="9701"/>
                  </a:cubicBezTo>
                  <a:lnTo>
                    <a:pt x="4499" y="9701"/>
                  </a:lnTo>
                  <a:lnTo>
                    <a:pt x="4520" y="9743"/>
                  </a:lnTo>
                  <a:cubicBezTo>
                    <a:pt x="4708" y="9973"/>
                    <a:pt x="4938" y="10203"/>
                    <a:pt x="5189" y="10412"/>
                  </a:cubicBezTo>
                  <a:cubicBezTo>
                    <a:pt x="5566" y="10726"/>
                    <a:pt x="5901" y="11019"/>
                    <a:pt x="6277" y="11019"/>
                  </a:cubicBezTo>
                  <a:cubicBezTo>
                    <a:pt x="6445" y="11019"/>
                    <a:pt x="6612" y="10956"/>
                    <a:pt x="6801" y="10810"/>
                  </a:cubicBezTo>
                  <a:cubicBezTo>
                    <a:pt x="6842" y="10747"/>
                    <a:pt x="6863" y="10684"/>
                    <a:pt x="6842" y="10622"/>
                  </a:cubicBezTo>
                  <a:cubicBezTo>
                    <a:pt x="6842" y="10601"/>
                    <a:pt x="6822" y="10538"/>
                    <a:pt x="6738" y="10538"/>
                  </a:cubicBezTo>
                  <a:lnTo>
                    <a:pt x="6696" y="10538"/>
                  </a:lnTo>
                  <a:cubicBezTo>
                    <a:pt x="6633" y="10580"/>
                    <a:pt x="6550" y="10580"/>
                    <a:pt x="6487" y="10580"/>
                  </a:cubicBezTo>
                  <a:cubicBezTo>
                    <a:pt x="6068" y="10580"/>
                    <a:pt x="5713" y="10099"/>
                    <a:pt x="5461" y="9743"/>
                  </a:cubicBezTo>
                  <a:lnTo>
                    <a:pt x="5357" y="9596"/>
                  </a:lnTo>
                  <a:lnTo>
                    <a:pt x="5461" y="9638"/>
                  </a:lnTo>
                  <a:cubicBezTo>
                    <a:pt x="5545" y="9638"/>
                    <a:pt x="5608" y="9659"/>
                    <a:pt x="5671" y="9659"/>
                  </a:cubicBezTo>
                  <a:cubicBezTo>
                    <a:pt x="6068" y="9743"/>
                    <a:pt x="6529" y="9889"/>
                    <a:pt x="6612" y="10308"/>
                  </a:cubicBezTo>
                  <a:cubicBezTo>
                    <a:pt x="6612" y="10371"/>
                    <a:pt x="6696" y="10392"/>
                    <a:pt x="6696" y="10392"/>
                  </a:cubicBezTo>
                  <a:cubicBezTo>
                    <a:pt x="6717" y="10392"/>
                    <a:pt x="6759" y="10371"/>
                    <a:pt x="6759" y="10371"/>
                  </a:cubicBezTo>
                  <a:cubicBezTo>
                    <a:pt x="6801" y="10329"/>
                    <a:pt x="6801" y="10329"/>
                    <a:pt x="6801" y="10308"/>
                  </a:cubicBezTo>
                  <a:cubicBezTo>
                    <a:pt x="6759" y="10015"/>
                    <a:pt x="6654" y="9806"/>
                    <a:pt x="6508" y="9659"/>
                  </a:cubicBezTo>
                  <a:cubicBezTo>
                    <a:pt x="6529" y="9576"/>
                    <a:pt x="6508" y="9471"/>
                    <a:pt x="6382" y="9450"/>
                  </a:cubicBezTo>
                  <a:cubicBezTo>
                    <a:pt x="6089" y="9387"/>
                    <a:pt x="5880" y="9178"/>
                    <a:pt x="5608" y="9115"/>
                  </a:cubicBezTo>
                  <a:cubicBezTo>
                    <a:pt x="5533" y="9078"/>
                    <a:pt x="5435" y="9070"/>
                    <a:pt x="5337" y="9070"/>
                  </a:cubicBezTo>
                  <a:cubicBezTo>
                    <a:pt x="5271" y="9070"/>
                    <a:pt x="5206" y="9073"/>
                    <a:pt x="5148" y="9073"/>
                  </a:cubicBezTo>
                  <a:lnTo>
                    <a:pt x="4980" y="9073"/>
                  </a:lnTo>
                  <a:cubicBezTo>
                    <a:pt x="4959" y="8969"/>
                    <a:pt x="4938" y="8822"/>
                    <a:pt x="4938" y="8760"/>
                  </a:cubicBezTo>
                  <a:cubicBezTo>
                    <a:pt x="4876" y="8550"/>
                    <a:pt x="4855" y="8404"/>
                    <a:pt x="4855" y="8174"/>
                  </a:cubicBezTo>
                  <a:cubicBezTo>
                    <a:pt x="4876" y="7567"/>
                    <a:pt x="5127" y="7023"/>
                    <a:pt x="5336" y="6458"/>
                  </a:cubicBezTo>
                  <a:cubicBezTo>
                    <a:pt x="5745" y="5395"/>
                    <a:pt x="6594" y="4091"/>
                    <a:pt x="7862" y="4091"/>
                  </a:cubicBezTo>
                  <a:cubicBezTo>
                    <a:pt x="7892" y="4091"/>
                    <a:pt x="7921" y="4092"/>
                    <a:pt x="7951" y="4094"/>
                  </a:cubicBezTo>
                  <a:cubicBezTo>
                    <a:pt x="8265" y="4094"/>
                    <a:pt x="8600" y="4198"/>
                    <a:pt x="8935" y="4324"/>
                  </a:cubicBezTo>
                  <a:cubicBezTo>
                    <a:pt x="8788" y="4930"/>
                    <a:pt x="8809" y="5558"/>
                    <a:pt x="9249" y="6039"/>
                  </a:cubicBezTo>
                  <a:cubicBezTo>
                    <a:pt x="9458" y="6279"/>
                    <a:pt x="9772" y="6404"/>
                    <a:pt x="10081" y="6404"/>
                  </a:cubicBezTo>
                  <a:cubicBezTo>
                    <a:pt x="10422" y="6404"/>
                    <a:pt x="10757" y="6253"/>
                    <a:pt x="10943" y="5935"/>
                  </a:cubicBezTo>
                  <a:cubicBezTo>
                    <a:pt x="11425" y="5182"/>
                    <a:pt x="10588" y="4470"/>
                    <a:pt x="9835" y="4031"/>
                  </a:cubicBezTo>
                  <a:cubicBezTo>
                    <a:pt x="9897" y="3884"/>
                    <a:pt x="9981" y="3717"/>
                    <a:pt x="10065" y="3591"/>
                  </a:cubicBezTo>
                  <a:cubicBezTo>
                    <a:pt x="11073" y="2032"/>
                    <a:pt x="12725" y="795"/>
                    <a:pt x="14597" y="795"/>
                  </a:cubicBezTo>
                  <a:close/>
                  <a:moveTo>
                    <a:pt x="29147" y="18280"/>
                  </a:moveTo>
                  <a:cubicBezTo>
                    <a:pt x="29524" y="19117"/>
                    <a:pt x="30193" y="19828"/>
                    <a:pt x="31072" y="20163"/>
                  </a:cubicBezTo>
                  <a:cubicBezTo>
                    <a:pt x="31452" y="20320"/>
                    <a:pt x="31832" y="20386"/>
                    <a:pt x="32209" y="20386"/>
                  </a:cubicBezTo>
                  <a:cubicBezTo>
                    <a:pt x="32785" y="20386"/>
                    <a:pt x="33352" y="20232"/>
                    <a:pt x="33897" y="20016"/>
                  </a:cubicBezTo>
                  <a:cubicBezTo>
                    <a:pt x="34357" y="20686"/>
                    <a:pt x="34671" y="21397"/>
                    <a:pt x="34838" y="22276"/>
                  </a:cubicBezTo>
                  <a:cubicBezTo>
                    <a:pt x="34838" y="22318"/>
                    <a:pt x="34859" y="22381"/>
                    <a:pt x="34859" y="22381"/>
                  </a:cubicBezTo>
                  <a:lnTo>
                    <a:pt x="34859" y="22423"/>
                  </a:lnTo>
                  <a:cubicBezTo>
                    <a:pt x="34838" y="22485"/>
                    <a:pt x="34817" y="22548"/>
                    <a:pt x="34775" y="22590"/>
                  </a:cubicBezTo>
                  <a:cubicBezTo>
                    <a:pt x="34650" y="22904"/>
                    <a:pt x="34796" y="23176"/>
                    <a:pt x="34985" y="23301"/>
                  </a:cubicBezTo>
                  <a:lnTo>
                    <a:pt x="35027" y="23301"/>
                  </a:lnTo>
                  <a:lnTo>
                    <a:pt x="35027" y="23322"/>
                  </a:lnTo>
                  <a:cubicBezTo>
                    <a:pt x="35131" y="24264"/>
                    <a:pt x="35173" y="25185"/>
                    <a:pt x="35131" y="26126"/>
                  </a:cubicBezTo>
                  <a:lnTo>
                    <a:pt x="35131" y="26168"/>
                  </a:lnTo>
                  <a:lnTo>
                    <a:pt x="35089" y="26168"/>
                  </a:lnTo>
                  <a:cubicBezTo>
                    <a:pt x="34964" y="26210"/>
                    <a:pt x="34880" y="26293"/>
                    <a:pt x="34817" y="26356"/>
                  </a:cubicBezTo>
                  <a:cubicBezTo>
                    <a:pt x="34671" y="26524"/>
                    <a:pt x="34671" y="26712"/>
                    <a:pt x="34817" y="26838"/>
                  </a:cubicBezTo>
                  <a:cubicBezTo>
                    <a:pt x="34859" y="26921"/>
                    <a:pt x="34943" y="26963"/>
                    <a:pt x="35047" y="26984"/>
                  </a:cubicBezTo>
                  <a:lnTo>
                    <a:pt x="35068" y="27026"/>
                  </a:lnTo>
                  <a:lnTo>
                    <a:pt x="35068" y="27047"/>
                  </a:lnTo>
                  <a:cubicBezTo>
                    <a:pt x="34922" y="28302"/>
                    <a:pt x="34441" y="30185"/>
                    <a:pt x="33980" y="31231"/>
                  </a:cubicBezTo>
                  <a:cubicBezTo>
                    <a:pt x="33395" y="32550"/>
                    <a:pt x="32746" y="33324"/>
                    <a:pt x="31909" y="34286"/>
                  </a:cubicBezTo>
                  <a:cubicBezTo>
                    <a:pt x="31114" y="35186"/>
                    <a:pt x="29963" y="35960"/>
                    <a:pt x="28666" y="36693"/>
                  </a:cubicBezTo>
                  <a:cubicBezTo>
                    <a:pt x="27703" y="37257"/>
                    <a:pt x="24209" y="37927"/>
                    <a:pt x="22159" y="38094"/>
                  </a:cubicBezTo>
                  <a:cubicBezTo>
                    <a:pt x="21833" y="38117"/>
                    <a:pt x="21474" y="38128"/>
                    <a:pt x="21094" y="38128"/>
                  </a:cubicBezTo>
                  <a:cubicBezTo>
                    <a:pt x="19055" y="38128"/>
                    <a:pt x="16409" y="37823"/>
                    <a:pt x="15086" y="37488"/>
                  </a:cubicBezTo>
                  <a:cubicBezTo>
                    <a:pt x="13329" y="37048"/>
                    <a:pt x="11927" y="36441"/>
                    <a:pt x="10797" y="35625"/>
                  </a:cubicBezTo>
                  <a:cubicBezTo>
                    <a:pt x="9542" y="34747"/>
                    <a:pt x="8684" y="33408"/>
                    <a:pt x="8202" y="31671"/>
                  </a:cubicBezTo>
                  <a:cubicBezTo>
                    <a:pt x="7784" y="30143"/>
                    <a:pt x="7763" y="28511"/>
                    <a:pt x="7742" y="26963"/>
                  </a:cubicBezTo>
                  <a:cubicBezTo>
                    <a:pt x="7763" y="26921"/>
                    <a:pt x="7805" y="26796"/>
                    <a:pt x="7742" y="26649"/>
                  </a:cubicBezTo>
                  <a:cubicBezTo>
                    <a:pt x="7742" y="25394"/>
                    <a:pt x="7868" y="24097"/>
                    <a:pt x="8600" y="23029"/>
                  </a:cubicBezTo>
                  <a:lnTo>
                    <a:pt x="8621" y="22988"/>
                  </a:lnTo>
                  <a:lnTo>
                    <a:pt x="8642" y="22988"/>
                  </a:lnTo>
                  <a:cubicBezTo>
                    <a:pt x="8935" y="23071"/>
                    <a:pt x="9249" y="23092"/>
                    <a:pt x="9625" y="23092"/>
                  </a:cubicBezTo>
                  <a:cubicBezTo>
                    <a:pt x="9939" y="23092"/>
                    <a:pt x="10253" y="23071"/>
                    <a:pt x="10630" y="23029"/>
                  </a:cubicBezTo>
                  <a:cubicBezTo>
                    <a:pt x="11508" y="22925"/>
                    <a:pt x="12450" y="22402"/>
                    <a:pt x="13078" y="21648"/>
                  </a:cubicBezTo>
                  <a:lnTo>
                    <a:pt x="13099" y="21628"/>
                  </a:lnTo>
                  <a:lnTo>
                    <a:pt x="13120" y="21628"/>
                  </a:lnTo>
                  <a:cubicBezTo>
                    <a:pt x="13433" y="21753"/>
                    <a:pt x="13768" y="21837"/>
                    <a:pt x="14124" y="21837"/>
                  </a:cubicBezTo>
                  <a:cubicBezTo>
                    <a:pt x="14270" y="21837"/>
                    <a:pt x="14438" y="21816"/>
                    <a:pt x="14584" y="21795"/>
                  </a:cubicBezTo>
                  <a:cubicBezTo>
                    <a:pt x="15630" y="21586"/>
                    <a:pt x="15861" y="20749"/>
                    <a:pt x="15944" y="19933"/>
                  </a:cubicBezTo>
                  <a:lnTo>
                    <a:pt x="15944" y="19870"/>
                  </a:lnTo>
                  <a:cubicBezTo>
                    <a:pt x="16237" y="20142"/>
                    <a:pt x="16593" y="20330"/>
                    <a:pt x="17011" y="20372"/>
                  </a:cubicBezTo>
                  <a:cubicBezTo>
                    <a:pt x="17090" y="20381"/>
                    <a:pt x="17167" y="20386"/>
                    <a:pt x="17243" y="20386"/>
                  </a:cubicBezTo>
                  <a:cubicBezTo>
                    <a:pt x="17856" y="20386"/>
                    <a:pt x="18392" y="20100"/>
                    <a:pt x="18894" y="19765"/>
                  </a:cubicBezTo>
                  <a:cubicBezTo>
                    <a:pt x="19166" y="19619"/>
                    <a:pt x="19418" y="19431"/>
                    <a:pt x="19690" y="19221"/>
                  </a:cubicBezTo>
                  <a:cubicBezTo>
                    <a:pt x="20045" y="19703"/>
                    <a:pt x="20547" y="20121"/>
                    <a:pt x="21091" y="20330"/>
                  </a:cubicBezTo>
                  <a:cubicBezTo>
                    <a:pt x="21570" y="20524"/>
                    <a:pt x="22090" y="20632"/>
                    <a:pt x="22603" y="20632"/>
                  </a:cubicBezTo>
                  <a:cubicBezTo>
                    <a:pt x="23256" y="20632"/>
                    <a:pt x="23900" y="20457"/>
                    <a:pt x="24439" y="20058"/>
                  </a:cubicBezTo>
                  <a:cubicBezTo>
                    <a:pt x="24962" y="19703"/>
                    <a:pt x="25381" y="19200"/>
                    <a:pt x="25653" y="18656"/>
                  </a:cubicBezTo>
                  <a:cubicBezTo>
                    <a:pt x="26069" y="19072"/>
                    <a:pt x="26613" y="19314"/>
                    <a:pt x="27176" y="19314"/>
                  </a:cubicBezTo>
                  <a:cubicBezTo>
                    <a:pt x="27463" y="19314"/>
                    <a:pt x="27756" y="19251"/>
                    <a:pt x="28038" y="19117"/>
                  </a:cubicBezTo>
                  <a:cubicBezTo>
                    <a:pt x="28457" y="18907"/>
                    <a:pt x="28833" y="18615"/>
                    <a:pt x="29147" y="18280"/>
                  </a:cubicBezTo>
                  <a:close/>
                  <a:moveTo>
                    <a:pt x="23874" y="38429"/>
                  </a:moveTo>
                  <a:lnTo>
                    <a:pt x="23853" y="38513"/>
                  </a:lnTo>
                  <a:cubicBezTo>
                    <a:pt x="23770" y="38680"/>
                    <a:pt x="23791" y="38994"/>
                    <a:pt x="23791" y="39266"/>
                  </a:cubicBezTo>
                  <a:cubicBezTo>
                    <a:pt x="23791" y="39392"/>
                    <a:pt x="23832" y="39559"/>
                    <a:pt x="23791" y="39664"/>
                  </a:cubicBezTo>
                  <a:cubicBezTo>
                    <a:pt x="23770" y="40040"/>
                    <a:pt x="23686" y="40626"/>
                    <a:pt x="23267" y="40877"/>
                  </a:cubicBezTo>
                  <a:cubicBezTo>
                    <a:pt x="23100" y="40982"/>
                    <a:pt x="22912" y="41066"/>
                    <a:pt x="22744" y="41066"/>
                  </a:cubicBezTo>
                  <a:cubicBezTo>
                    <a:pt x="22431" y="41066"/>
                    <a:pt x="22179" y="40877"/>
                    <a:pt x="22075" y="40563"/>
                  </a:cubicBezTo>
                  <a:cubicBezTo>
                    <a:pt x="21887" y="40103"/>
                    <a:pt x="21887" y="39622"/>
                    <a:pt x="21887" y="39182"/>
                  </a:cubicBezTo>
                  <a:lnTo>
                    <a:pt x="21887" y="39078"/>
                  </a:lnTo>
                  <a:lnTo>
                    <a:pt x="21907" y="39078"/>
                  </a:lnTo>
                  <a:cubicBezTo>
                    <a:pt x="21970" y="39057"/>
                    <a:pt x="22012" y="38994"/>
                    <a:pt x="22054" y="38931"/>
                  </a:cubicBezTo>
                  <a:cubicBezTo>
                    <a:pt x="22075" y="38827"/>
                    <a:pt x="22012" y="38743"/>
                    <a:pt x="21970" y="38680"/>
                  </a:cubicBezTo>
                  <a:lnTo>
                    <a:pt x="21866" y="38618"/>
                  </a:lnTo>
                  <a:lnTo>
                    <a:pt x="21991" y="38618"/>
                  </a:lnTo>
                  <a:cubicBezTo>
                    <a:pt x="22577" y="38555"/>
                    <a:pt x="23142" y="38513"/>
                    <a:pt x="23791" y="38429"/>
                  </a:cubicBezTo>
                  <a:close/>
                  <a:moveTo>
                    <a:pt x="29273" y="37069"/>
                  </a:moveTo>
                  <a:lnTo>
                    <a:pt x="29273" y="37153"/>
                  </a:lnTo>
                  <a:cubicBezTo>
                    <a:pt x="29273" y="37195"/>
                    <a:pt x="29314" y="37320"/>
                    <a:pt x="29440" y="37362"/>
                  </a:cubicBezTo>
                  <a:cubicBezTo>
                    <a:pt x="29733" y="37383"/>
                    <a:pt x="29900" y="37592"/>
                    <a:pt x="30047" y="37801"/>
                  </a:cubicBezTo>
                  <a:cubicBezTo>
                    <a:pt x="30151" y="37927"/>
                    <a:pt x="30235" y="38053"/>
                    <a:pt x="30382" y="38136"/>
                  </a:cubicBezTo>
                  <a:cubicBezTo>
                    <a:pt x="30695" y="38325"/>
                    <a:pt x="30988" y="38576"/>
                    <a:pt x="31260" y="38848"/>
                  </a:cubicBezTo>
                  <a:cubicBezTo>
                    <a:pt x="31386" y="38973"/>
                    <a:pt x="31511" y="39099"/>
                    <a:pt x="31637" y="39203"/>
                  </a:cubicBezTo>
                  <a:cubicBezTo>
                    <a:pt x="31888" y="39413"/>
                    <a:pt x="32160" y="39601"/>
                    <a:pt x="32453" y="39789"/>
                  </a:cubicBezTo>
                  <a:cubicBezTo>
                    <a:pt x="32955" y="40124"/>
                    <a:pt x="33478" y="40501"/>
                    <a:pt x="33834" y="40961"/>
                  </a:cubicBezTo>
                  <a:lnTo>
                    <a:pt x="33876" y="40982"/>
                  </a:lnTo>
                  <a:lnTo>
                    <a:pt x="33834" y="41024"/>
                  </a:lnTo>
                  <a:cubicBezTo>
                    <a:pt x="33667" y="41149"/>
                    <a:pt x="33415" y="41233"/>
                    <a:pt x="33206" y="41296"/>
                  </a:cubicBezTo>
                  <a:cubicBezTo>
                    <a:pt x="33143" y="41338"/>
                    <a:pt x="33081" y="41358"/>
                    <a:pt x="32997" y="41379"/>
                  </a:cubicBezTo>
                  <a:cubicBezTo>
                    <a:pt x="32746" y="41484"/>
                    <a:pt x="32474" y="41672"/>
                    <a:pt x="32244" y="41819"/>
                  </a:cubicBezTo>
                  <a:cubicBezTo>
                    <a:pt x="32118" y="41923"/>
                    <a:pt x="31993" y="42007"/>
                    <a:pt x="31825" y="42112"/>
                  </a:cubicBezTo>
                  <a:cubicBezTo>
                    <a:pt x="31470" y="42321"/>
                    <a:pt x="31114" y="42593"/>
                    <a:pt x="30758" y="42823"/>
                  </a:cubicBezTo>
                  <a:lnTo>
                    <a:pt x="30737" y="42844"/>
                  </a:lnTo>
                  <a:cubicBezTo>
                    <a:pt x="30591" y="42928"/>
                    <a:pt x="30528" y="43011"/>
                    <a:pt x="30423" y="43116"/>
                  </a:cubicBezTo>
                  <a:lnTo>
                    <a:pt x="30361" y="43158"/>
                  </a:lnTo>
                  <a:lnTo>
                    <a:pt x="30319" y="42865"/>
                  </a:lnTo>
                  <a:cubicBezTo>
                    <a:pt x="30214" y="42384"/>
                    <a:pt x="30109" y="41882"/>
                    <a:pt x="30026" y="41400"/>
                  </a:cubicBezTo>
                  <a:lnTo>
                    <a:pt x="30005" y="41275"/>
                  </a:lnTo>
                  <a:cubicBezTo>
                    <a:pt x="29858" y="40647"/>
                    <a:pt x="29754" y="40082"/>
                    <a:pt x="29503" y="39496"/>
                  </a:cubicBezTo>
                  <a:cubicBezTo>
                    <a:pt x="29231" y="38890"/>
                    <a:pt x="28917" y="38136"/>
                    <a:pt x="28791" y="37320"/>
                  </a:cubicBezTo>
                  <a:lnTo>
                    <a:pt x="28791" y="37299"/>
                  </a:lnTo>
                  <a:lnTo>
                    <a:pt x="28812" y="37278"/>
                  </a:lnTo>
                  <a:cubicBezTo>
                    <a:pt x="28959" y="37216"/>
                    <a:pt x="29063" y="37153"/>
                    <a:pt x="29210" y="37090"/>
                  </a:cubicBezTo>
                  <a:lnTo>
                    <a:pt x="29273" y="37069"/>
                  </a:lnTo>
                  <a:close/>
                  <a:moveTo>
                    <a:pt x="16844" y="38471"/>
                  </a:moveTo>
                  <a:cubicBezTo>
                    <a:pt x="16990" y="38513"/>
                    <a:pt x="17179" y="38534"/>
                    <a:pt x="17325" y="38534"/>
                  </a:cubicBezTo>
                  <a:cubicBezTo>
                    <a:pt x="17534" y="38555"/>
                    <a:pt x="17785" y="38576"/>
                    <a:pt x="18057" y="38618"/>
                  </a:cubicBezTo>
                  <a:lnTo>
                    <a:pt x="18204" y="38618"/>
                  </a:lnTo>
                  <a:lnTo>
                    <a:pt x="18099" y="38680"/>
                  </a:lnTo>
                  <a:cubicBezTo>
                    <a:pt x="17911" y="38827"/>
                    <a:pt x="17827" y="39099"/>
                    <a:pt x="17744" y="39308"/>
                  </a:cubicBezTo>
                  <a:cubicBezTo>
                    <a:pt x="17744" y="39350"/>
                    <a:pt x="17723" y="39371"/>
                    <a:pt x="17723" y="39392"/>
                  </a:cubicBezTo>
                  <a:lnTo>
                    <a:pt x="17493" y="40019"/>
                  </a:lnTo>
                  <a:cubicBezTo>
                    <a:pt x="17409" y="40229"/>
                    <a:pt x="17304" y="40459"/>
                    <a:pt x="17262" y="40689"/>
                  </a:cubicBezTo>
                  <a:cubicBezTo>
                    <a:pt x="16990" y="41610"/>
                    <a:pt x="16781" y="42551"/>
                    <a:pt x="16572" y="43472"/>
                  </a:cubicBezTo>
                  <a:cubicBezTo>
                    <a:pt x="16425" y="44246"/>
                    <a:pt x="16237" y="45104"/>
                    <a:pt x="16007" y="45878"/>
                  </a:cubicBezTo>
                  <a:lnTo>
                    <a:pt x="16007" y="45941"/>
                  </a:lnTo>
                  <a:lnTo>
                    <a:pt x="15944" y="45941"/>
                  </a:lnTo>
                  <a:cubicBezTo>
                    <a:pt x="15819" y="45899"/>
                    <a:pt x="15693" y="45899"/>
                    <a:pt x="15547" y="45899"/>
                  </a:cubicBezTo>
                  <a:cubicBezTo>
                    <a:pt x="15400" y="45899"/>
                    <a:pt x="15212" y="45899"/>
                    <a:pt x="15065" y="45878"/>
                  </a:cubicBezTo>
                  <a:cubicBezTo>
                    <a:pt x="14459" y="45773"/>
                    <a:pt x="14061" y="45460"/>
                    <a:pt x="13622" y="45104"/>
                  </a:cubicBezTo>
                  <a:lnTo>
                    <a:pt x="13538" y="45041"/>
                  </a:lnTo>
                  <a:cubicBezTo>
                    <a:pt x="13182" y="44706"/>
                    <a:pt x="12743" y="44434"/>
                    <a:pt x="12220" y="44267"/>
                  </a:cubicBezTo>
                  <a:cubicBezTo>
                    <a:pt x="12052" y="44204"/>
                    <a:pt x="11948" y="44120"/>
                    <a:pt x="11801" y="44016"/>
                  </a:cubicBezTo>
                  <a:lnTo>
                    <a:pt x="11739" y="43995"/>
                  </a:lnTo>
                  <a:lnTo>
                    <a:pt x="11759" y="43953"/>
                  </a:lnTo>
                  <a:cubicBezTo>
                    <a:pt x="11759" y="43911"/>
                    <a:pt x="11801" y="43890"/>
                    <a:pt x="11801" y="43869"/>
                  </a:cubicBezTo>
                  <a:cubicBezTo>
                    <a:pt x="11822" y="43807"/>
                    <a:pt x="11822" y="43765"/>
                    <a:pt x="11822" y="43744"/>
                  </a:cubicBezTo>
                  <a:cubicBezTo>
                    <a:pt x="11822" y="43660"/>
                    <a:pt x="11822" y="43555"/>
                    <a:pt x="11885" y="43472"/>
                  </a:cubicBezTo>
                  <a:cubicBezTo>
                    <a:pt x="12052" y="43283"/>
                    <a:pt x="12178" y="43116"/>
                    <a:pt x="12304" y="42928"/>
                  </a:cubicBezTo>
                  <a:cubicBezTo>
                    <a:pt x="12513" y="42635"/>
                    <a:pt x="12722" y="42342"/>
                    <a:pt x="12973" y="42091"/>
                  </a:cubicBezTo>
                  <a:cubicBezTo>
                    <a:pt x="13099" y="41923"/>
                    <a:pt x="13245" y="41777"/>
                    <a:pt x="13392" y="41610"/>
                  </a:cubicBezTo>
                  <a:cubicBezTo>
                    <a:pt x="13622" y="41358"/>
                    <a:pt x="13852" y="41066"/>
                    <a:pt x="14124" y="40835"/>
                  </a:cubicBezTo>
                  <a:cubicBezTo>
                    <a:pt x="14291" y="40647"/>
                    <a:pt x="14500" y="40459"/>
                    <a:pt x="14689" y="40312"/>
                  </a:cubicBezTo>
                  <a:cubicBezTo>
                    <a:pt x="14982" y="40040"/>
                    <a:pt x="15296" y="39789"/>
                    <a:pt x="15547" y="39496"/>
                  </a:cubicBezTo>
                  <a:lnTo>
                    <a:pt x="15714" y="39350"/>
                  </a:lnTo>
                  <a:cubicBezTo>
                    <a:pt x="16028" y="38994"/>
                    <a:pt x="16384" y="38618"/>
                    <a:pt x="16844" y="38471"/>
                  </a:cubicBezTo>
                  <a:close/>
                  <a:moveTo>
                    <a:pt x="13099" y="45773"/>
                  </a:moveTo>
                  <a:cubicBezTo>
                    <a:pt x="13266" y="45815"/>
                    <a:pt x="13412" y="45878"/>
                    <a:pt x="13538" y="45920"/>
                  </a:cubicBezTo>
                  <a:cubicBezTo>
                    <a:pt x="13747" y="46004"/>
                    <a:pt x="13894" y="46171"/>
                    <a:pt x="13956" y="46338"/>
                  </a:cubicBezTo>
                  <a:cubicBezTo>
                    <a:pt x="14145" y="46422"/>
                    <a:pt x="14354" y="46506"/>
                    <a:pt x="14584" y="46589"/>
                  </a:cubicBezTo>
                  <a:cubicBezTo>
                    <a:pt x="14793" y="46631"/>
                    <a:pt x="15212" y="46736"/>
                    <a:pt x="15672" y="46736"/>
                  </a:cubicBezTo>
                  <a:lnTo>
                    <a:pt x="15777" y="46736"/>
                  </a:lnTo>
                  <a:lnTo>
                    <a:pt x="15735" y="46799"/>
                  </a:lnTo>
                  <a:cubicBezTo>
                    <a:pt x="15589" y="47343"/>
                    <a:pt x="15421" y="47845"/>
                    <a:pt x="15317" y="48368"/>
                  </a:cubicBezTo>
                  <a:cubicBezTo>
                    <a:pt x="15191" y="48954"/>
                    <a:pt x="15065" y="49561"/>
                    <a:pt x="14940" y="50146"/>
                  </a:cubicBezTo>
                  <a:lnTo>
                    <a:pt x="14835" y="50628"/>
                  </a:lnTo>
                  <a:cubicBezTo>
                    <a:pt x="14752" y="51004"/>
                    <a:pt x="14668" y="51402"/>
                    <a:pt x="14563" y="51758"/>
                  </a:cubicBezTo>
                  <a:cubicBezTo>
                    <a:pt x="14542" y="51967"/>
                    <a:pt x="14521" y="52155"/>
                    <a:pt x="14521" y="52322"/>
                  </a:cubicBezTo>
                  <a:cubicBezTo>
                    <a:pt x="14480" y="52469"/>
                    <a:pt x="14480" y="52636"/>
                    <a:pt x="14438" y="52783"/>
                  </a:cubicBezTo>
                  <a:cubicBezTo>
                    <a:pt x="14417" y="52866"/>
                    <a:pt x="14417" y="52950"/>
                    <a:pt x="14375" y="52992"/>
                  </a:cubicBezTo>
                  <a:lnTo>
                    <a:pt x="14354" y="53159"/>
                  </a:lnTo>
                  <a:lnTo>
                    <a:pt x="14333" y="53243"/>
                  </a:lnTo>
                  <a:lnTo>
                    <a:pt x="14208" y="53118"/>
                  </a:lnTo>
                  <a:cubicBezTo>
                    <a:pt x="14061" y="52992"/>
                    <a:pt x="13936" y="52866"/>
                    <a:pt x="13852" y="52678"/>
                  </a:cubicBezTo>
                  <a:lnTo>
                    <a:pt x="13831" y="52615"/>
                  </a:lnTo>
                  <a:lnTo>
                    <a:pt x="13894" y="52594"/>
                  </a:lnTo>
                  <a:cubicBezTo>
                    <a:pt x="13956" y="52574"/>
                    <a:pt x="14019" y="52553"/>
                    <a:pt x="14103" y="52490"/>
                  </a:cubicBezTo>
                  <a:cubicBezTo>
                    <a:pt x="14166" y="52448"/>
                    <a:pt x="14228" y="52343"/>
                    <a:pt x="14228" y="52260"/>
                  </a:cubicBezTo>
                  <a:cubicBezTo>
                    <a:pt x="14228" y="52197"/>
                    <a:pt x="14228" y="52155"/>
                    <a:pt x="14145" y="52071"/>
                  </a:cubicBezTo>
                  <a:cubicBezTo>
                    <a:pt x="14019" y="51967"/>
                    <a:pt x="13852" y="51925"/>
                    <a:pt x="13705" y="51862"/>
                  </a:cubicBezTo>
                  <a:cubicBezTo>
                    <a:pt x="13601" y="51841"/>
                    <a:pt x="13496" y="51778"/>
                    <a:pt x="13392" y="51737"/>
                  </a:cubicBezTo>
                  <a:cubicBezTo>
                    <a:pt x="13224" y="51653"/>
                    <a:pt x="13078" y="51527"/>
                    <a:pt x="12910" y="51402"/>
                  </a:cubicBezTo>
                  <a:cubicBezTo>
                    <a:pt x="12848" y="51339"/>
                    <a:pt x="12764" y="51255"/>
                    <a:pt x="12680" y="51214"/>
                  </a:cubicBezTo>
                  <a:cubicBezTo>
                    <a:pt x="12387" y="51004"/>
                    <a:pt x="11697" y="50418"/>
                    <a:pt x="11446" y="49749"/>
                  </a:cubicBezTo>
                  <a:cubicBezTo>
                    <a:pt x="11215" y="49142"/>
                    <a:pt x="11613" y="48368"/>
                    <a:pt x="11927" y="47740"/>
                  </a:cubicBezTo>
                  <a:cubicBezTo>
                    <a:pt x="12011" y="47594"/>
                    <a:pt x="12052" y="47468"/>
                    <a:pt x="12115" y="47343"/>
                  </a:cubicBezTo>
                  <a:cubicBezTo>
                    <a:pt x="12136" y="47259"/>
                    <a:pt x="12178" y="47154"/>
                    <a:pt x="12220" y="47050"/>
                  </a:cubicBezTo>
                  <a:cubicBezTo>
                    <a:pt x="12283" y="46820"/>
                    <a:pt x="12366" y="46610"/>
                    <a:pt x="12534" y="46422"/>
                  </a:cubicBezTo>
                  <a:cubicBezTo>
                    <a:pt x="12576" y="46380"/>
                    <a:pt x="12638" y="46296"/>
                    <a:pt x="12659" y="46213"/>
                  </a:cubicBezTo>
                  <a:cubicBezTo>
                    <a:pt x="12764" y="46066"/>
                    <a:pt x="12889" y="45857"/>
                    <a:pt x="13057" y="45773"/>
                  </a:cubicBezTo>
                  <a:close/>
                  <a:moveTo>
                    <a:pt x="32181" y="42509"/>
                  </a:moveTo>
                  <a:lnTo>
                    <a:pt x="32181" y="42572"/>
                  </a:lnTo>
                  <a:cubicBezTo>
                    <a:pt x="32181" y="42635"/>
                    <a:pt x="32181" y="42656"/>
                    <a:pt x="32223" y="42677"/>
                  </a:cubicBezTo>
                  <a:cubicBezTo>
                    <a:pt x="32578" y="43451"/>
                    <a:pt x="32976" y="44099"/>
                    <a:pt x="33374" y="44727"/>
                  </a:cubicBezTo>
                  <a:cubicBezTo>
                    <a:pt x="33562" y="45041"/>
                    <a:pt x="33729" y="45334"/>
                    <a:pt x="33918" y="45648"/>
                  </a:cubicBezTo>
                  <a:cubicBezTo>
                    <a:pt x="34524" y="46694"/>
                    <a:pt x="34943" y="47845"/>
                    <a:pt x="35278" y="48828"/>
                  </a:cubicBezTo>
                  <a:cubicBezTo>
                    <a:pt x="35654" y="49958"/>
                    <a:pt x="34629" y="51088"/>
                    <a:pt x="34085" y="51695"/>
                  </a:cubicBezTo>
                  <a:cubicBezTo>
                    <a:pt x="33771" y="52030"/>
                    <a:pt x="33395" y="52322"/>
                    <a:pt x="33060" y="52574"/>
                  </a:cubicBezTo>
                  <a:lnTo>
                    <a:pt x="32892" y="52699"/>
                  </a:lnTo>
                  <a:cubicBezTo>
                    <a:pt x="32809" y="52762"/>
                    <a:pt x="32767" y="52804"/>
                    <a:pt x="32683" y="52866"/>
                  </a:cubicBezTo>
                  <a:cubicBezTo>
                    <a:pt x="32537" y="52992"/>
                    <a:pt x="32348" y="53118"/>
                    <a:pt x="32181" y="53264"/>
                  </a:cubicBezTo>
                  <a:lnTo>
                    <a:pt x="32139" y="53306"/>
                  </a:lnTo>
                  <a:lnTo>
                    <a:pt x="32118" y="53222"/>
                  </a:lnTo>
                  <a:cubicBezTo>
                    <a:pt x="32055" y="53076"/>
                    <a:pt x="32014" y="52950"/>
                    <a:pt x="31993" y="52804"/>
                  </a:cubicBezTo>
                  <a:cubicBezTo>
                    <a:pt x="31867" y="52343"/>
                    <a:pt x="31867" y="51841"/>
                    <a:pt x="31867" y="51381"/>
                  </a:cubicBezTo>
                  <a:cubicBezTo>
                    <a:pt x="31867" y="51088"/>
                    <a:pt x="31867" y="50795"/>
                    <a:pt x="31846" y="50544"/>
                  </a:cubicBezTo>
                  <a:cubicBezTo>
                    <a:pt x="31762" y="49519"/>
                    <a:pt x="31511" y="48514"/>
                    <a:pt x="31281" y="47531"/>
                  </a:cubicBezTo>
                  <a:cubicBezTo>
                    <a:pt x="31177" y="47092"/>
                    <a:pt x="31072" y="46610"/>
                    <a:pt x="30967" y="46171"/>
                  </a:cubicBezTo>
                  <a:cubicBezTo>
                    <a:pt x="30800" y="45439"/>
                    <a:pt x="30654" y="44664"/>
                    <a:pt x="30486" y="43911"/>
                  </a:cubicBezTo>
                  <a:lnTo>
                    <a:pt x="30486" y="43890"/>
                  </a:lnTo>
                  <a:lnTo>
                    <a:pt x="30528" y="43869"/>
                  </a:lnTo>
                  <a:cubicBezTo>
                    <a:pt x="30674" y="43765"/>
                    <a:pt x="30821" y="43660"/>
                    <a:pt x="30967" y="43535"/>
                  </a:cubicBezTo>
                  <a:cubicBezTo>
                    <a:pt x="31114" y="43388"/>
                    <a:pt x="31239" y="43283"/>
                    <a:pt x="31407" y="43179"/>
                  </a:cubicBezTo>
                  <a:cubicBezTo>
                    <a:pt x="31490" y="43137"/>
                    <a:pt x="31595" y="43074"/>
                    <a:pt x="31658" y="43032"/>
                  </a:cubicBezTo>
                  <a:cubicBezTo>
                    <a:pt x="31721" y="42823"/>
                    <a:pt x="31846" y="42656"/>
                    <a:pt x="32034" y="42572"/>
                  </a:cubicBezTo>
                  <a:cubicBezTo>
                    <a:pt x="32055" y="42572"/>
                    <a:pt x="32181" y="42509"/>
                    <a:pt x="32181" y="42509"/>
                  </a:cubicBezTo>
                  <a:close/>
                  <a:moveTo>
                    <a:pt x="28352" y="37613"/>
                  </a:moveTo>
                  <a:lnTo>
                    <a:pt x="28352" y="37697"/>
                  </a:lnTo>
                  <a:cubicBezTo>
                    <a:pt x="28352" y="38262"/>
                    <a:pt x="28498" y="38785"/>
                    <a:pt x="28708" y="39392"/>
                  </a:cubicBezTo>
                  <a:cubicBezTo>
                    <a:pt x="28980" y="40082"/>
                    <a:pt x="29126" y="40731"/>
                    <a:pt x="29273" y="41400"/>
                  </a:cubicBezTo>
                  <a:cubicBezTo>
                    <a:pt x="29335" y="41861"/>
                    <a:pt x="29419" y="42300"/>
                    <a:pt x="29524" y="42760"/>
                  </a:cubicBezTo>
                  <a:cubicBezTo>
                    <a:pt x="29733" y="43890"/>
                    <a:pt x="29942" y="45041"/>
                    <a:pt x="30172" y="46171"/>
                  </a:cubicBezTo>
                  <a:cubicBezTo>
                    <a:pt x="30277" y="46694"/>
                    <a:pt x="30423" y="47238"/>
                    <a:pt x="30549" y="47761"/>
                  </a:cubicBezTo>
                  <a:cubicBezTo>
                    <a:pt x="30779" y="48703"/>
                    <a:pt x="31009" y="49707"/>
                    <a:pt x="31114" y="50670"/>
                  </a:cubicBezTo>
                  <a:cubicBezTo>
                    <a:pt x="31156" y="51004"/>
                    <a:pt x="31177" y="51339"/>
                    <a:pt x="31177" y="51653"/>
                  </a:cubicBezTo>
                  <a:cubicBezTo>
                    <a:pt x="31177" y="52030"/>
                    <a:pt x="31177" y="52385"/>
                    <a:pt x="31218" y="52741"/>
                  </a:cubicBezTo>
                  <a:cubicBezTo>
                    <a:pt x="31239" y="53055"/>
                    <a:pt x="31386" y="53327"/>
                    <a:pt x="31490" y="53641"/>
                  </a:cubicBezTo>
                  <a:lnTo>
                    <a:pt x="31532" y="53808"/>
                  </a:lnTo>
                  <a:lnTo>
                    <a:pt x="31490" y="53829"/>
                  </a:lnTo>
                  <a:cubicBezTo>
                    <a:pt x="31281" y="53934"/>
                    <a:pt x="31114" y="54038"/>
                    <a:pt x="30988" y="54164"/>
                  </a:cubicBezTo>
                  <a:lnTo>
                    <a:pt x="30967" y="54164"/>
                  </a:lnTo>
                  <a:cubicBezTo>
                    <a:pt x="30591" y="54227"/>
                    <a:pt x="30235" y="54310"/>
                    <a:pt x="29900" y="54373"/>
                  </a:cubicBezTo>
                  <a:cubicBezTo>
                    <a:pt x="29733" y="54415"/>
                    <a:pt x="29545" y="54457"/>
                    <a:pt x="29398" y="54478"/>
                  </a:cubicBezTo>
                  <a:cubicBezTo>
                    <a:pt x="28666" y="54645"/>
                    <a:pt x="27975" y="54666"/>
                    <a:pt x="27222" y="54687"/>
                  </a:cubicBezTo>
                  <a:lnTo>
                    <a:pt x="27055" y="54687"/>
                  </a:lnTo>
                  <a:cubicBezTo>
                    <a:pt x="25967" y="54729"/>
                    <a:pt x="24858" y="54875"/>
                    <a:pt x="23811" y="54980"/>
                  </a:cubicBezTo>
                  <a:cubicBezTo>
                    <a:pt x="23456" y="55043"/>
                    <a:pt x="23121" y="55063"/>
                    <a:pt x="22744" y="55105"/>
                  </a:cubicBezTo>
                  <a:cubicBezTo>
                    <a:pt x="21656" y="55252"/>
                    <a:pt x="20526" y="55294"/>
                    <a:pt x="19376" y="55294"/>
                  </a:cubicBezTo>
                  <a:cubicBezTo>
                    <a:pt x="17827" y="55210"/>
                    <a:pt x="16321" y="55105"/>
                    <a:pt x="14772" y="54938"/>
                  </a:cubicBezTo>
                  <a:lnTo>
                    <a:pt x="14731" y="54938"/>
                  </a:lnTo>
                  <a:lnTo>
                    <a:pt x="14752" y="54875"/>
                  </a:lnTo>
                  <a:cubicBezTo>
                    <a:pt x="14856" y="54645"/>
                    <a:pt x="14898" y="54415"/>
                    <a:pt x="14982" y="54164"/>
                  </a:cubicBezTo>
                  <a:cubicBezTo>
                    <a:pt x="15003" y="54038"/>
                    <a:pt x="15044" y="53934"/>
                    <a:pt x="15086" y="53808"/>
                  </a:cubicBezTo>
                  <a:cubicBezTo>
                    <a:pt x="15170" y="53536"/>
                    <a:pt x="15212" y="53306"/>
                    <a:pt x="15275" y="53055"/>
                  </a:cubicBezTo>
                  <a:lnTo>
                    <a:pt x="15358" y="52574"/>
                  </a:lnTo>
                  <a:cubicBezTo>
                    <a:pt x="15379" y="52427"/>
                    <a:pt x="15379" y="52239"/>
                    <a:pt x="15421" y="52050"/>
                  </a:cubicBezTo>
                  <a:cubicBezTo>
                    <a:pt x="15609" y="51318"/>
                    <a:pt x="15777" y="50586"/>
                    <a:pt x="15902" y="49874"/>
                  </a:cubicBezTo>
                  <a:cubicBezTo>
                    <a:pt x="16049" y="49100"/>
                    <a:pt x="16237" y="48263"/>
                    <a:pt x="16425" y="47468"/>
                  </a:cubicBezTo>
                  <a:cubicBezTo>
                    <a:pt x="16509" y="47112"/>
                    <a:pt x="16635" y="46757"/>
                    <a:pt x="16739" y="46422"/>
                  </a:cubicBezTo>
                  <a:cubicBezTo>
                    <a:pt x="16865" y="45962"/>
                    <a:pt x="17032" y="45480"/>
                    <a:pt x="17137" y="45020"/>
                  </a:cubicBezTo>
                  <a:cubicBezTo>
                    <a:pt x="17262" y="44434"/>
                    <a:pt x="17367" y="43869"/>
                    <a:pt x="17472" y="43283"/>
                  </a:cubicBezTo>
                  <a:lnTo>
                    <a:pt x="17618" y="42426"/>
                  </a:lnTo>
                  <a:cubicBezTo>
                    <a:pt x="17723" y="41861"/>
                    <a:pt x="17890" y="41086"/>
                    <a:pt x="18141" y="40354"/>
                  </a:cubicBezTo>
                  <a:cubicBezTo>
                    <a:pt x="18204" y="40208"/>
                    <a:pt x="18246" y="40019"/>
                    <a:pt x="18267" y="39873"/>
                  </a:cubicBezTo>
                  <a:cubicBezTo>
                    <a:pt x="18267" y="39810"/>
                    <a:pt x="18309" y="39768"/>
                    <a:pt x="18309" y="39706"/>
                  </a:cubicBezTo>
                  <a:cubicBezTo>
                    <a:pt x="18330" y="39580"/>
                    <a:pt x="18350" y="39454"/>
                    <a:pt x="18413" y="39308"/>
                  </a:cubicBezTo>
                  <a:cubicBezTo>
                    <a:pt x="18413" y="39287"/>
                    <a:pt x="18434" y="39266"/>
                    <a:pt x="18434" y="39245"/>
                  </a:cubicBezTo>
                  <a:lnTo>
                    <a:pt x="18413" y="39162"/>
                  </a:lnTo>
                  <a:cubicBezTo>
                    <a:pt x="18476" y="39141"/>
                    <a:pt x="18560" y="39057"/>
                    <a:pt x="18560" y="38973"/>
                  </a:cubicBezTo>
                  <a:cubicBezTo>
                    <a:pt x="18581" y="38890"/>
                    <a:pt x="18560" y="38827"/>
                    <a:pt x="18518" y="38764"/>
                  </a:cubicBezTo>
                  <a:lnTo>
                    <a:pt x="18434" y="38680"/>
                  </a:lnTo>
                  <a:lnTo>
                    <a:pt x="18539" y="38680"/>
                  </a:lnTo>
                  <a:cubicBezTo>
                    <a:pt x="18978" y="38722"/>
                    <a:pt x="19459" y="38743"/>
                    <a:pt x="19920" y="38743"/>
                  </a:cubicBezTo>
                  <a:cubicBezTo>
                    <a:pt x="20401" y="38743"/>
                    <a:pt x="20924" y="38722"/>
                    <a:pt x="21405" y="38680"/>
                  </a:cubicBezTo>
                  <a:lnTo>
                    <a:pt x="21531" y="38680"/>
                  </a:lnTo>
                  <a:lnTo>
                    <a:pt x="21447" y="38764"/>
                  </a:lnTo>
                  <a:cubicBezTo>
                    <a:pt x="21426" y="38785"/>
                    <a:pt x="21384" y="38827"/>
                    <a:pt x="21384" y="38869"/>
                  </a:cubicBezTo>
                  <a:cubicBezTo>
                    <a:pt x="21112" y="39601"/>
                    <a:pt x="21259" y="40522"/>
                    <a:pt x="21531" y="41128"/>
                  </a:cubicBezTo>
                  <a:cubicBezTo>
                    <a:pt x="21740" y="41589"/>
                    <a:pt x="22179" y="41861"/>
                    <a:pt x="22744" y="41861"/>
                  </a:cubicBezTo>
                  <a:cubicBezTo>
                    <a:pt x="22933" y="41861"/>
                    <a:pt x="23121" y="41819"/>
                    <a:pt x="23330" y="41777"/>
                  </a:cubicBezTo>
                  <a:cubicBezTo>
                    <a:pt x="24167" y="41547"/>
                    <a:pt x="24460" y="40710"/>
                    <a:pt x="24502" y="40333"/>
                  </a:cubicBezTo>
                  <a:cubicBezTo>
                    <a:pt x="24607" y="39831"/>
                    <a:pt x="24732" y="38952"/>
                    <a:pt x="24502" y="38450"/>
                  </a:cubicBezTo>
                  <a:lnTo>
                    <a:pt x="24481" y="38408"/>
                  </a:lnTo>
                  <a:lnTo>
                    <a:pt x="24565" y="38408"/>
                  </a:lnTo>
                  <a:cubicBezTo>
                    <a:pt x="25151" y="38325"/>
                    <a:pt x="25757" y="38220"/>
                    <a:pt x="26448" y="38115"/>
                  </a:cubicBezTo>
                  <a:cubicBezTo>
                    <a:pt x="27138" y="37990"/>
                    <a:pt x="27724" y="37843"/>
                    <a:pt x="28268" y="37634"/>
                  </a:cubicBezTo>
                  <a:lnTo>
                    <a:pt x="28352" y="37613"/>
                  </a:lnTo>
                  <a:close/>
                  <a:moveTo>
                    <a:pt x="31700" y="54708"/>
                  </a:moveTo>
                  <a:cubicBezTo>
                    <a:pt x="31742" y="54854"/>
                    <a:pt x="31846" y="54959"/>
                    <a:pt x="32014" y="54980"/>
                  </a:cubicBezTo>
                  <a:lnTo>
                    <a:pt x="32055" y="54980"/>
                  </a:lnTo>
                  <a:lnTo>
                    <a:pt x="32055" y="55063"/>
                  </a:lnTo>
                  <a:cubicBezTo>
                    <a:pt x="32034" y="55147"/>
                    <a:pt x="32014" y="55210"/>
                    <a:pt x="32014" y="55273"/>
                  </a:cubicBezTo>
                  <a:lnTo>
                    <a:pt x="31993" y="55335"/>
                  </a:lnTo>
                  <a:cubicBezTo>
                    <a:pt x="31951" y="55482"/>
                    <a:pt x="31930" y="55628"/>
                    <a:pt x="31909" y="55775"/>
                  </a:cubicBezTo>
                  <a:lnTo>
                    <a:pt x="31804" y="55775"/>
                  </a:lnTo>
                  <a:cubicBezTo>
                    <a:pt x="31804" y="55670"/>
                    <a:pt x="31783" y="55566"/>
                    <a:pt x="31783" y="55482"/>
                  </a:cubicBezTo>
                  <a:cubicBezTo>
                    <a:pt x="31742" y="55315"/>
                    <a:pt x="31721" y="55168"/>
                    <a:pt x="31679" y="55022"/>
                  </a:cubicBezTo>
                  <a:cubicBezTo>
                    <a:pt x="31637" y="54917"/>
                    <a:pt x="31616" y="54854"/>
                    <a:pt x="31595" y="54750"/>
                  </a:cubicBezTo>
                  <a:lnTo>
                    <a:pt x="31700" y="54708"/>
                  </a:lnTo>
                  <a:close/>
                  <a:moveTo>
                    <a:pt x="30570" y="54980"/>
                  </a:moveTo>
                  <a:lnTo>
                    <a:pt x="30570" y="55022"/>
                  </a:lnTo>
                  <a:cubicBezTo>
                    <a:pt x="30591" y="55210"/>
                    <a:pt x="30612" y="55398"/>
                    <a:pt x="30674" y="55587"/>
                  </a:cubicBezTo>
                  <a:lnTo>
                    <a:pt x="30674" y="55607"/>
                  </a:lnTo>
                  <a:cubicBezTo>
                    <a:pt x="30716" y="55817"/>
                    <a:pt x="30716" y="56026"/>
                    <a:pt x="30716" y="56235"/>
                  </a:cubicBezTo>
                  <a:lnTo>
                    <a:pt x="30716" y="56591"/>
                  </a:lnTo>
                  <a:cubicBezTo>
                    <a:pt x="30779" y="57365"/>
                    <a:pt x="30905" y="58097"/>
                    <a:pt x="31030" y="58767"/>
                  </a:cubicBezTo>
                  <a:cubicBezTo>
                    <a:pt x="31198" y="59604"/>
                    <a:pt x="31386" y="60566"/>
                    <a:pt x="31386" y="61508"/>
                  </a:cubicBezTo>
                  <a:cubicBezTo>
                    <a:pt x="31490" y="62073"/>
                    <a:pt x="31407" y="62470"/>
                    <a:pt x="31281" y="62805"/>
                  </a:cubicBezTo>
                  <a:cubicBezTo>
                    <a:pt x="31072" y="63266"/>
                    <a:pt x="30674" y="63475"/>
                    <a:pt x="30026" y="63475"/>
                  </a:cubicBezTo>
                  <a:lnTo>
                    <a:pt x="29817" y="63475"/>
                  </a:lnTo>
                  <a:lnTo>
                    <a:pt x="29545" y="63454"/>
                  </a:lnTo>
                  <a:cubicBezTo>
                    <a:pt x="28980" y="63433"/>
                    <a:pt x="28457" y="63370"/>
                    <a:pt x="27892" y="63328"/>
                  </a:cubicBezTo>
                  <a:cubicBezTo>
                    <a:pt x="27661" y="63307"/>
                    <a:pt x="27431" y="63307"/>
                    <a:pt x="27201" y="63307"/>
                  </a:cubicBezTo>
                  <a:lnTo>
                    <a:pt x="27055" y="63307"/>
                  </a:lnTo>
                  <a:cubicBezTo>
                    <a:pt x="26950" y="63307"/>
                    <a:pt x="26845" y="63307"/>
                    <a:pt x="26762" y="63328"/>
                  </a:cubicBezTo>
                  <a:cubicBezTo>
                    <a:pt x="26615" y="63328"/>
                    <a:pt x="26490" y="63349"/>
                    <a:pt x="26364" y="63349"/>
                  </a:cubicBezTo>
                  <a:cubicBezTo>
                    <a:pt x="26197" y="63349"/>
                    <a:pt x="26071" y="63349"/>
                    <a:pt x="25967" y="63307"/>
                  </a:cubicBezTo>
                  <a:cubicBezTo>
                    <a:pt x="25213" y="63119"/>
                    <a:pt x="25192" y="62010"/>
                    <a:pt x="25192" y="61320"/>
                  </a:cubicBezTo>
                  <a:lnTo>
                    <a:pt x="25192" y="61006"/>
                  </a:lnTo>
                  <a:cubicBezTo>
                    <a:pt x="25130" y="60022"/>
                    <a:pt x="25004" y="59060"/>
                    <a:pt x="24356" y="58558"/>
                  </a:cubicBezTo>
                  <a:cubicBezTo>
                    <a:pt x="24146" y="58411"/>
                    <a:pt x="23874" y="58328"/>
                    <a:pt x="23560" y="58328"/>
                  </a:cubicBezTo>
                  <a:cubicBezTo>
                    <a:pt x="23351" y="58328"/>
                    <a:pt x="23142" y="58348"/>
                    <a:pt x="22933" y="58390"/>
                  </a:cubicBezTo>
                  <a:lnTo>
                    <a:pt x="22682" y="58390"/>
                  </a:lnTo>
                  <a:cubicBezTo>
                    <a:pt x="22535" y="58390"/>
                    <a:pt x="22410" y="58390"/>
                    <a:pt x="22263" y="58348"/>
                  </a:cubicBezTo>
                  <a:cubicBezTo>
                    <a:pt x="22117" y="58348"/>
                    <a:pt x="21991" y="58328"/>
                    <a:pt x="21845" y="58328"/>
                  </a:cubicBezTo>
                  <a:cubicBezTo>
                    <a:pt x="21573" y="58328"/>
                    <a:pt x="21384" y="58390"/>
                    <a:pt x="21238" y="58453"/>
                  </a:cubicBezTo>
                  <a:cubicBezTo>
                    <a:pt x="20840" y="58704"/>
                    <a:pt x="20798" y="59039"/>
                    <a:pt x="20715" y="59457"/>
                  </a:cubicBezTo>
                  <a:cubicBezTo>
                    <a:pt x="20715" y="59499"/>
                    <a:pt x="20694" y="59583"/>
                    <a:pt x="20694" y="59667"/>
                  </a:cubicBezTo>
                  <a:cubicBezTo>
                    <a:pt x="20652" y="59729"/>
                    <a:pt x="20652" y="59813"/>
                    <a:pt x="20631" y="59918"/>
                  </a:cubicBezTo>
                  <a:cubicBezTo>
                    <a:pt x="20526" y="60420"/>
                    <a:pt x="20422" y="60922"/>
                    <a:pt x="20422" y="61445"/>
                  </a:cubicBezTo>
                  <a:cubicBezTo>
                    <a:pt x="20422" y="61885"/>
                    <a:pt x="20296" y="62387"/>
                    <a:pt x="20087" y="62826"/>
                  </a:cubicBezTo>
                  <a:cubicBezTo>
                    <a:pt x="19982" y="63035"/>
                    <a:pt x="19857" y="63224"/>
                    <a:pt x="19690" y="63370"/>
                  </a:cubicBezTo>
                  <a:cubicBezTo>
                    <a:pt x="19585" y="63475"/>
                    <a:pt x="19459" y="63538"/>
                    <a:pt x="19292" y="63538"/>
                  </a:cubicBezTo>
                  <a:cubicBezTo>
                    <a:pt x="19187" y="63538"/>
                    <a:pt x="19062" y="63496"/>
                    <a:pt x="18957" y="63475"/>
                  </a:cubicBezTo>
                  <a:cubicBezTo>
                    <a:pt x="18936" y="63475"/>
                    <a:pt x="18874" y="63454"/>
                    <a:pt x="18853" y="63454"/>
                  </a:cubicBezTo>
                  <a:cubicBezTo>
                    <a:pt x="18602" y="63391"/>
                    <a:pt x="18330" y="63349"/>
                    <a:pt x="18037" y="63349"/>
                  </a:cubicBezTo>
                  <a:cubicBezTo>
                    <a:pt x="17827" y="63349"/>
                    <a:pt x="17618" y="63286"/>
                    <a:pt x="17409" y="63245"/>
                  </a:cubicBezTo>
                  <a:cubicBezTo>
                    <a:pt x="17241" y="63182"/>
                    <a:pt x="17053" y="63161"/>
                    <a:pt x="16844" y="63140"/>
                  </a:cubicBezTo>
                  <a:cubicBezTo>
                    <a:pt x="16677" y="63140"/>
                    <a:pt x="16509" y="63119"/>
                    <a:pt x="16342" y="63119"/>
                  </a:cubicBezTo>
                  <a:cubicBezTo>
                    <a:pt x="15986" y="63119"/>
                    <a:pt x="15609" y="63077"/>
                    <a:pt x="15254" y="63014"/>
                  </a:cubicBezTo>
                  <a:cubicBezTo>
                    <a:pt x="15003" y="62952"/>
                    <a:pt x="14793" y="62868"/>
                    <a:pt x="14626" y="62742"/>
                  </a:cubicBezTo>
                  <a:cubicBezTo>
                    <a:pt x="14354" y="62596"/>
                    <a:pt x="14417" y="62324"/>
                    <a:pt x="14438" y="62094"/>
                  </a:cubicBezTo>
                  <a:lnTo>
                    <a:pt x="14459" y="61801"/>
                  </a:lnTo>
                  <a:cubicBezTo>
                    <a:pt x="14542" y="61257"/>
                    <a:pt x="14605" y="60671"/>
                    <a:pt x="14668" y="60127"/>
                  </a:cubicBezTo>
                  <a:cubicBezTo>
                    <a:pt x="14731" y="59520"/>
                    <a:pt x="14856" y="58934"/>
                    <a:pt x="14982" y="58348"/>
                  </a:cubicBezTo>
                  <a:cubicBezTo>
                    <a:pt x="15170" y="57532"/>
                    <a:pt x="15358" y="56716"/>
                    <a:pt x="15317" y="55859"/>
                  </a:cubicBezTo>
                  <a:lnTo>
                    <a:pt x="15379" y="55817"/>
                  </a:lnTo>
                  <a:cubicBezTo>
                    <a:pt x="16112" y="55900"/>
                    <a:pt x="17074" y="56005"/>
                    <a:pt x="18037" y="56005"/>
                  </a:cubicBezTo>
                  <a:lnTo>
                    <a:pt x="18518" y="56005"/>
                  </a:lnTo>
                  <a:cubicBezTo>
                    <a:pt x="19773" y="56005"/>
                    <a:pt x="21112" y="56005"/>
                    <a:pt x="22451" y="55859"/>
                  </a:cubicBezTo>
                  <a:cubicBezTo>
                    <a:pt x="22975" y="55817"/>
                    <a:pt x="23539" y="55775"/>
                    <a:pt x="24063" y="55691"/>
                  </a:cubicBezTo>
                  <a:cubicBezTo>
                    <a:pt x="25004" y="55587"/>
                    <a:pt x="25967" y="55482"/>
                    <a:pt x="26929" y="55419"/>
                  </a:cubicBezTo>
                  <a:lnTo>
                    <a:pt x="27285" y="55419"/>
                  </a:lnTo>
                  <a:cubicBezTo>
                    <a:pt x="27913" y="55398"/>
                    <a:pt x="28498" y="55377"/>
                    <a:pt x="29105" y="55273"/>
                  </a:cubicBezTo>
                  <a:cubicBezTo>
                    <a:pt x="29607" y="55189"/>
                    <a:pt x="30068" y="55084"/>
                    <a:pt x="30528" y="54980"/>
                  </a:cubicBezTo>
                  <a:close/>
                  <a:moveTo>
                    <a:pt x="14505" y="1"/>
                  </a:moveTo>
                  <a:cubicBezTo>
                    <a:pt x="14252" y="1"/>
                    <a:pt x="13999" y="19"/>
                    <a:pt x="13747" y="55"/>
                  </a:cubicBezTo>
                  <a:cubicBezTo>
                    <a:pt x="12764" y="223"/>
                    <a:pt x="11864" y="662"/>
                    <a:pt x="11069" y="1290"/>
                  </a:cubicBezTo>
                  <a:cubicBezTo>
                    <a:pt x="10295" y="1897"/>
                    <a:pt x="9521" y="2754"/>
                    <a:pt x="9123" y="3675"/>
                  </a:cubicBezTo>
                  <a:cubicBezTo>
                    <a:pt x="9081" y="3633"/>
                    <a:pt x="9018" y="3612"/>
                    <a:pt x="8998" y="3612"/>
                  </a:cubicBezTo>
                  <a:cubicBezTo>
                    <a:pt x="8602" y="3464"/>
                    <a:pt x="8207" y="3381"/>
                    <a:pt x="7817" y="3381"/>
                  </a:cubicBezTo>
                  <a:cubicBezTo>
                    <a:pt x="7380" y="3381"/>
                    <a:pt x="6948" y="3485"/>
                    <a:pt x="6529" y="3717"/>
                  </a:cubicBezTo>
                  <a:cubicBezTo>
                    <a:pt x="5838" y="4114"/>
                    <a:pt x="5273" y="4972"/>
                    <a:pt x="4917" y="5684"/>
                  </a:cubicBezTo>
                  <a:cubicBezTo>
                    <a:pt x="4541" y="6395"/>
                    <a:pt x="4269" y="7232"/>
                    <a:pt x="4269" y="8006"/>
                  </a:cubicBezTo>
                  <a:cubicBezTo>
                    <a:pt x="4269" y="8404"/>
                    <a:pt x="4394" y="8697"/>
                    <a:pt x="4499" y="9052"/>
                  </a:cubicBezTo>
                  <a:lnTo>
                    <a:pt x="4499" y="9073"/>
                  </a:lnTo>
                  <a:cubicBezTo>
                    <a:pt x="4394" y="9115"/>
                    <a:pt x="4269" y="9136"/>
                    <a:pt x="4164" y="9220"/>
                  </a:cubicBezTo>
                  <a:lnTo>
                    <a:pt x="4060" y="9220"/>
                  </a:lnTo>
                  <a:cubicBezTo>
                    <a:pt x="3264" y="9450"/>
                    <a:pt x="2616" y="9952"/>
                    <a:pt x="2197" y="10329"/>
                  </a:cubicBezTo>
                  <a:cubicBezTo>
                    <a:pt x="1360" y="11061"/>
                    <a:pt x="984" y="12149"/>
                    <a:pt x="1235" y="13091"/>
                  </a:cubicBezTo>
                  <a:cubicBezTo>
                    <a:pt x="1340" y="13530"/>
                    <a:pt x="1612" y="14158"/>
                    <a:pt x="1925" y="14451"/>
                  </a:cubicBezTo>
                  <a:cubicBezTo>
                    <a:pt x="2072" y="14576"/>
                    <a:pt x="2239" y="14681"/>
                    <a:pt x="2407" y="14806"/>
                  </a:cubicBezTo>
                  <a:cubicBezTo>
                    <a:pt x="2511" y="14890"/>
                    <a:pt x="2616" y="14932"/>
                    <a:pt x="2720" y="15016"/>
                  </a:cubicBezTo>
                  <a:lnTo>
                    <a:pt x="2825" y="15099"/>
                  </a:lnTo>
                  <a:lnTo>
                    <a:pt x="2344" y="15099"/>
                  </a:lnTo>
                  <a:cubicBezTo>
                    <a:pt x="2030" y="15120"/>
                    <a:pt x="1800" y="15204"/>
                    <a:pt x="1591" y="15330"/>
                  </a:cubicBezTo>
                  <a:cubicBezTo>
                    <a:pt x="1130" y="15664"/>
                    <a:pt x="503" y="16229"/>
                    <a:pt x="210" y="16920"/>
                  </a:cubicBezTo>
                  <a:cubicBezTo>
                    <a:pt x="84" y="17275"/>
                    <a:pt x="0" y="17631"/>
                    <a:pt x="0" y="18029"/>
                  </a:cubicBezTo>
                  <a:cubicBezTo>
                    <a:pt x="0" y="18175"/>
                    <a:pt x="21" y="18343"/>
                    <a:pt x="84" y="18489"/>
                  </a:cubicBezTo>
                  <a:cubicBezTo>
                    <a:pt x="105" y="18594"/>
                    <a:pt x="147" y="18740"/>
                    <a:pt x="147" y="18845"/>
                  </a:cubicBezTo>
                  <a:cubicBezTo>
                    <a:pt x="189" y="19117"/>
                    <a:pt x="335" y="19326"/>
                    <a:pt x="524" y="19556"/>
                  </a:cubicBezTo>
                  <a:cubicBezTo>
                    <a:pt x="628" y="19661"/>
                    <a:pt x="712" y="19807"/>
                    <a:pt x="775" y="19933"/>
                  </a:cubicBezTo>
                  <a:cubicBezTo>
                    <a:pt x="816" y="19995"/>
                    <a:pt x="879" y="20016"/>
                    <a:pt x="942" y="20058"/>
                  </a:cubicBezTo>
                  <a:lnTo>
                    <a:pt x="1026" y="20121"/>
                  </a:lnTo>
                  <a:lnTo>
                    <a:pt x="984" y="20163"/>
                  </a:lnTo>
                  <a:cubicBezTo>
                    <a:pt x="942" y="20247"/>
                    <a:pt x="858" y="20330"/>
                    <a:pt x="775" y="20372"/>
                  </a:cubicBezTo>
                  <a:cubicBezTo>
                    <a:pt x="524" y="20665"/>
                    <a:pt x="293" y="20937"/>
                    <a:pt x="189" y="21314"/>
                  </a:cubicBezTo>
                  <a:cubicBezTo>
                    <a:pt x="21" y="21879"/>
                    <a:pt x="189" y="22569"/>
                    <a:pt x="565" y="23050"/>
                  </a:cubicBezTo>
                  <a:cubicBezTo>
                    <a:pt x="858" y="23385"/>
                    <a:pt x="1256" y="23594"/>
                    <a:pt x="1612" y="23804"/>
                  </a:cubicBezTo>
                  <a:cubicBezTo>
                    <a:pt x="1758" y="23887"/>
                    <a:pt x="1863" y="23929"/>
                    <a:pt x="1988" y="24013"/>
                  </a:cubicBezTo>
                  <a:cubicBezTo>
                    <a:pt x="2532" y="24348"/>
                    <a:pt x="3055" y="24557"/>
                    <a:pt x="3557" y="24620"/>
                  </a:cubicBezTo>
                  <a:lnTo>
                    <a:pt x="3662" y="24620"/>
                  </a:lnTo>
                  <a:lnTo>
                    <a:pt x="3578" y="24682"/>
                  </a:lnTo>
                  <a:cubicBezTo>
                    <a:pt x="3264" y="24954"/>
                    <a:pt x="3118" y="25289"/>
                    <a:pt x="2951" y="25666"/>
                  </a:cubicBezTo>
                  <a:cubicBezTo>
                    <a:pt x="2909" y="25791"/>
                    <a:pt x="2825" y="25917"/>
                    <a:pt x="2762" y="26084"/>
                  </a:cubicBezTo>
                  <a:cubicBezTo>
                    <a:pt x="2114" y="27340"/>
                    <a:pt x="2407" y="28909"/>
                    <a:pt x="3432" y="29767"/>
                  </a:cubicBezTo>
                  <a:cubicBezTo>
                    <a:pt x="3913" y="30185"/>
                    <a:pt x="4541" y="30457"/>
                    <a:pt x="5127" y="30499"/>
                  </a:cubicBezTo>
                  <a:lnTo>
                    <a:pt x="5336" y="30499"/>
                  </a:lnTo>
                  <a:cubicBezTo>
                    <a:pt x="5964" y="30499"/>
                    <a:pt x="6487" y="30269"/>
                    <a:pt x="7031" y="30018"/>
                  </a:cubicBezTo>
                  <a:cubicBezTo>
                    <a:pt x="7135" y="29976"/>
                    <a:pt x="7198" y="29871"/>
                    <a:pt x="7156" y="29767"/>
                  </a:cubicBezTo>
                  <a:cubicBezTo>
                    <a:pt x="7135" y="29641"/>
                    <a:pt x="7010" y="29495"/>
                    <a:pt x="6842" y="29495"/>
                  </a:cubicBezTo>
                  <a:lnTo>
                    <a:pt x="6801" y="29495"/>
                  </a:lnTo>
                  <a:cubicBezTo>
                    <a:pt x="6508" y="29558"/>
                    <a:pt x="6215" y="29579"/>
                    <a:pt x="5964" y="29579"/>
                  </a:cubicBezTo>
                  <a:cubicBezTo>
                    <a:pt x="5252" y="29579"/>
                    <a:pt x="4625" y="29390"/>
                    <a:pt x="4164" y="29076"/>
                  </a:cubicBezTo>
                  <a:cubicBezTo>
                    <a:pt x="3264" y="28490"/>
                    <a:pt x="3244" y="27172"/>
                    <a:pt x="3746" y="26293"/>
                  </a:cubicBezTo>
                  <a:cubicBezTo>
                    <a:pt x="3809" y="26147"/>
                    <a:pt x="3850" y="26021"/>
                    <a:pt x="3892" y="25917"/>
                  </a:cubicBezTo>
                  <a:cubicBezTo>
                    <a:pt x="3976" y="25708"/>
                    <a:pt x="4018" y="25498"/>
                    <a:pt x="4227" y="25289"/>
                  </a:cubicBezTo>
                  <a:cubicBezTo>
                    <a:pt x="4415" y="25101"/>
                    <a:pt x="4687" y="25038"/>
                    <a:pt x="4959" y="25038"/>
                  </a:cubicBezTo>
                  <a:cubicBezTo>
                    <a:pt x="5106" y="25038"/>
                    <a:pt x="5252" y="25059"/>
                    <a:pt x="5357" y="25101"/>
                  </a:cubicBezTo>
                  <a:cubicBezTo>
                    <a:pt x="5901" y="25352"/>
                    <a:pt x="6277" y="25875"/>
                    <a:pt x="6633" y="26356"/>
                  </a:cubicBezTo>
                  <a:cubicBezTo>
                    <a:pt x="6801" y="26566"/>
                    <a:pt x="6947" y="26775"/>
                    <a:pt x="7114" y="26963"/>
                  </a:cubicBezTo>
                  <a:lnTo>
                    <a:pt x="7114" y="26984"/>
                  </a:lnTo>
                  <a:lnTo>
                    <a:pt x="7114" y="27026"/>
                  </a:lnTo>
                  <a:cubicBezTo>
                    <a:pt x="7114" y="27695"/>
                    <a:pt x="7156" y="28407"/>
                    <a:pt x="7198" y="29055"/>
                  </a:cubicBezTo>
                  <a:lnTo>
                    <a:pt x="7198" y="29118"/>
                  </a:lnTo>
                  <a:cubicBezTo>
                    <a:pt x="7366" y="32194"/>
                    <a:pt x="8286" y="34412"/>
                    <a:pt x="10002" y="35877"/>
                  </a:cubicBezTo>
                  <a:cubicBezTo>
                    <a:pt x="11425" y="37090"/>
                    <a:pt x="13329" y="37906"/>
                    <a:pt x="15819" y="38325"/>
                  </a:cubicBezTo>
                  <a:lnTo>
                    <a:pt x="15944" y="38345"/>
                  </a:lnTo>
                  <a:lnTo>
                    <a:pt x="15840" y="38429"/>
                  </a:lnTo>
                  <a:cubicBezTo>
                    <a:pt x="15714" y="38492"/>
                    <a:pt x="15568" y="38638"/>
                    <a:pt x="15400" y="38764"/>
                  </a:cubicBezTo>
                  <a:cubicBezTo>
                    <a:pt x="15170" y="38973"/>
                    <a:pt x="14898" y="39182"/>
                    <a:pt x="14647" y="39392"/>
                  </a:cubicBezTo>
                  <a:lnTo>
                    <a:pt x="13538" y="40333"/>
                  </a:lnTo>
                  <a:cubicBezTo>
                    <a:pt x="13224" y="40626"/>
                    <a:pt x="12910" y="40961"/>
                    <a:pt x="12617" y="41275"/>
                  </a:cubicBezTo>
                  <a:cubicBezTo>
                    <a:pt x="12471" y="41463"/>
                    <a:pt x="12304" y="41610"/>
                    <a:pt x="12157" y="41798"/>
                  </a:cubicBezTo>
                  <a:lnTo>
                    <a:pt x="12094" y="41840"/>
                  </a:lnTo>
                  <a:cubicBezTo>
                    <a:pt x="11655" y="42300"/>
                    <a:pt x="11132" y="42865"/>
                    <a:pt x="10985" y="43472"/>
                  </a:cubicBezTo>
                  <a:cubicBezTo>
                    <a:pt x="10881" y="43932"/>
                    <a:pt x="10776" y="44413"/>
                    <a:pt x="11153" y="44664"/>
                  </a:cubicBezTo>
                  <a:cubicBezTo>
                    <a:pt x="11215" y="44706"/>
                    <a:pt x="11236" y="44727"/>
                    <a:pt x="11299" y="44748"/>
                  </a:cubicBezTo>
                  <a:cubicBezTo>
                    <a:pt x="11467" y="44874"/>
                    <a:pt x="11613" y="44978"/>
                    <a:pt x="11822" y="45041"/>
                  </a:cubicBezTo>
                  <a:cubicBezTo>
                    <a:pt x="12052" y="45083"/>
                    <a:pt x="12324" y="45229"/>
                    <a:pt x="12576" y="45376"/>
                  </a:cubicBezTo>
                  <a:lnTo>
                    <a:pt x="12659" y="45439"/>
                  </a:lnTo>
                  <a:lnTo>
                    <a:pt x="12576" y="45480"/>
                  </a:lnTo>
                  <a:cubicBezTo>
                    <a:pt x="12115" y="45773"/>
                    <a:pt x="11801" y="46422"/>
                    <a:pt x="11613" y="46840"/>
                  </a:cubicBezTo>
                  <a:lnTo>
                    <a:pt x="11613" y="46861"/>
                  </a:lnTo>
                  <a:cubicBezTo>
                    <a:pt x="11529" y="47029"/>
                    <a:pt x="11446" y="47196"/>
                    <a:pt x="11341" y="47364"/>
                  </a:cubicBezTo>
                  <a:cubicBezTo>
                    <a:pt x="10943" y="48117"/>
                    <a:pt x="10504" y="48954"/>
                    <a:pt x="10671" y="49749"/>
                  </a:cubicBezTo>
                  <a:cubicBezTo>
                    <a:pt x="10818" y="50565"/>
                    <a:pt x="11404" y="51109"/>
                    <a:pt x="11969" y="51653"/>
                  </a:cubicBezTo>
                  <a:lnTo>
                    <a:pt x="12031" y="51716"/>
                  </a:lnTo>
                  <a:cubicBezTo>
                    <a:pt x="12283" y="51967"/>
                    <a:pt x="12534" y="52176"/>
                    <a:pt x="12764" y="52343"/>
                  </a:cubicBezTo>
                  <a:lnTo>
                    <a:pt x="12848" y="52385"/>
                  </a:lnTo>
                  <a:lnTo>
                    <a:pt x="12764" y="52427"/>
                  </a:lnTo>
                  <a:cubicBezTo>
                    <a:pt x="11843" y="52887"/>
                    <a:pt x="10860" y="54519"/>
                    <a:pt x="10943" y="55294"/>
                  </a:cubicBezTo>
                  <a:cubicBezTo>
                    <a:pt x="10985" y="55524"/>
                    <a:pt x="11111" y="55670"/>
                    <a:pt x="11320" y="55691"/>
                  </a:cubicBezTo>
                  <a:lnTo>
                    <a:pt x="11383" y="55691"/>
                  </a:lnTo>
                  <a:cubicBezTo>
                    <a:pt x="11487" y="55691"/>
                    <a:pt x="11592" y="55628"/>
                    <a:pt x="11634" y="55566"/>
                  </a:cubicBezTo>
                  <a:cubicBezTo>
                    <a:pt x="11655" y="55503"/>
                    <a:pt x="11697" y="55461"/>
                    <a:pt x="11655" y="55377"/>
                  </a:cubicBezTo>
                  <a:cubicBezTo>
                    <a:pt x="11550" y="55105"/>
                    <a:pt x="11906" y="54478"/>
                    <a:pt x="12199" y="53996"/>
                  </a:cubicBezTo>
                  <a:cubicBezTo>
                    <a:pt x="12324" y="53829"/>
                    <a:pt x="12471" y="53599"/>
                    <a:pt x="12617" y="53390"/>
                  </a:cubicBezTo>
                  <a:lnTo>
                    <a:pt x="12701" y="53431"/>
                  </a:lnTo>
                  <a:cubicBezTo>
                    <a:pt x="12471" y="53850"/>
                    <a:pt x="12366" y="54352"/>
                    <a:pt x="12345" y="54624"/>
                  </a:cubicBezTo>
                  <a:cubicBezTo>
                    <a:pt x="12283" y="54938"/>
                    <a:pt x="12262" y="55356"/>
                    <a:pt x="12450" y="55628"/>
                  </a:cubicBezTo>
                  <a:cubicBezTo>
                    <a:pt x="12555" y="55796"/>
                    <a:pt x="12722" y="55900"/>
                    <a:pt x="12889" y="55900"/>
                  </a:cubicBezTo>
                  <a:cubicBezTo>
                    <a:pt x="13015" y="55900"/>
                    <a:pt x="13120" y="55838"/>
                    <a:pt x="13203" y="55733"/>
                  </a:cubicBezTo>
                  <a:cubicBezTo>
                    <a:pt x="13245" y="55691"/>
                    <a:pt x="13224" y="55587"/>
                    <a:pt x="13203" y="55503"/>
                  </a:cubicBezTo>
                  <a:cubicBezTo>
                    <a:pt x="13182" y="55419"/>
                    <a:pt x="13120" y="55398"/>
                    <a:pt x="13099" y="55377"/>
                  </a:cubicBezTo>
                  <a:cubicBezTo>
                    <a:pt x="13036" y="55356"/>
                    <a:pt x="13015" y="55294"/>
                    <a:pt x="12994" y="55210"/>
                  </a:cubicBezTo>
                  <a:cubicBezTo>
                    <a:pt x="12910" y="55001"/>
                    <a:pt x="12973" y="54750"/>
                    <a:pt x="12994" y="54519"/>
                  </a:cubicBezTo>
                  <a:lnTo>
                    <a:pt x="12994" y="54478"/>
                  </a:lnTo>
                  <a:cubicBezTo>
                    <a:pt x="13036" y="54164"/>
                    <a:pt x="13120" y="53578"/>
                    <a:pt x="13433" y="53306"/>
                  </a:cubicBezTo>
                  <a:lnTo>
                    <a:pt x="13454" y="53285"/>
                  </a:lnTo>
                  <a:lnTo>
                    <a:pt x="13496" y="53306"/>
                  </a:lnTo>
                  <a:cubicBezTo>
                    <a:pt x="13538" y="53390"/>
                    <a:pt x="13622" y="53473"/>
                    <a:pt x="13705" y="53536"/>
                  </a:cubicBezTo>
                  <a:lnTo>
                    <a:pt x="13726" y="53578"/>
                  </a:lnTo>
                  <a:lnTo>
                    <a:pt x="13936" y="53766"/>
                  </a:lnTo>
                  <a:cubicBezTo>
                    <a:pt x="13956" y="53829"/>
                    <a:pt x="14019" y="53850"/>
                    <a:pt x="14061" y="53871"/>
                  </a:cubicBezTo>
                  <a:cubicBezTo>
                    <a:pt x="14082" y="53913"/>
                    <a:pt x="14124" y="53913"/>
                    <a:pt x="14124" y="53934"/>
                  </a:cubicBezTo>
                  <a:lnTo>
                    <a:pt x="14145" y="53955"/>
                  </a:lnTo>
                  <a:lnTo>
                    <a:pt x="14145" y="53996"/>
                  </a:lnTo>
                  <a:cubicBezTo>
                    <a:pt x="14124" y="54059"/>
                    <a:pt x="14082" y="54143"/>
                    <a:pt x="14082" y="54227"/>
                  </a:cubicBezTo>
                  <a:cubicBezTo>
                    <a:pt x="14040" y="54457"/>
                    <a:pt x="13956" y="54750"/>
                    <a:pt x="13768" y="54854"/>
                  </a:cubicBezTo>
                  <a:cubicBezTo>
                    <a:pt x="13622" y="54959"/>
                    <a:pt x="13538" y="55105"/>
                    <a:pt x="13601" y="55273"/>
                  </a:cubicBezTo>
                  <a:cubicBezTo>
                    <a:pt x="13643" y="55461"/>
                    <a:pt x="13810" y="55587"/>
                    <a:pt x="13977" y="55607"/>
                  </a:cubicBezTo>
                  <a:lnTo>
                    <a:pt x="14249" y="55628"/>
                  </a:lnTo>
                  <a:cubicBezTo>
                    <a:pt x="14459" y="55670"/>
                    <a:pt x="14689" y="55691"/>
                    <a:pt x="14898" y="55712"/>
                  </a:cubicBezTo>
                  <a:lnTo>
                    <a:pt x="14961" y="55712"/>
                  </a:lnTo>
                  <a:lnTo>
                    <a:pt x="14961" y="55775"/>
                  </a:lnTo>
                  <a:cubicBezTo>
                    <a:pt x="14919" y="55963"/>
                    <a:pt x="14877" y="56193"/>
                    <a:pt x="14793" y="56361"/>
                  </a:cubicBezTo>
                  <a:cubicBezTo>
                    <a:pt x="14752" y="56549"/>
                    <a:pt x="14689" y="56737"/>
                    <a:pt x="14668" y="56905"/>
                  </a:cubicBezTo>
                  <a:cubicBezTo>
                    <a:pt x="14584" y="57386"/>
                    <a:pt x="14459" y="57825"/>
                    <a:pt x="14354" y="58307"/>
                  </a:cubicBezTo>
                  <a:lnTo>
                    <a:pt x="14333" y="58432"/>
                  </a:lnTo>
                  <a:cubicBezTo>
                    <a:pt x="14291" y="58558"/>
                    <a:pt x="14249" y="58683"/>
                    <a:pt x="14228" y="58830"/>
                  </a:cubicBezTo>
                  <a:cubicBezTo>
                    <a:pt x="14124" y="59185"/>
                    <a:pt x="14019" y="59562"/>
                    <a:pt x="14019" y="59918"/>
                  </a:cubicBezTo>
                  <a:cubicBezTo>
                    <a:pt x="14019" y="60190"/>
                    <a:pt x="13956" y="60441"/>
                    <a:pt x="13915" y="60713"/>
                  </a:cubicBezTo>
                  <a:cubicBezTo>
                    <a:pt x="13852" y="60964"/>
                    <a:pt x="13810" y="61236"/>
                    <a:pt x="13810" y="61487"/>
                  </a:cubicBezTo>
                  <a:cubicBezTo>
                    <a:pt x="13810" y="61613"/>
                    <a:pt x="13768" y="61759"/>
                    <a:pt x="13768" y="61864"/>
                  </a:cubicBezTo>
                  <a:cubicBezTo>
                    <a:pt x="13726" y="62429"/>
                    <a:pt x="13705" y="62910"/>
                    <a:pt x="14249" y="63328"/>
                  </a:cubicBezTo>
                  <a:cubicBezTo>
                    <a:pt x="14772" y="63705"/>
                    <a:pt x="15505" y="63789"/>
                    <a:pt x="16133" y="63851"/>
                  </a:cubicBezTo>
                  <a:cubicBezTo>
                    <a:pt x="16384" y="63851"/>
                    <a:pt x="16656" y="63810"/>
                    <a:pt x="16907" y="63810"/>
                  </a:cubicBezTo>
                  <a:lnTo>
                    <a:pt x="17095" y="63810"/>
                  </a:lnTo>
                  <a:lnTo>
                    <a:pt x="17095" y="63872"/>
                  </a:lnTo>
                  <a:cubicBezTo>
                    <a:pt x="17074" y="63977"/>
                    <a:pt x="17053" y="64102"/>
                    <a:pt x="17011" y="64207"/>
                  </a:cubicBezTo>
                  <a:cubicBezTo>
                    <a:pt x="16907" y="64688"/>
                    <a:pt x="16802" y="65128"/>
                    <a:pt x="16844" y="65630"/>
                  </a:cubicBezTo>
                  <a:cubicBezTo>
                    <a:pt x="16844" y="65839"/>
                    <a:pt x="16865" y="66007"/>
                    <a:pt x="16865" y="66216"/>
                  </a:cubicBezTo>
                  <a:cubicBezTo>
                    <a:pt x="16886" y="66613"/>
                    <a:pt x="16886" y="67032"/>
                    <a:pt x="16886" y="67450"/>
                  </a:cubicBezTo>
                  <a:lnTo>
                    <a:pt x="16886" y="67534"/>
                  </a:lnTo>
                  <a:lnTo>
                    <a:pt x="16802" y="67513"/>
                  </a:lnTo>
                  <a:cubicBezTo>
                    <a:pt x="16425" y="67304"/>
                    <a:pt x="15944" y="67199"/>
                    <a:pt x="15400" y="67199"/>
                  </a:cubicBezTo>
                  <a:cubicBezTo>
                    <a:pt x="14877" y="67199"/>
                    <a:pt x="14270" y="67304"/>
                    <a:pt x="13622" y="67513"/>
                  </a:cubicBezTo>
                  <a:cubicBezTo>
                    <a:pt x="12931" y="67722"/>
                    <a:pt x="12513" y="68036"/>
                    <a:pt x="12304" y="68476"/>
                  </a:cubicBezTo>
                  <a:cubicBezTo>
                    <a:pt x="12094" y="68915"/>
                    <a:pt x="12199" y="69417"/>
                    <a:pt x="12576" y="69731"/>
                  </a:cubicBezTo>
                  <a:cubicBezTo>
                    <a:pt x="12910" y="70024"/>
                    <a:pt x="13936" y="70233"/>
                    <a:pt x="14919" y="70233"/>
                  </a:cubicBezTo>
                  <a:cubicBezTo>
                    <a:pt x="16028" y="70233"/>
                    <a:pt x="16802" y="69982"/>
                    <a:pt x="17074" y="69564"/>
                  </a:cubicBezTo>
                  <a:cubicBezTo>
                    <a:pt x="17200" y="69354"/>
                    <a:pt x="17200" y="69103"/>
                    <a:pt x="17095" y="68810"/>
                  </a:cubicBezTo>
                  <a:cubicBezTo>
                    <a:pt x="17053" y="68706"/>
                    <a:pt x="16949" y="68622"/>
                    <a:pt x="16802" y="68622"/>
                  </a:cubicBezTo>
                  <a:cubicBezTo>
                    <a:pt x="16656" y="68622"/>
                    <a:pt x="16530" y="68706"/>
                    <a:pt x="16446" y="68810"/>
                  </a:cubicBezTo>
                  <a:lnTo>
                    <a:pt x="16425" y="68873"/>
                  </a:lnTo>
                  <a:cubicBezTo>
                    <a:pt x="16321" y="69040"/>
                    <a:pt x="16258" y="69124"/>
                    <a:pt x="15965" y="69208"/>
                  </a:cubicBezTo>
                  <a:cubicBezTo>
                    <a:pt x="15693" y="69292"/>
                    <a:pt x="15379" y="69312"/>
                    <a:pt x="15065" y="69312"/>
                  </a:cubicBezTo>
                  <a:lnTo>
                    <a:pt x="14584" y="69312"/>
                  </a:lnTo>
                  <a:cubicBezTo>
                    <a:pt x="14082" y="69312"/>
                    <a:pt x="13726" y="69250"/>
                    <a:pt x="13412" y="69187"/>
                  </a:cubicBezTo>
                  <a:cubicBezTo>
                    <a:pt x="13182" y="69124"/>
                    <a:pt x="13078" y="69020"/>
                    <a:pt x="13078" y="68894"/>
                  </a:cubicBezTo>
                  <a:cubicBezTo>
                    <a:pt x="13078" y="68559"/>
                    <a:pt x="13936" y="68203"/>
                    <a:pt x="14082" y="68162"/>
                  </a:cubicBezTo>
                  <a:cubicBezTo>
                    <a:pt x="14605" y="67994"/>
                    <a:pt x="15065" y="67931"/>
                    <a:pt x="15484" y="67931"/>
                  </a:cubicBezTo>
                  <a:cubicBezTo>
                    <a:pt x="16070" y="67931"/>
                    <a:pt x="16551" y="68099"/>
                    <a:pt x="16907" y="68413"/>
                  </a:cubicBezTo>
                  <a:cubicBezTo>
                    <a:pt x="16990" y="68476"/>
                    <a:pt x="17074" y="68517"/>
                    <a:pt x="17179" y="68517"/>
                  </a:cubicBezTo>
                  <a:cubicBezTo>
                    <a:pt x="17304" y="68517"/>
                    <a:pt x="17493" y="68455"/>
                    <a:pt x="17513" y="68266"/>
                  </a:cubicBezTo>
                  <a:cubicBezTo>
                    <a:pt x="17639" y="67450"/>
                    <a:pt x="17597" y="66613"/>
                    <a:pt x="17534" y="65902"/>
                  </a:cubicBezTo>
                  <a:cubicBezTo>
                    <a:pt x="17513" y="65567"/>
                    <a:pt x="17493" y="65232"/>
                    <a:pt x="17513" y="64856"/>
                  </a:cubicBezTo>
                  <a:cubicBezTo>
                    <a:pt x="17513" y="64730"/>
                    <a:pt x="17534" y="64605"/>
                    <a:pt x="17576" y="64479"/>
                  </a:cubicBezTo>
                  <a:cubicBezTo>
                    <a:pt x="17597" y="64270"/>
                    <a:pt x="17618" y="64082"/>
                    <a:pt x="17618" y="63872"/>
                  </a:cubicBezTo>
                  <a:lnTo>
                    <a:pt x="17618" y="63810"/>
                  </a:lnTo>
                  <a:lnTo>
                    <a:pt x="17681" y="63810"/>
                  </a:lnTo>
                  <a:cubicBezTo>
                    <a:pt x="17911" y="63851"/>
                    <a:pt x="18120" y="63872"/>
                    <a:pt x="18330" y="63893"/>
                  </a:cubicBezTo>
                  <a:cubicBezTo>
                    <a:pt x="18434" y="63914"/>
                    <a:pt x="18539" y="63977"/>
                    <a:pt x="18581" y="64061"/>
                  </a:cubicBezTo>
                  <a:cubicBezTo>
                    <a:pt x="18685" y="64082"/>
                    <a:pt x="18790" y="64082"/>
                    <a:pt x="18894" y="64102"/>
                  </a:cubicBezTo>
                  <a:cubicBezTo>
                    <a:pt x="19062" y="64123"/>
                    <a:pt x="19208" y="64165"/>
                    <a:pt x="19376" y="64165"/>
                  </a:cubicBezTo>
                  <a:cubicBezTo>
                    <a:pt x="19920" y="64165"/>
                    <a:pt x="20338" y="63914"/>
                    <a:pt x="20715" y="63370"/>
                  </a:cubicBezTo>
                  <a:cubicBezTo>
                    <a:pt x="21050" y="62910"/>
                    <a:pt x="21259" y="62219"/>
                    <a:pt x="21301" y="61382"/>
                  </a:cubicBezTo>
                  <a:lnTo>
                    <a:pt x="21301" y="61069"/>
                  </a:lnTo>
                  <a:lnTo>
                    <a:pt x="21301" y="60880"/>
                  </a:lnTo>
                  <a:cubicBezTo>
                    <a:pt x="21301" y="60734"/>
                    <a:pt x="21363" y="60566"/>
                    <a:pt x="21405" y="60441"/>
                  </a:cubicBezTo>
                  <a:cubicBezTo>
                    <a:pt x="21468" y="60315"/>
                    <a:pt x="21489" y="60190"/>
                    <a:pt x="21510" y="60043"/>
                  </a:cubicBezTo>
                  <a:cubicBezTo>
                    <a:pt x="21510" y="59834"/>
                    <a:pt x="21573" y="59625"/>
                    <a:pt x="21615" y="59416"/>
                  </a:cubicBezTo>
                  <a:cubicBezTo>
                    <a:pt x="21656" y="59311"/>
                    <a:pt x="21677" y="59206"/>
                    <a:pt x="21677" y="59102"/>
                  </a:cubicBezTo>
                  <a:lnTo>
                    <a:pt x="21677" y="59081"/>
                  </a:lnTo>
                  <a:lnTo>
                    <a:pt x="21698" y="59081"/>
                  </a:lnTo>
                  <a:cubicBezTo>
                    <a:pt x="21782" y="59039"/>
                    <a:pt x="21866" y="59039"/>
                    <a:pt x="21991" y="59039"/>
                  </a:cubicBezTo>
                  <a:cubicBezTo>
                    <a:pt x="22075" y="59039"/>
                    <a:pt x="22117" y="59039"/>
                    <a:pt x="22200" y="59060"/>
                  </a:cubicBezTo>
                  <a:lnTo>
                    <a:pt x="22284" y="59060"/>
                  </a:lnTo>
                  <a:cubicBezTo>
                    <a:pt x="22410" y="59060"/>
                    <a:pt x="22535" y="59081"/>
                    <a:pt x="22661" y="59081"/>
                  </a:cubicBezTo>
                  <a:cubicBezTo>
                    <a:pt x="22828" y="59081"/>
                    <a:pt x="22954" y="59081"/>
                    <a:pt x="23121" y="59060"/>
                  </a:cubicBezTo>
                  <a:cubicBezTo>
                    <a:pt x="23267" y="59039"/>
                    <a:pt x="23393" y="59039"/>
                    <a:pt x="23560" y="59039"/>
                  </a:cubicBezTo>
                  <a:cubicBezTo>
                    <a:pt x="23916" y="59039"/>
                    <a:pt x="24167" y="59185"/>
                    <a:pt x="24293" y="59583"/>
                  </a:cubicBezTo>
                  <a:cubicBezTo>
                    <a:pt x="24481" y="60106"/>
                    <a:pt x="24502" y="60671"/>
                    <a:pt x="24502" y="61194"/>
                  </a:cubicBezTo>
                  <a:cubicBezTo>
                    <a:pt x="24502" y="61445"/>
                    <a:pt x="24502" y="61675"/>
                    <a:pt x="24523" y="61885"/>
                  </a:cubicBezTo>
                  <a:cubicBezTo>
                    <a:pt x="24544" y="62387"/>
                    <a:pt x="24753" y="63600"/>
                    <a:pt x="25757" y="63956"/>
                  </a:cubicBezTo>
                  <a:cubicBezTo>
                    <a:pt x="25967" y="64019"/>
                    <a:pt x="26197" y="64061"/>
                    <a:pt x="26532" y="64061"/>
                  </a:cubicBezTo>
                  <a:lnTo>
                    <a:pt x="27327" y="64061"/>
                  </a:lnTo>
                  <a:cubicBezTo>
                    <a:pt x="27661" y="64061"/>
                    <a:pt x="27975" y="64102"/>
                    <a:pt x="28289" y="64165"/>
                  </a:cubicBezTo>
                  <a:lnTo>
                    <a:pt x="28352" y="64165"/>
                  </a:lnTo>
                  <a:lnTo>
                    <a:pt x="28310" y="64207"/>
                  </a:lnTo>
                  <a:cubicBezTo>
                    <a:pt x="28143" y="64939"/>
                    <a:pt x="28205" y="65797"/>
                    <a:pt x="28310" y="66613"/>
                  </a:cubicBezTo>
                  <a:cubicBezTo>
                    <a:pt x="28310" y="66697"/>
                    <a:pt x="28352" y="66802"/>
                    <a:pt x="28352" y="66906"/>
                  </a:cubicBezTo>
                  <a:cubicBezTo>
                    <a:pt x="28373" y="67346"/>
                    <a:pt x="28394" y="67848"/>
                    <a:pt x="28833" y="67931"/>
                  </a:cubicBezTo>
                  <a:lnTo>
                    <a:pt x="28938" y="67931"/>
                  </a:lnTo>
                  <a:cubicBezTo>
                    <a:pt x="29042" y="67931"/>
                    <a:pt x="29147" y="67890"/>
                    <a:pt x="29252" y="67869"/>
                  </a:cubicBezTo>
                  <a:cubicBezTo>
                    <a:pt x="29356" y="67848"/>
                    <a:pt x="29440" y="67827"/>
                    <a:pt x="29565" y="67827"/>
                  </a:cubicBezTo>
                  <a:cubicBezTo>
                    <a:pt x="29754" y="67827"/>
                    <a:pt x="29921" y="67764"/>
                    <a:pt x="30068" y="67743"/>
                  </a:cubicBezTo>
                  <a:cubicBezTo>
                    <a:pt x="30256" y="67680"/>
                    <a:pt x="30465" y="67659"/>
                    <a:pt x="30695" y="67659"/>
                  </a:cubicBezTo>
                  <a:lnTo>
                    <a:pt x="30779" y="67659"/>
                  </a:lnTo>
                  <a:cubicBezTo>
                    <a:pt x="31386" y="67680"/>
                    <a:pt x="32537" y="67827"/>
                    <a:pt x="33311" y="68350"/>
                  </a:cubicBezTo>
                  <a:cubicBezTo>
                    <a:pt x="33499" y="68476"/>
                    <a:pt x="33604" y="68601"/>
                    <a:pt x="33583" y="68727"/>
                  </a:cubicBezTo>
                  <a:cubicBezTo>
                    <a:pt x="33499" y="69082"/>
                    <a:pt x="32683" y="69229"/>
                    <a:pt x="32599" y="69250"/>
                  </a:cubicBezTo>
                  <a:cubicBezTo>
                    <a:pt x="32265" y="69312"/>
                    <a:pt x="31930" y="69312"/>
                    <a:pt x="31595" y="69312"/>
                  </a:cubicBezTo>
                  <a:lnTo>
                    <a:pt x="30716" y="69312"/>
                  </a:lnTo>
                  <a:cubicBezTo>
                    <a:pt x="30340" y="69312"/>
                    <a:pt x="30026" y="69292"/>
                    <a:pt x="29733" y="69229"/>
                  </a:cubicBezTo>
                  <a:cubicBezTo>
                    <a:pt x="29252" y="69124"/>
                    <a:pt x="29021" y="68936"/>
                    <a:pt x="28875" y="68476"/>
                  </a:cubicBezTo>
                  <a:cubicBezTo>
                    <a:pt x="28791" y="68287"/>
                    <a:pt x="28603" y="68183"/>
                    <a:pt x="28477" y="68183"/>
                  </a:cubicBezTo>
                  <a:cubicBezTo>
                    <a:pt x="28352" y="68183"/>
                    <a:pt x="28164" y="68266"/>
                    <a:pt x="28101" y="68476"/>
                  </a:cubicBezTo>
                  <a:cubicBezTo>
                    <a:pt x="27996" y="68873"/>
                    <a:pt x="28059" y="69229"/>
                    <a:pt x="28268" y="69501"/>
                  </a:cubicBezTo>
                  <a:cubicBezTo>
                    <a:pt x="28708" y="70066"/>
                    <a:pt x="29817" y="70275"/>
                    <a:pt x="30591" y="70275"/>
                  </a:cubicBezTo>
                  <a:lnTo>
                    <a:pt x="31114" y="70275"/>
                  </a:lnTo>
                  <a:cubicBezTo>
                    <a:pt x="32223" y="70275"/>
                    <a:pt x="33436" y="70233"/>
                    <a:pt x="34169" y="69501"/>
                  </a:cubicBezTo>
                  <a:cubicBezTo>
                    <a:pt x="34378" y="69292"/>
                    <a:pt x="34483" y="69020"/>
                    <a:pt x="34462" y="68727"/>
                  </a:cubicBezTo>
                  <a:cubicBezTo>
                    <a:pt x="34462" y="68371"/>
                    <a:pt x="34252" y="67952"/>
                    <a:pt x="33959" y="67680"/>
                  </a:cubicBezTo>
                  <a:cubicBezTo>
                    <a:pt x="33311" y="67095"/>
                    <a:pt x="32244" y="66927"/>
                    <a:pt x="31386" y="66823"/>
                  </a:cubicBezTo>
                  <a:lnTo>
                    <a:pt x="31302" y="66823"/>
                  </a:lnTo>
                  <a:cubicBezTo>
                    <a:pt x="31093" y="66802"/>
                    <a:pt x="30821" y="66781"/>
                    <a:pt x="30570" y="66781"/>
                  </a:cubicBezTo>
                  <a:cubicBezTo>
                    <a:pt x="30340" y="66781"/>
                    <a:pt x="30089" y="66802"/>
                    <a:pt x="29921" y="66843"/>
                  </a:cubicBezTo>
                  <a:cubicBezTo>
                    <a:pt x="29837" y="66885"/>
                    <a:pt x="29733" y="66906"/>
                    <a:pt x="29649" y="66906"/>
                  </a:cubicBezTo>
                  <a:cubicBezTo>
                    <a:pt x="29545" y="66927"/>
                    <a:pt x="29461" y="66927"/>
                    <a:pt x="29356" y="66948"/>
                  </a:cubicBezTo>
                  <a:lnTo>
                    <a:pt x="29314" y="66990"/>
                  </a:lnTo>
                  <a:lnTo>
                    <a:pt x="29314" y="66927"/>
                  </a:lnTo>
                  <a:lnTo>
                    <a:pt x="29231" y="66383"/>
                  </a:lnTo>
                  <a:cubicBezTo>
                    <a:pt x="29210" y="66174"/>
                    <a:pt x="29189" y="65944"/>
                    <a:pt x="29147" y="65693"/>
                  </a:cubicBezTo>
                  <a:cubicBezTo>
                    <a:pt x="29147" y="65546"/>
                    <a:pt x="29126" y="65421"/>
                    <a:pt x="29126" y="65253"/>
                  </a:cubicBezTo>
                  <a:cubicBezTo>
                    <a:pt x="29105" y="64939"/>
                    <a:pt x="29105" y="64605"/>
                    <a:pt x="29021" y="64312"/>
                  </a:cubicBezTo>
                  <a:lnTo>
                    <a:pt x="29021" y="64270"/>
                  </a:lnTo>
                  <a:lnTo>
                    <a:pt x="30926" y="64270"/>
                  </a:lnTo>
                  <a:cubicBezTo>
                    <a:pt x="31428" y="64165"/>
                    <a:pt x="31825" y="63893"/>
                    <a:pt x="32118" y="63496"/>
                  </a:cubicBezTo>
                  <a:cubicBezTo>
                    <a:pt x="32641" y="62763"/>
                    <a:pt x="32662" y="61801"/>
                    <a:pt x="32641" y="61027"/>
                  </a:cubicBezTo>
                  <a:cubicBezTo>
                    <a:pt x="32578" y="60127"/>
                    <a:pt x="32432" y="59248"/>
                    <a:pt x="32265" y="58453"/>
                  </a:cubicBezTo>
                  <a:cubicBezTo>
                    <a:pt x="32139" y="57700"/>
                    <a:pt x="32034" y="57051"/>
                    <a:pt x="31972" y="56424"/>
                  </a:cubicBezTo>
                  <a:cubicBezTo>
                    <a:pt x="31972" y="56277"/>
                    <a:pt x="31972" y="56172"/>
                    <a:pt x="31951" y="56068"/>
                  </a:cubicBezTo>
                  <a:lnTo>
                    <a:pt x="32055" y="56068"/>
                  </a:lnTo>
                  <a:cubicBezTo>
                    <a:pt x="32076" y="56214"/>
                    <a:pt x="32139" y="56277"/>
                    <a:pt x="32244" y="56361"/>
                  </a:cubicBezTo>
                  <a:cubicBezTo>
                    <a:pt x="32327" y="56424"/>
                    <a:pt x="32390" y="56444"/>
                    <a:pt x="32453" y="56444"/>
                  </a:cubicBezTo>
                  <a:cubicBezTo>
                    <a:pt x="32495" y="56444"/>
                    <a:pt x="32537" y="56444"/>
                    <a:pt x="32558" y="56424"/>
                  </a:cubicBezTo>
                  <a:cubicBezTo>
                    <a:pt x="32788" y="56235"/>
                    <a:pt x="32809" y="56026"/>
                    <a:pt x="32809" y="55754"/>
                  </a:cubicBezTo>
                  <a:cubicBezTo>
                    <a:pt x="32809" y="55691"/>
                    <a:pt x="32809" y="55587"/>
                    <a:pt x="32850" y="55503"/>
                  </a:cubicBezTo>
                  <a:cubicBezTo>
                    <a:pt x="32871" y="55335"/>
                    <a:pt x="32892" y="55168"/>
                    <a:pt x="32955" y="54917"/>
                  </a:cubicBezTo>
                  <a:lnTo>
                    <a:pt x="32976" y="54854"/>
                  </a:lnTo>
                  <a:lnTo>
                    <a:pt x="33018" y="54896"/>
                  </a:lnTo>
                  <a:cubicBezTo>
                    <a:pt x="33332" y="55189"/>
                    <a:pt x="33520" y="55545"/>
                    <a:pt x="33708" y="55942"/>
                  </a:cubicBezTo>
                  <a:cubicBezTo>
                    <a:pt x="33792" y="56068"/>
                    <a:pt x="33834" y="56214"/>
                    <a:pt x="33918" y="56340"/>
                  </a:cubicBezTo>
                  <a:cubicBezTo>
                    <a:pt x="33959" y="56444"/>
                    <a:pt x="34043" y="56486"/>
                    <a:pt x="34169" y="56486"/>
                  </a:cubicBezTo>
                  <a:cubicBezTo>
                    <a:pt x="34252" y="56486"/>
                    <a:pt x="34357" y="56465"/>
                    <a:pt x="34420" y="56382"/>
                  </a:cubicBezTo>
                  <a:cubicBezTo>
                    <a:pt x="34441" y="56361"/>
                    <a:pt x="34483" y="56298"/>
                    <a:pt x="34483" y="56193"/>
                  </a:cubicBezTo>
                  <a:cubicBezTo>
                    <a:pt x="34483" y="55294"/>
                    <a:pt x="33939" y="54415"/>
                    <a:pt x="33122" y="53913"/>
                  </a:cubicBezTo>
                  <a:lnTo>
                    <a:pt x="33081" y="53871"/>
                  </a:lnTo>
                  <a:lnTo>
                    <a:pt x="33122" y="53829"/>
                  </a:lnTo>
                  <a:cubicBezTo>
                    <a:pt x="33185" y="53766"/>
                    <a:pt x="33269" y="53724"/>
                    <a:pt x="33311" y="53662"/>
                  </a:cubicBezTo>
                  <a:cubicBezTo>
                    <a:pt x="33436" y="53557"/>
                    <a:pt x="33583" y="53431"/>
                    <a:pt x="33687" y="53348"/>
                  </a:cubicBezTo>
                  <a:lnTo>
                    <a:pt x="33708" y="53327"/>
                  </a:lnTo>
                  <a:cubicBezTo>
                    <a:pt x="34169" y="52971"/>
                    <a:pt x="34650" y="52594"/>
                    <a:pt x="35047" y="52134"/>
                  </a:cubicBezTo>
                  <a:cubicBezTo>
                    <a:pt x="35843" y="51151"/>
                    <a:pt x="36366" y="50293"/>
                    <a:pt x="36408" y="49100"/>
                  </a:cubicBezTo>
                  <a:cubicBezTo>
                    <a:pt x="36408" y="48912"/>
                    <a:pt x="36324" y="48703"/>
                    <a:pt x="36240" y="48493"/>
                  </a:cubicBezTo>
                  <a:cubicBezTo>
                    <a:pt x="36219" y="48410"/>
                    <a:pt x="36198" y="48326"/>
                    <a:pt x="36156" y="48284"/>
                  </a:cubicBezTo>
                  <a:cubicBezTo>
                    <a:pt x="36052" y="47991"/>
                    <a:pt x="35947" y="47698"/>
                    <a:pt x="35822" y="47426"/>
                  </a:cubicBezTo>
                  <a:cubicBezTo>
                    <a:pt x="35717" y="47217"/>
                    <a:pt x="35633" y="46966"/>
                    <a:pt x="35571" y="46757"/>
                  </a:cubicBezTo>
                  <a:cubicBezTo>
                    <a:pt x="35403" y="46401"/>
                    <a:pt x="35257" y="46004"/>
                    <a:pt x="35068" y="45648"/>
                  </a:cubicBezTo>
                  <a:cubicBezTo>
                    <a:pt x="34671" y="44936"/>
                    <a:pt x="34211" y="44288"/>
                    <a:pt x="33708" y="43618"/>
                  </a:cubicBezTo>
                  <a:cubicBezTo>
                    <a:pt x="33499" y="43346"/>
                    <a:pt x="33269" y="43053"/>
                    <a:pt x="33060" y="42739"/>
                  </a:cubicBezTo>
                  <a:lnTo>
                    <a:pt x="33018" y="42719"/>
                  </a:lnTo>
                  <a:lnTo>
                    <a:pt x="33018" y="42677"/>
                  </a:lnTo>
                  <a:cubicBezTo>
                    <a:pt x="33081" y="42572"/>
                    <a:pt x="33018" y="42447"/>
                    <a:pt x="32955" y="42363"/>
                  </a:cubicBezTo>
                  <a:lnTo>
                    <a:pt x="32871" y="42321"/>
                  </a:lnTo>
                  <a:lnTo>
                    <a:pt x="32955" y="42300"/>
                  </a:lnTo>
                  <a:lnTo>
                    <a:pt x="32997" y="42237"/>
                  </a:lnTo>
                  <a:cubicBezTo>
                    <a:pt x="33081" y="42154"/>
                    <a:pt x="33185" y="42091"/>
                    <a:pt x="33290" y="42028"/>
                  </a:cubicBezTo>
                  <a:cubicBezTo>
                    <a:pt x="33395" y="41986"/>
                    <a:pt x="33499" y="41944"/>
                    <a:pt x="33604" y="41903"/>
                  </a:cubicBezTo>
                  <a:cubicBezTo>
                    <a:pt x="33687" y="41882"/>
                    <a:pt x="33750" y="41840"/>
                    <a:pt x="33834" y="41798"/>
                  </a:cubicBezTo>
                  <a:cubicBezTo>
                    <a:pt x="34211" y="41631"/>
                    <a:pt x="34483" y="41463"/>
                    <a:pt x="34671" y="41170"/>
                  </a:cubicBezTo>
                  <a:cubicBezTo>
                    <a:pt x="34734" y="41066"/>
                    <a:pt x="34734" y="40940"/>
                    <a:pt x="34671" y="40835"/>
                  </a:cubicBezTo>
                  <a:cubicBezTo>
                    <a:pt x="34273" y="40145"/>
                    <a:pt x="33604" y="39685"/>
                    <a:pt x="32913" y="39224"/>
                  </a:cubicBezTo>
                  <a:cubicBezTo>
                    <a:pt x="32641" y="39015"/>
                    <a:pt x="32348" y="38848"/>
                    <a:pt x="32076" y="38638"/>
                  </a:cubicBezTo>
                  <a:cubicBezTo>
                    <a:pt x="32014" y="38555"/>
                    <a:pt x="31930" y="38492"/>
                    <a:pt x="31846" y="38450"/>
                  </a:cubicBezTo>
                  <a:cubicBezTo>
                    <a:pt x="31700" y="38345"/>
                    <a:pt x="31532" y="38220"/>
                    <a:pt x="31407" y="38073"/>
                  </a:cubicBezTo>
                  <a:cubicBezTo>
                    <a:pt x="31323" y="38011"/>
                    <a:pt x="31218" y="37927"/>
                    <a:pt x="31114" y="37864"/>
                  </a:cubicBezTo>
                  <a:cubicBezTo>
                    <a:pt x="31009" y="37801"/>
                    <a:pt x="30884" y="37697"/>
                    <a:pt x="30779" y="37592"/>
                  </a:cubicBezTo>
                  <a:cubicBezTo>
                    <a:pt x="30716" y="37529"/>
                    <a:pt x="30695" y="37488"/>
                    <a:pt x="30654" y="37446"/>
                  </a:cubicBezTo>
                  <a:cubicBezTo>
                    <a:pt x="30402" y="37216"/>
                    <a:pt x="30193" y="36985"/>
                    <a:pt x="29879" y="36860"/>
                  </a:cubicBezTo>
                  <a:lnTo>
                    <a:pt x="29775" y="36818"/>
                  </a:lnTo>
                  <a:lnTo>
                    <a:pt x="29858" y="36776"/>
                  </a:lnTo>
                  <a:cubicBezTo>
                    <a:pt x="30612" y="36295"/>
                    <a:pt x="31344" y="35772"/>
                    <a:pt x="31951" y="35207"/>
                  </a:cubicBezTo>
                  <a:cubicBezTo>
                    <a:pt x="33332" y="33952"/>
                    <a:pt x="34441" y="32194"/>
                    <a:pt x="35319" y="29892"/>
                  </a:cubicBezTo>
                  <a:cubicBezTo>
                    <a:pt x="35675" y="29034"/>
                    <a:pt x="35989" y="28093"/>
                    <a:pt x="36115" y="27047"/>
                  </a:cubicBezTo>
                  <a:lnTo>
                    <a:pt x="36115" y="27026"/>
                  </a:lnTo>
                  <a:lnTo>
                    <a:pt x="36135" y="27026"/>
                  </a:lnTo>
                  <a:cubicBezTo>
                    <a:pt x="36449" y="26921"/>
                    <a:pt x="36742" y="26775"/>
                    <a:pt x="36993" y="26649"/>
                  </a:cubicBezTo>
                  <a:cubicBezTo>
                    <a:pt x="37663" y="26335"/>
                    <a:pt x="38291" y="25833"/>
                    <a:pt x="38960" y="25164"/>
                  </a:cubicBezTo>
                  <a:cubicBezTo>
                    <a:pt x="40090" y="24013"/>
                    <a:pt x="39672" y="22172"/>
                    <a:pt x="38646" y="21104"/>
                  </a:cubicBezTo>
                  <a:lnTo>
                    <a:pt x="38521" y="20979"/>
                  </a:lnTo>
                  <a:cubicBezTo>
                    <a:pt x="38772" y="20770"/>
                    <a:pt x="38939" y="20477"/>
                    <a:pt x="38960" y="20121"/>
                  </a:cubicBezTo>
                  <a:cubicBezTo>
                    <a:pt x="38981" y="19640"/>
                    <a:pt x="38542" y="19200"/>
                    <a:pt x="38228" y="18928"/>
                  </a:cubicBezTo>
                  <a:lnTo>
                    <a:pt x="37914" y="18698"/>
                  </a:lnTo>
                  <a:cubicBezTo>
                    <a:pt x="37935" y="18698"/>
                    <a:pt x="37977" y="18677"/>
                    <a:pt x="37998" y="18677"/>
                  </a:cubicBezTo>
                  <a:cubicBezTo>
                    <a:pt x="38228" y="18594"/>
                    <a:pt x="38458" y="18510"/>
                    <a:pt x="38709" y="18405"/>
                  </a:cubicBezTo>
                  <a:cubicBezTo>
                    <a:pt x="39190" y="18196"/>
                    <a:pt x="39776" y="17924"/>
                    <a:pt x="39965" y="17359"/>
                  </a:cubicBezTo>
                  <a:cubicBezTo>
                    <a:pt x="40048" y="16773"/>
                    <a:pt x="39525" y="16146"/>
                    <a:pt x="39148" y="15727"/>
                  </a:cubicBezTo>
                  <a:cubicBezTo>
                    <a:pt x="38939" y="15497"/>
                    <a:pt x="38688" y="15330"/>
                    <a:pt x="38416" y="15141"/>
                  </a:cubicBezTo>
                  <a:cubicBezTo>
                    <a:pt x="38312" y="15078"/>
                    <a:pt x="38228" y="15016"/>
                    <a:pt x="38102" y="14974"/>
                  </a:cubicBezTo>
                  <a:cubicBezTo>
                    <a:pt x="38835" y="14493"/>
                    <a:pt x="39462" y="13823"/>
                    <a:pt x="39672" y="12944"/>
                  </a:cubicBezTo>
                  <a:cubicBezTo>
                    <a:pt x="39944" y="11773"/>
                    <a:pt x="39232" y="10622"/>
                    <a:pt x="38332" y="9910"/>
                  </a:cubicBezTo>
                  <a:cubicBezTo>
                    <a:pt x="37600" y="9345"/>
                    <a:pt x="36742" y="8948"/>
                    <a:pt x="35801" y="8906"/>
                  </a:cubicBezTo>
                  <a:cubicBezTo>
                    <a:pt x="35926" y="8320"/>
                    <a:pt x="35884" y="7818"/>
                    <a:pt x="35780" y="7232"/>
                  </a:cubicBezTo>
                  <a:cubicBezTo>
                    <a:pt x="35591" y="6081"/>
                    <a:pt x="35299" y="5056"/>
                    <a:pt x="34629" y="4094"/>
                  </a:cubicBezTo>
                  <a:cubicBezTo>
                    <a:pt x="33980" y="3173"/>
                    <a:pt x="33039" y="2482"/>
                    <a:pt x="32014" y="2064"/>
                  </a:cubicBezTo>
                  <a:cubicBezTo>
                    <a:pt x="31344" y="1796"/>
                    <a:pt x="30703" y="1642"/>
                    <a:pt x="30049" y="1642"/>
                  </a:cubicBezTo>
                  <a:cubicBezTo>
                    <a:pt x="29579" y="1642"/>
                    <a:pt x="29102" y="1722"/>
                    <a:pt x="28603" y="1897"/>
                  </a:cubicBezTo>
                  <a:cubicBezTo>
                    <a:pt x="28038" y="2064"/>
                    <a:pt x="27515" y="2336"/>
                    <a:pt x="27034" y="2692"/>
                  </a:cubicBezTo>
                  <a:cubicBezTo>
                    <a:pt x="26197" y="1959"/>
                    <a:pt x="25297" y="1332"/>
                    <a:pt x="24251" y="955"/>
                  </a:cubicBezTo>
                  <a:cubicBezTo>
                    <a:pt x="23729" y="764"/>
                    <a:pt x="23192" y="675"/>
                    <a:pt x="22660" y="675"/>
                  </a:cubicBezTo>
                  <a:cubicBezTo>
                    <a:pt x="22083" y="675"/>
                    <a:pt x="21510" y="780"/>
                    <a:pt x="20966" y="976"/>
                  </a:cubicBezTo>
                  <a:cubicBezTo>
                    <a:pt x="20506" y="1122"/>
                    <a:pt x="20087" y="1373"/>
                    <a:pt x="19669" y="1625"/>
                  </a:cubicBezTo>
                  <a:cubicBezTo>
                    <a:pt x="19438" y="1792"/>
                    <a:pt x="19166" y="1938"/>
                    <a:pt x="18936" y="2127"/>
                  </a:cubicBezTo>
                  <a:cubicBezTo>
                    <a:pt x="18350" y="1415"/>
                    <a:pt x="17513" y="955"/>
                    <a:pt x="16739" y="537"/>
                  </a:cubicBezTo>
                  <a:cubicBezTo>
                    <a:pt x="16045" y="174"/>
                    <a:pt x="15279" y="1"/>
                    <a:pt x="1450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03" name="Google Shape;303;p16"/>
          <p:cNvSpPr/>
          <p:nvPr/>
        </p:nvSpPr>
        <p:spPr>
          <a:xfrm rot="-1107443" flipH="1">
            <a:off x="8094830" y="1234997"/>
            <a:ext cx="392348" cy="165598"/>
          </a:xfrm>
          <a:custGeom>
            <a:avLst/>
            <a:gdLst/>
            <a:ahLst/>
            <a:cxnLst/>
            <a:rect l="l" t="t" r="r" b="b"/>
            <a:pathLst>
              <a:path w="13879" h="5629" extrusionOk="0">
                <a:moveTo>
                  <a:pt x="13474" y="1"/>
                </a:moveTo>
                <a:cubicBezTo>
                  <a:pt x="13366" y="1"/>
                  <a:pt x="13255" y="51"/>
                  <a:pt x="13182" y="167"/>
                </a:cubicBezTo>
                <a:cubicBezTo>
                  <a:pt x="12869" y="649"/>
                  <a:pt x="12785" y="1193"/>
                  <a:pt x="12450" y="1632"/>
                </a:cubicBezTo>
                <a:cubicBezTo>
                  <a:pt x="12115" y="2071"/>
                  <a:pt x="11655" y="2490"/>
                  <a:pt x="11237" y="2867"/>
                </a:cubicBezTo>
                <a:cubicBezTo>
                  <a:pt x="10232" y="3745"/>
                  <a:pt x="8977" y="4227"/>
                  <a:pt x="7659" y="4561"/>
                </a:cubicBezTo>
                <a:cubicBezTo>
                  <a:pt x="6711" y="4810"/>
                  <a:pt x="5671" y="4909"/>
                  <a:pt x="4649" y="4909"/>
                </a:cubicBezTo>
                <a:cubicBezTo>
                  <a:pt x="4296" y="4909"/>
                  <a:pt x="3944" y="4897"/>
                  <a:pt x="3599" y="4875"/>
                </a:cubicBezTo>
                <a:cubicBezTo>
                  <a:pt x="3035" y="4854"/>
                  <a:pt x="2511" y="4561"/>
                  <a:pt x="2009" y="4248"/>
                </a:cubicBezTo>
                <a:cubicBezTo>
                  <a:pt x="1549" y="3934"/>
                  <a:pt x="775" y="3285"/>
                  <a:pt x="879" y="2636"/>
                </a:cubicBezTo>
                <a:cubicBezTo>
                  <a:pt x="930" y="2360"/>
                  <a:pt x="693" y="2174"/>
                  <a:pt x="487" y="2174"/>
                </a:cubicBezTo>
                <a:cubicBezTo>
                  <a:pt x="350" y="2174"/>
                  <a:pt x="227" y="2256"/>
                  <a:pt x="210" y="2448"/>
                </a:cubicBezTo>
                <a:cubicBezTo>
                  <a:pt x="1" y="3745"/>
                  <a:pt x="1298" y="4771"/>
                  <a:pt x="2344" y="5294"/>
                </a:cubicBezTo>
                <a:cubicBezTo>
                  <a:pt x="2972" y="5608"/>
                  <a:pt x="3662" y="5629"/>
                  <a:pt x="4374" y="5629"/>
                </a:cubicBezTo>
                <a:cubicBezTo>
                  <a:pt x="5211" y="5629"/>
                  <a:pt x="6048" y="5608"/>
                  <a:pt x="6843" y="5503"/>
                </a:cubicBezTo>
                <a:cubicBezTo>
                  <a:pt x="9751" y="5064"/>
                  <a:pt x="12973" y="3473"/>
                  <a:pt x="13810" y="439"/>
                </a:cubicBezTo>
                <a:cubicBezTo>
                  <a:pt x="13879" y="180"/>
                  <a:pt x="13679" y="1"/>
                  <a:pt x="13474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17"/>
          <p:cNvSpPr txBox="1">
            <a:spLocks noGrp="1"/>
          </p:cNvSpPr>
          <p:nvPr>
            <p:ph type="title"/>
          </p:nvPr>
        </p:nvSpPr>
        <p:spPr>
          <a:xfrm>
            <a:off x="311700" y="2926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Patrick Hand"/>
                <a:ea typeface="Patrick Hand"/>
                <a:cs typeface="Patrick Hand"/>
                <a:sym typeface="Patrick Hand"/>
              </a:rPr>
              <a:t>This is where I will hang my coat and bag…</a:t>
            </a:r>
            <a:endParaRPr>
              <a:latin typeface="Patrick Hand"/>
              <a:ea typeface="Patrick Hand"/>
              <a:cs typeface="Patrick Hand"/>
              <a:sym typeface="Patrick Hand"/>
            </a:endParaRPr>
          </a:p>
        </p:txBody>
      </p:sp>
      <p:pic>
        <p:nvPicPr>
          <p:cNvPr id="309" name="Google Shape;309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60325" y="1017725"/>
            <a:ext cx="5732864" cy="3820976"/>
          </a:xfrm>
          <a:prstGeom prst="rect">
            <a:avLst/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310" name="Google Shape;310;p17"/>
          <p:cNvSpPr/>
          <p:nvPr/>
        </p:nvSpPr>
        <p:spPr>
          <a:xfrm>
            <a:off x="5027300" y="2620913"/>
            <a:ext cx="969325" cy="795100"/>
          </a:xfrm>
          <a:custGeom>
            <a:avLst/>
            <a:gdLst/>
            <a:ahLst/>
            <a:cxnLst/>
            <a:rect l="l" t="t" r="r" b="b"/>
            <a:pathLst>
              <a:path w="38773" h="31804" extrusionOk="0">
                <a:moveTo>
                  <a:pt x="8349" y="2616"/>
                </a:moveTo>
                <a:cubicBezTo>
                  <a:pt x="8370" y="2929"/>
                  <a:pt x="8370" y="3160"/>
                  <a:pt x="8412" y="3390"/>
                </a:cubicBezTo>
                <a:cubicBezTo>
                  <a:pt x="8454" y="3662"/>
                  <a:pt x="8684" y="3850"/>
                  <a:pt x="8956" y="3850"/>
                </a:cubicBezTo>
                <a:cubicBezTo>
                  <a:pt x="9207" y="3850"/>
                  <a:pt x="9416" y="3704"/>
                  <a:pt x="9458" y="3452"/>
                </a:cubicBezTo>
                <a:cubicBezTo>
                  <a:pt x="9500" y="2929"/>
                  <a:pt x="9814" y="2657"/>
                  <a:pt x="10149" y="2344"/>
                </a:cubicBezTo>
                <a:cubicBezTo>
                  <a:pt x="10316" y="2197"/>
                  <a:pt x="10442" y="2051"/>
                  <a:pt x="10546" y="1883"/>
                </a:cubicBezTo>
                <a:cubicBezTo>
                  <a:pt x="11174" y="879"/>
                  <a:pt x="12241" y="586"/>
                  <a:pt x="13287" y="293"/>
                </a:cubicBezTo>
                <a:cubicBezTo>
                  <a:pt x="13873" y="147"/>
                  <a:pt x="14501" y="167"/>
                  <a:pt x="15108" y="105"/>
                </a:cubicBezTo>
                <a:cubicBezTo>
                  <a:pt x="16175" y="0"/>
                  <a:pt x="17221" y="105"/>
                  <a:pt x="18246" y="460"/>
                </a:cubicBezTo>
                <a:cubicBezTo>
                  <a:pt x="19104" y="732"/>
                  <a:pt x="19857" y="1193"/>
                  <a:pt x="20569" y="1716"/>
                </a:cubicBezTo>
                <a:cubicBezTo>
                  <a:pt x="20924" y="1988"/>
                  <a:pt x="21217" y="2406"/>
                  <a:pt x="21510" y="2804"/>
                </a:cubicBezTo>
                <a:cubicBezTo>
                  <a:pt x="21594" y="2929"/>
                  <a:pt x="21615" y="3118"/>
                  <a:pt x="21594" y="3306"/>
                </a:cubicBezTo>
                <a:cubicBezTo>
                  <a:pt x="21594" y="3620"/>
                  <a:pt x="21531" y="3934"/>
                  <a:pt x="21531" y="4248"/>
                </a:cubicBezTo>
                <a:cubicBezTo>
                  <a:pt x="21531" y="4771"/>
                  <a:pt x="21971" y="5001"/>
                  <a:pt x="22452" y="4708"/>
                </a:cubicBezTo>
                <a:cubicBezTo>
                  <a:pt x="22598" y="4645"/>
                  <a:pt x="22745" y="4499"/>
                  <a:pt x="22870" y="4394"/>
                </a:cubicBezTo>
                <a:cubicBezTo>
                  <a:pt x="23205" y="4122"/>
                  <a:pt x="23624" y="4038"/>
                  <a:pt x="24063" y="4059"/>
                </a:cubicBezTo>
                <a:cubicBezTo>
                  <a:pt x="25402" y="4164"/>
                  <a:pt x="26678" y="4457"/>
                  <a:pt x="27829" y="5105"/>
                </a:cubicBezTo>
                <a:cubicBezTo>
                  <a:pt x="29168" y="5838"/>
                  <a:pt x="30235" y="6842"/>
                  <a:pt x="30968" y="8202"/>
                </a:cubicBezTo>
                <a:cubicBezTo>
                  <a:pt x="31051" y="8328"/>
                  <a:pt x="31114" y="8537"/>
                  <a:pt x="31072" y="8683"/>
                </a:cubicBezTo>
                <a:cubicBezTo>
                  <a:pt x="31051" y="9039"/>
                  <a:pt x="30968" y="9374"/>
                  <a:pt x="30905" y="9709"/>
                </a:cubicBezTo>
                <a:cubicBezTo>
                  <a:pt x="30821" y="10043"/>
                  <a:pt x="30696" y="10336"/>
                  <a:pt x="30340" y="10546"/>
                </a:cubicBezTo>
                <a:cubicBezTo>
                  <a:pt x="30110" y="10713"/>
                  <a:pt x="30047" y="10964"/>
                  <a:pt x="30152" y="11236"/>
                </a:cubicBezTo>
                <a:cubicBezTo>
                  <a:pt x="30256" y="11487"/>
                  <a:pt x="30570" y="11696"/>
                  <a:pt x="30863" y="11571"/>
                </a:cubicBezTo>
                <a:cubicBezTo>
                  <a:pt x="31658" y="11278"/>
                  <a:pt x="32411" y="11550"/>
                  <a:pt x="33144" y="11613"/>
                </a:cubicBezTo>
                <a:cubicBezTo>
                  <a:pt x="33939" y="11717"/>
                  <a:pt x="34588" y="12136"/>
                  <a:pt x="35194" y="12638"/>
                </a:cubicBezTo>
                <a:cubicBezTo>
                  <a:pt x="35843" y="13161"/>
                  <a:pt x="36324" y="13810"/>
                  <a:pt x="36826" y="14500"/>
                </a:cubicBezTo>
                <a:cubicBezTo>
                  <a:pt x="37119" y="14898"/>
                  <a:pt x="37119" y="15756"/>
                  <a:pt x="36847" y="16111"/>
                </a:cubicBezTo>
                <a:cubicBezTo>
                  <a:pt x="36764" y="16258"/>
                  <a:pt x="36596" y="16362"/>
                  <a:pt x="36471" y="16404"/>
                </a:cubicBezTo>
                <a:cubicBezTo>
                  <a:pt x="36324" y="16467"/>
                  <a:pt x="36178" y="16467"/>
                  <a:pt x="36052" y="16509"/>
                </a:cubicBezTo>
                <a:cubicBezTo>
                  <a:pt x="35864" y="16593"/>
                  <a:pt x="35676" y="16697"/>
                  <a:pt x="35529" y="16802"/>
                </a:cubicBezTo>
                <a:cubicBezTo>
                  <a:pt x="35341" y="16948"/>
                  <a:pt x="35257" y="17199"/>
                  <a:pt x="35341" y="17429"/>
                </a:cubicBezTo>
                <a:cubicBezTo>
                  <a:pt x="35424" y="17660"/>
                  <a:pt x="35592" y="17785"/>
                  <a:pt x="35864" y="17827"/>
                </a:cubicBezTo>
                <a:cubicBezTo>
                  <a:pt x="35989" y="17848"/>
                  <a:pt x="36157" y="17848"/>
                  <a:pt x="36282" y="17785"/>
                </a:cubicBezTo>
                <a:cubicBezTo>
                  <a:pt x="36596" y="17660"/>
                  <a:pt x="36847" y="17764"/>
                  <a:pt x="37057" y="17973"/>
                </a:cubicBezTo>
                <a:cubicBezTo>
                  <a:pt x="37475" y="18371"/>
                  <a:pt x="37935" y="18769"/>
                  <a:pt x="38249" y="19208"/>
                </a:cubicBezTo>
                <a:cubicBezTo>
                  <a:pt x="38668" y="19815"/>
                  <a:pt x="38772" y="20547"/>
                  <a:pt x="38668" y="21238"/>
                </a:cubicBezTo>
                <a:cubicBezTo>
                  <a:pt x="38626" y="21405"/>
                  <a:pt x="38479" y="21614"/>
                  <a:pt x="38333" y="21719"/>
                </a:cubicBezTo>
                <a:cubicBezTo>
                  <a:pt x="37935" y="21949"/>
                  <a:pt x="37517" y="22137"/>
                  <a:pt x="37119" y="22347"/>
                </a:cubicBezTo>
                <a:cubicBezTo>
                  <a:pt x="36785" y="22535"/>
                  <a:pt x="36617" y="22807"/>
                  <a:pt x="36701" y="23183"/>
                </a:cubicBezTo>
                <a:cubicBezTo>
                  <a:pt x="36722" y="23330"/>
                  <a:pt x="36805" y="23497"/>
                  <a:pt x="36889" y="23644"/>
                </a:cubicBezTo>
                <a:cubicBezTo>
                  <a:pt x="37349" y="24753"/>
                  <a:pt x="37559" y="25904"/>
                  <a:pt x="37517" y="27075"/>
                </a:cubicBezTo>
                <a:cubicBezTo>
                  <a:pt x="37517" y="27138"/>
                  <a:pt x="37475" y="27180"/>
                  <a:pt x="37433" y="27347"/>
                </a:cubicBezTo>
                <a:cubicBezTo>
                  <a:pt x="37015" y="27661"/>
                  <a:pt x="36512" y="27996"/>
                  <a:pt x="35989" y="28393"/>
                </a:cubicBezTo>
                <a:cubicBezTo>
                  <a:pt x="35968" y="28603"/>
                  <a:pt x="35968" y="28875"/>
                  <a:pt x="35885" y="29147"/>
                </a:cubicBezTo>
                <a:cubicBezTo>
                  <a:pt x="35822" y="29398"/>
                  <a:pt x="35780" y="29649"/>
                  <a:pt x="35780" y="29900"/>
                </a:cubicBezTo>
                <a:cubicBezTo>
                  <a:pt x="35780" y="29984"/>
                  <a:pt x="35738" y="30088"/>
                  <a:pt x="35676" y="30130"/>
                </a:cubicBezTo>
                <a:cubicBezTo>
                  <a:pt x="35341" y="30507"/>
                  <a:pt x="35090" y="30967"/>
                  <a:pt x="34588" y="31218"/>
                </a:cubicBezTo>
                <a:cubicBezTo>
                  <a:pt x="34357" y="31323"/>
                  <a:pt x="34148" y="31469"/>
                  <a:pt x="33897" y="31595"/>
                </a:cubicBezTo>
                <a:cubicBezTo>
                  <a:pt x="33583" y="31762"/>
                  <a:pt x="33248" y="31804"/>
                  <a:pt x="32914" y="31574"/>
                </a:cubicBezTo>
                <a:cubicBezTo>
                  <a:pt x="32914" y="31365"/>
                  <a:pt x="32935" y="31134"/>
                  <a:pt x="32935" y="30925"/>
                </a:cubicBezTo>
                <a:cubicBezTo>
                  <a:pt x="32955" y="30318"/>
                  <a:pt x="32809" y="29795"/>
                  <a:pt x="32474" y="29335"/>
                </a:cubicBezTo>
                <a:cubicBezTo>
                  <a:pt x="32202" y="28979"/>
                  <a:pt x="31888" y="28812"/>
                  <a:pt x="31470" y="28728"/>
                </a:cubicBezTo>
                <a:cubicBezTo>
                  <a:pt x="30633" y="28603"/>
                  <a:pt x="29817" y="28728"/>
                  <a:pt x="29085" y="29168"/>
                </a:cubicBezTo>
                <a:cubicBezTo>
                  <a:pt x="28917" y="29063"/>
                  <a:pt x="29022" y="28937"/>
                  <a:pt x="29043" y="28812"/>
                </a:cubicBezTo>
                <a:cubicBezTo>
                  <a:pt x="29147" y="28310"/>
                  <a:pt x="29252" y="27808"/>
                  <a:pt x="29357" y="27243"/>
                </a:cubicBezTo>
                <a:cubicBezTo>
                  <a:pt x="29545" y="27243"/>
                  <a:pt x="29712" y="27201"/>
                  <a:pt x="29901" y="27201"/>
                </a:cubicBezTo>
                <a:cubicBezTo>
                  <a:pt x="30214" y="27243"/>
                  <a:pt x="30528" y="27305"/>
                  <a:pt x="30842" y="27305"/>
                </a:cubicBezTo>
                <a:cubicBezTo>
                  <a:pt x="30947" y="27305"/>
                  <a:pt x="31051" y="27180"/>
                  <a:pt x="31261" y="27054"/>
                </a:cubicBezTo>
                <a:cubicBezTo>
                  <a:pt x="30947" y="26971"/>
                  <a:pt x="30800" y="26887"/>
                  <a:pt x="30612" y="26866"/>
                </a:cubicBezTo>
                <a:cubicBezTo>
                  <a:pt x="29545" y="26678"/>
                  <a:pt x="28624" y="26238"/>
                  <a:pt x="27871" y="25422"/>
                </a:cubicBezTo>
                <a:cubicBezTo>
                  <a:pt x="27306" y="24836"/>
                  <a:pt x="26846" y="24209"/>
                  <a:pt x="26574" y="23414"/>
                </a:cubicBezTo>
                <a:cubicBezTo>
                  <a:pt x="26532" y="23288"/>
                  <a:pt x="26448" y="23163"/>
                  <a:pt x="26344" y="23058"/>
                </a:cubicBezTo>
                <a:cubicBezTo>
                  <a:pt x="26260" y="22974"/>
                  <a:pt x="26134" y="22891"/>
                  <a:pt x="26051" y="22911"/>
                </a:cubicBezTo>
                <a:cubicBezTo>
                  <a:pt x="25486" y="23058"/>
                  <a:pt x="24858" y="22995"/>
                  <a:pt x="24419" y="23518"/>
                </a:cubicBezTo>
                <a:cubicBezTo>
                  <a:pt x="24209" y="23748"/>
                  <a:pt x="23916" y="23916"/>
                  <a:pt x="23686" y="24104"/>
                </a:cubicBezTo>
                <a:cubicBezTo>
                  <a:pt x="23372" y="24334"/>
                  <a:pt x="23059" y="24334"/>
                  <a:pt x="22745" y="24104"/>
                </a:cubicBezTo>
                <a:cubicBezTo>
                  <a:pt x="22180" y="23707"/>
                  <a:pt x="21699" y="23288"/>
                  <a:pt x="21427" y="22660"/>
                </a:cubicBezTo>
                <a:cubicBezTo>
                  <a:pt x="21134" y="22012"/>
                  <a:pt x="20924" y="21321"/>
                  <a:pt x="20673" y="20652"/>
                </a:cubicBezTo>
                <a:cubicBezTo>
                  <a:pt x="20569" y="20359"/>
                  <a:pt x="20485" y="20045"/>
                  <a:pt x="20359" y="19752"/>
                </a:cubicBezTo>
                <a:cubicBezTo>
                  <a:pt x="20067" y="19208"/>
                  <a:pt x="19606" y="19145"/>
                  <a:pt x="19146" y="19564"/>
                </a:cubicBezTo>
                <a:cubicBezTo>
                  <a:pt x="19041" y="19668"/>
                  <a:pt x="18979" y="19773"/>
                  <a:pt x="18874" y="19878"/>
                </a:cubicBezTo>
                <a:cubicBezTo>
                  <a:pt x="18790" y="19982"/>
                  <a:pt x="18707" y="20129"/>
                  <a:pt x="18623" y="20254"/>
                </a:cubicBezTo>
                <a:cubicBezTo>
                  <a:pt x="17556" y="21907"/>
                  <a:pt x="15673" y="21217"/>
                  <a:pt x="14961" y="20170"/>
                </a:cubicBezTo>
                <a:cubicBezTo>
                  <a:pt x="14292" y="19124"/>
                  <a:pt x="13852" y="18057"/>
                  <a:pt x="13957" y="16802"/>
                </a:cubicBezTo>
                <a:cubicBezTo>
                  <a:pt x="13978" y="16572"/>
                  <a:pt x="13957" y="16321"/>
                  <a:pt x="13957" y="16111"/>
                </a:cubicBezTo>
                <a:cubicBezTo>
                  <a:pt x="13957" y="15756"/>
                  <a:pt x="13915" y="15358"/>
                  <a:pt x="14166" y="15044"/>
                </a:cubicBezTo>
                <a:cubicBezTo>
                  <a:pt x="14208" y="14960"/>
                  <a:pt x="14271" y="14835"/>
                  <a:pt x="14271" y="14730"/>
                </a:cubicBezTo>
                <a:cubicBezTo>
                  <a:pt x="14333" y="14333"/>
                  <a:pt x="14124" y="14019"/>
                  <a:pt x="13769" y="13977"/>
                </a:cubicBezTo>
                <a:cubicBezTo>
                  <a:pt x="13455" y="13914"/>
                  <a:pt x="13162" y="14103"/>
                  <a:pt x="13057" y="14437"/>
                </a:cubicBezTo>
                <a:cubicBezTo>
                  <a:pt x="12973" y="14730"/>
                  <a:pt x="12932" y="15065"/>
                  <a:pt x="12806" y="15337"/>
                </a:cubicBezTo>
                <a:cubicBezTo>
                  <a:pt x="12346" y="16300"/>
                  <a:pt x="11551" y="16844"/>
                  <a:pt x="10567" y="17241"/>
                </a:cubicBezTo>
                <a:cubicBezTo>
                  <a:pt x="10232" y="17367"/>
                  <a:pt x="9898" y="17367"/>
                  <a:pt x="9584" y="17262"/>
                </a:cubicBezTo>
                <a:cubicBezTo>
                  <a:pt x="9061" y="17095"/>
                  <a:pt x="8559" y="16906"/>
                  <a:pt x="8056" y="16697"/>
                </a:cubicBezTo>
                <a:cubicBezTo>
                  <a:pt x="7680" y="16530"/>
                  <a:pt x="7387" y="16279"/>
                  <a:pt x="7157" y="15944"/>
                </a:cubicBezTo>
                <a:cubicBezTo>
                  <a:pt x="6550" y="14960"/>
                  <a:pt x="6069" y="13977"/>
                  <a:pt x="5859" y="12868"/>
                </a:cubicBezTo>
                <a:cubicBezTo>
                  <a:pt x="5797" y="12450"/>
                  <a:pt x="5755" y="12094"/>
                  <a:pt x="6110" y="11780"/>
                </a:cubicBezTo>
                <a:cubicBezTo>
                  <a:pt x="5943" y="11571"/>
                  <a:pt x="5755" y="11383"/>
                  <a:pt x="5734" y="11194"/>
                </a:cubicBezTo>
                <a:cubicBezTo>
                  <a:pt x="5692" y="10943"/>
                  <a:pt x="5713" y="10629"/>
                  <a:pt x="5755" y="10336"/>
                </a:cubicBezTo>
                <a:cubicBezTo>
                  <a:pt x="5901" y="9499"/>
                  <a:pt x="6027" y="8642"/>
                  <a:pt x="6215" y="7805"/>
                </a:cubicBezTo>
                <a:cubicBezTo>
                  <a:pt x="6424" y="6758"/>
                  <a:pt x="6989" y="5921"/>
                  <a:pt x="7931" y="5377"/>
                </a:cubicBezTo>
                <a:cubicBezTo>
                  <a:pt x="8015" y="5315"/>
                  <a:pt x="8056" y="5294"/>
                  <a:pt x="8140" y="5231"/>
                </a:cubicBezTo>
                <a:cubicBezTo>
                  <a:pt x="7805" y="4917"/>
                  <a:pt x="7429" y="5085"/>
                  <a:pt x="7073" y="5126"/>
                </a:cubicBezTo>
                <a:cubicBezTo>
                  <a:pt x="6738" y="5189"/>
                  <a:pt x="6487" y="5336"/>
                  <a:pt x="6278" y="5629"/>
                </a:cubicBezTo>
                <a:cubicBezTo>
                  <a:pt x="5755" y="6319"/>
                  <a:pt x="5315" y="7010"/>
                  <a:pt x="5127" y="7909"/>
                </a:cubicBezTo>
                <a:cubicBezTo>
                  <a:pt x="4897" y="8997"/>
                  <a:pt x="4667" y="10085"/>
                  <a:pt x="4604" y="11236"/>
                </a:cubicBezTo>
                <a:cubicBezTo>
                  <a:pt x="4353" y="11487"/>
                  <a:pt x="4018" y="11655"/>
                  <a:pt x="3641" y="11759"/>
                </a:cubicBezTo>
                <a:cubicBezTo>
                  <a:pt x="2972" y="11927"/>
                  <a:pt x="2365" y="12240"/>
                  <a:pt x="1842" y="12722"/>
                </a:cubicBezTo>
                <a:cubicBezTo>
                  <a:pt x="1737" y="12805"/>
                  <a:pt x="1612" y="12847"/>
                  <a:pt x="1445" y="12952"/>
                </a:cubicBezTo>
                <a:cubicBezTo>
                  <a:pt x="1089" y="12554"/>
                  <a:pt x="733" y="12199"/>
                  <a:pt x="398" y="11822"/>
                </a:cubicBezTo>
                <a:cubicBezTo>
                  <a:pt x="356" y="11780"/>
                  <a:pt x="273" y="11696"/>
                  <a:pt x="273" y="11613"/>
                </a:cubicBezTo>
                <a:cubicBezTo>
                  <a:pt x="189" y="11131"/>
                  <a:pt x="1" y="10629"/>
                  <a:pt x="64" y="10106"/>
                </a:cubicBezTo>
                <a:cubicBezTo>
                  <a:pt x="168" y="8851"/>
                  <a:pt x="461" y="7616"/>
                  <a:pt x="901" y="6445"/>
                </a:cubicBezTo>
                <a:cubicBezTo>
                  <a:pt x="1005" y="6173"/>
                  <a:pt x="1152" y="5942"/>
                  <a:pt x="1319" y="5712"/>
                </a:cubicBezTo>
                <a:cubicBezTo>
                  <a:pt x="1361" y="5608"/>
                  <a:pt x="1465" y="5545"/>
                  <a:pt x="1549" y="5440"/>
                </a:cubicBezTo>
                <a:cubicBezTo>
                  <a:pt x="2344" y="4394"/>
                  <a:pt x="3432" y="3766"/>
                  <a:pt x="4541" y="3180"/>
                </a:cubicBezTo>
                <a:cubicBezTo>
                  <a:pt x="4813" y="3013"/>
                  <a:pt x="5169" y="2908"/>
                  <a:pt x="5504" y="2825"/>
                </a:cubicBezTo>
                <a:cubicBezTo>
                  <a:pt x="6445" y="2657"/>
                  <a:pt x="7345" y="2595"/>
                  <a:pt x="8349" y="2616"/>
                </a:cubicBezTo>
                <a:close/>
              </a:path>
            </a:pathLst>
          </a:custGeom>
          <a:solidFill>
            <a:srgbClr val="E7BA4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1" name="Google Shape;311;p17"/>
          <p:cNvSpPr/>
          <p:nvPr/>
        </p:nvSpPr>
        <p:spPr>
          <a:xfrm>
            <a:off x="4966100" y="2929013"/>
            <a:ext cx="768975" cy="662050"/>
          </a:xfrm>
          <a:custGeom>
            <a:avLst/>
            <a:gdLst/>
            <a:ahLst/>
            <a:cxnLst/>
            <a:rect l="l" t="t" r="r" b="b"/>
            <a:pathLst>
              <a:path w="30759" h="26482" extrusionOk="0">
                <a:moveTo>
                  <a:pt x="7073" y="0"/>
                </a:moveTo>
                <a:cubicBezTo>
                  <a:pt x="6759" y="126"/>
                  <a:pt x="6529" y="272"/>
                  <a:pt x="6299" y="335"/>
                </a:cubicBezTo>
                <a:cubicBezTo>
                  <a:pt x="5671" y="544"/>
                  <a:pt x="5190" y="921"/>
                  <a:pt x="4750" y="1381"/>
                </a:cubicBezTo>
                <a:cubicBezTo>
                  <a:pt x="2763" y="3432"/>
                  <a:pt x="2407" y="3934"/>
                  <a:pt x="1152" y="6465"/>
                </a:cubicBezTo>
                <a:cubicBezTo>
                  <a:pt x="1152" y="6486"/>
                  <a:pt x="1110" y="6507"/>
                  <a:pt x="1110" y="6549"/>
                </a:cubicBezTo>
                <a:cubicBezTo>
                  <a:pt x="775" y="7114"/>
                  <a:pt x="587" y="7742"/>
                  <a:pt x="461" y="8390"/>
                </a:cubicBezTo>
                <a:cubicBezTo>
                  <a:pt x="377" y="8788"/>
                  <a:pt x="273" y="9186"/>
                  <a:pt x="231" y="9583"/>
                </a:cubicBezTo>
                <a:cubicBezTo>
                  <a:pt x="126" y="10462"/>
                  <a:pt x="1" y="11320"/>
                  <a:pt x="1" y="12219"/>
                </a:cubicBezTo>
                <a:cubicBezTo>
                  <a:pt x="1" y="13559"/>
                  <a:pt x="63" y="14919"/>
                  <a:pt x="126" y="16237"/>
                </a:cubicBezTo>
                <a:cubicBezTo>
                  <a:pt x="126" y="16509"/>
                  <a:pt x="147" y="16760"/>
                  <a:pt x="231" y="17011"/>
                </a:cubicBezTo>
                <a:cubicBezTo>
                  <a:pt x="880" y="19103"/>
                  <a:pt x="1905" y="20945"/>
                  <a:pt x="3516" y="22451"/>
                </a:cubicBezTo>
                <a:cubicBezTo>
                  <a:pt x="3621" y="22556"/>
                  <a:pt x="3725" y="22660"/>
                  <a:pt x="3872" y="22702"/>
                </a:cubicBezTo>
                <a:cubicBezTo>
                  <a:pt x="5483" y="23665"/>
                  <a:pt x="7115" y="24648"/>
                  <a:pt x="8998" y="25025"/>
                </a:cubicBezTo>
                <a:cubicBezTo>
                  <a:pt x="9061" y="25067"/>
                  <a:pt x="9144" y="25088"/>
                  <a:pt x="9228" y="25129"/>
                </a:cubicBezTo>
                <a:cubicBezTo>
                  <a:pt x="9751" y="25443"/>
                  <a:pt x="10358" y="25569"/>
                  <a:pt x="10923" y="25715"/>
                </a:cubicBezTo>
                <a:cubicBezTo>
                  <a:pt x="11446" y="25820"/>
                  <a:pt x="11969" y="25945"/>
                  <a:pt x="12471" y="26196"/>
                </a:cubicBezTo>
                <a:cubicBezTo>
                  <a:pt x="12618" y="26280"/>
                  <a:pt x="12785" y="26301"/>
                  <a:pt x="12973" y="26343"/>
                </a:cubicBezTo>
                <a:cubicBezTo>
                  <a:pt x="13681" y="26425"/>
                  <a:pt x="14401" y="26482"/>
                  <a:pt x="15124" y="26482"/>
                </a:cubicBezTo>
                <a:cubicBezTo>
                  <a:pt x="15321" y="26482"/>
                  <a:pt x="15518" y="26477"/>
                  <a:pt x="15714" y="26468"/>
                </a:cubicBezTo>
                <a:cubicBezTo>
                  <a:pt x="16021" y="26441"/>
                  <a:pt x="16323" y="26436"/>
                  <a:pt x="16624" y="26436"/>
                </a:cubicBezTo>
                <a:cubicBezTo>
                  <a:pt x="16774" y="26436"/>
                  <a:pt x="16924" y="26437"/>
                  <a:pt x="17074" y="26437"/>
                </a:cubicBezTo>
                <a:cubicBezTo>
                  <a:pt x="17524" y="26437"/>
                  <a:pt x="17974" y="26427"/>
                  <a:pt x="18434" y="26343"/>
                </a:cubicBezTo>
                <a:cubicBezTo>
                  <a:pt x="19606" y="26092"/>
                  <a:pt x="20820" y="25945"/>
                  <a:pt x="21991" y="25757"/>
                </a:cubicBezTo>
                <a:cubicBezTo>
                  <a:pt x="22598" y="25652"/>
                  <a:pt x="23142" y="25443"/>
                  <a:pt x="23686" y="25192"/>
                </a:cubicBezTo>
                <a:cubicBezTo>
                  <a:pt x="24419" y="24836"/>
                  <a:pt x="25151" y="24502"/>
                  <a:pt x="25862" y="24146"/>
                </a:cubicBezTo>
                <a:cubicBezTo>
                  <a:pt x="26218" y="23937"/>
                  <a:pt x="26616" y="23686"/>
                  <a:pt x="26908" y="23393"/>
                </a:cubicBezTo>
                <a:cubicBezTo>
                  <a:pt x="27515" y="22723"/>
                  <a:pt x="28143" y="22095"/>
                  <a:pt x="28624" y="21342"/>
                </a:cubicBezTo>
                <a:cubicBezTo>
                  <a:pt x="29147" y="20526"/>
                  <a:pt x="29566" y="19647"/>
                  <a:pt x="29733" y="18643"/>
                </a:cubicBezTo>
                <a:cubicBezTo>
                  <a:pt x="29775" y="18392"/>
                  <a:pt x="29817" y="18120"/>
                  <a:pt x="29942" y="17911"/>
                </a:cubicBezTo>
                <a:cubicBezTo>
                  <a:pt x="30256" y="17283"/>
                  <a:pt x="30382" y="16613"/>
                  <a:pt x="30549" y="15944"/>
                </a:cubicBezTo>
                <a:cubicBezTo>
                  <a:pt x="30654" y="15484"/>
                  <a:pt x="30758" y="15044"/>
                  <a:pt x="30675" y="14542"/>
                </a:cubicBezTo>
                <a:cubicBezTo>
                  <a:pt x="30570" y="14458"/>
                  <a:pt x="30445" y="14354"/>
                  <a:pt x="30340" y="14312"/>
                </a:cubicBezTo>
                <a:cubicBezTo>
                  <a:pt x="29649" y="13935"/>
                  <a:pt x="29168" y="13391"/>
                  <a:pt x="28750" y="12784"/>
                </a:cubicBezTo>
                <a:cubicBezTo>
                  <a:pt x="28582" y="12575"/>
                  <a:pt x="28478" y="12345"/>
                  <a:pt x="28352" y="12136"/>
                </a:cubicBezTo>
                <a:cubicBezTo>
                  <a:pt x="28274" y="12005"/>
                  <a:pt x="28171" y="11940"/>
                  <a:pt x="28053" y="11940"/>
                </a:cubicBezTo>
                <a:cubicBezTo>
                  <a:pt x="27983" y="11940"/>
                  <a:pt x="27908" y="11963"/>
                  <a:pt x="27829" y="12010"/>
                </a:cubicBezTo>
                <a:cubicBezTo>
                  <a:pt x="27662" y="12115"/>
                  <a:pt x="27536" y="12219"/>
                  <a:pt x="27411" y="12324"/>
                </a:cubicBezTo>
                <a:cubicBezTo>
                  <a:pt x="27181" y="12491"/>
                  <a:pt x="26971" y="12680"/>
                  <a:pt x="26720" y="12847"/>
                </a:cubicBezTo>
                <a:cubicBezTo>
                  <a:pt x="26333" y="13098"/>
                  <a:pt x="25983" y="13229"/>
                  <a:pt x="25637" y="13229"/>
                </a:cubicBezTo>
                <a:cubicBezTo>
                  <a:pt x="25292" y="13229"/>
                  <a:pt x="24952" y="13098"/>
                  <a:pt x="24586" y="12826"/>
                </a:cubicBezTo>
                <a:cubicBezTo>
                  <a:pt x="23833" y="12261"/>
                  <a:pt x="23163" y="11634"/>
                  <a:pt x="22828" y="10755"/>
                </a:cubicBezTo>
                <a:cubicBezTo>
                  <a:pt x="22619" y="10253"/>
                  <a:pt x="22473" y="9730"/>
                  <a:pt x="22243" y="9227"/>
                </a:cubicBezTo>
                <a:cubicBezTo>
                  <a:pt x="22201" y="9102"/>
                  <a:pt x="22222" y="8893"/>
                  <a:pt x="21929" y="8809"/>
                </a:cubicBezTo>
                <a:cubicBezTo>
                  <a:pt x="21761" y="8997"/>
                  <a:pt x="21594" y="9227"/>
                  <a:pt x="21385" y="9416"/>
                </a:cubicBezTo>
                <a:cubicBezTo>
                  <a:pt x="20832" y="9882"/>
                  <a:pt x="20209" y="10191"/>
                  <a:pt x="19479" y="10191"/>
                </a:cubicBezTo>
                <a:cubicBezTo>
                  <a:pt x="19324" y="10191"/>
                  <a:pt x="19164" y="10177"/>
                  <a:pt x="18999" y="10148"/>
                </a:cubicBezTo>
                <a:cubicBezTo>
                  <a:pt x="17890" y="9960"/>
                  <a:pt x="17012" y="9437"/>
                  <a:pt x="16447" y="8453"/>
                </a:cubicBezTo>
                <a:cubicBezTo>
                  <a:pt x="16279" y="8223"/>
                  <a:pt x="16175" y="7930"/>
                  <a:pt x="16028" y="7700"/>
                </a:cubicBezTo>
                <a:cubicBezTo>
                  <a:pt x="15589" y="7030"/>
                  <a:pt x="15421" y="6277"/>
                  <a:pt x="15401" y="5503"/>
                </a:cubicBezTo>
                <a:cubicBezTo>
                  <a:pt x="15401" y="5336"/>
                  <a:pt x="15484" y="5147"/>
                  <a:pt x="15233" y="5043"/>
                </a:cubicBezTo>
                <a:cubicBezTo>
                  <a:pt x="14919" y="5189"/>
                  <a:pt x="14710" y="5461"/>
                  <a:pt x="14438" y="5649"/>
                </a:cubicBezTo>
                <a:cubicBezTo>
                  <a:pt x="13863" y="6022"/>
                  <a:pt x="13254" y="6303"/>
                  <a:pt x="12610" y="6303"/>
                </a:cubicBezTo>
                <a:cubicBezTo>
                  <a:pt x="12387" y="6303"/>
                  <a:pt x="12159" y="6269"/>
                  <a:pt x="11927" y="6193"/>
                </a:cubicBezTo>
                <a:cubicBezTo>
                  <a:pt x="11216" y="5984"/>
                  <a:pt x="10504" y="5733"/>
                  <a:pt x="9835" y="5419"/>
                </a:cubicBezTo>
                <a:cubicBezTo>
                  <a:pt x="9375" y="5210"/>
                  <a:pt x="9019" y="4875"/>
                  <a:pt x="8747" y="4457"/>
                </a:cubicBezTo>
                <a:cubicBezTo>
                  <a:pt x="8098" y="3369"/>
                  <a:pt x="7491" y="2281"/>
                  <a:pt x="7282" y="1004"/>
                </a:cubicBezTo>
                <a:cubicBezTo>
                  <a:pt x="7240" y="691"/>
                  <a:pt x="7157" y="398"/>
                  <a:pt x="7073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2" name="Google Shape;312;p17"/>
          <p:cNvSpPr/>
          <p:nvPr/>
        </p:nvSpPr>
        <p:spPr>
          <a:xfrm>
            <a:off x="5134025" y="3596463"/>
            <a:ext cx="533575" cy="545600"/>
          </a:xfrm>
          <a:custGeom>
            <a:avLst/>
            <a:gdLst/>
            <a:ahLst/>
            <a:cxnLst/>
            <a:rect l="l" t="t" r="r" b="b"/>
            <a:pathLst>
              <a:path w="21343" h="21824" extrusionOk="0">
                <a:moveTo>
                  <a:pt x="5231" y="419"/>
                </a:moveTo>
                <a:cubicBezTo>
                  <a:pt x="5608" y="461"/>
                  <a:pt x="5963" y="461"/>
                  <a:pt x="6340" y="503"/>
                </a:cubicBezTo>
                <a:cubicBezTo>
                  <a:pt x="7135" y="628"/>
                  <a:pt x="7972" y="733"/>
                  <a:pt x="8809" y="712"/>
                </a:cubicBezTo>
                <a:cubicBezTo>
                  <a:pt x="9311" y="712"/>
                  <a:pt x="9792" y="733"/>
                  <a:pt x="10274" y="796"/>
                </a:cubicBezTo>
                <a:cubicBezTo>
                  <a:pt x="11006" y="879"/>
                  <a:pt x="11697" y="628"/>
                  <a:pt x="12408" y="566"/>
                </a:cubicBezTo>
                <a:cubicBezTo>
                  <a:pt x="13621" y="398"/>
                  <a:pt x="14835" y="189"/>
                  <a:pt x="16028" y="1"/>
                </a:cubicBezTo>
                <a:cubicBezTo>
                  <a:pt x="16425" y="607"/>
                  <a:pt x="16760" y="1193"/>
                  <a:pt x="16906" y="1884"/>
                </a:cubicBezTo>
                <a:cubicBezTo>
                  <a:pt x="16948" y="2198"/>
                  <a:pt x="17053" y="2491"/>
                  <a:pt x="17220" y="2783"/>
                </a:cubicBezTo>
                <a:cubicBezTo>
                  <a:pt x="17681" y="3620"/>
                  <a:pt x="17869" y="4541"/>
                  <a:pt x="18120" y="5441"/>
                </a:cubicBezTo>
                <a:cubicBezTo>
                  <a:pt x="18748" y="7763"/>
                  <a:pt x="19417" y="10065"/>
                  <a:pt x="20045" y="12408"/>
                </a:cubicBezTo>
                <a:cubicBezTo>
                  <a:pt x="20150" y="12806"/>
                  <a:pt x="20191" y="13183"/>
                  <a:pt x="20275" y="13580"/>
                </a:cubicBezTo>
                <a:cubicBezTo>
                  <a:pt x="20296" y="13706"/>
                  <a:pt x="20296" y="13873"/>
                  <a:pt x="20359" y="13999"/>
                </a:cubicBezTo>
                <a:cubicBezTo>
                  <a:pt x="20798" y="15379"/>
                  <a:pt x="20924" y="16844"/>
                  <a:pt x="21238" y="18288"/>
                </a:cubicBezTo>
                <a:cubicBezTo>
                  <a:pt x="21300" y="18518"/>
                  <a:pt x="21321" y="18790"/>
                  <a:pt x="21342" y="19020"/>
                </a:cubicBezTo>
                <a:cubicBezTo>
                  <a:pt x="20631" y="19732"/>
                  <a:pt x="19794" y="20171"/>
                  <a:pt x="18957" y="20589"/>
                </a:cubicBezTo>
                <a:cubicBezTo>
                  <a:pt x="17576" y="21238"/>
                  <a:pt x="16090" y="21740"/>
                  <a:pt x="14521" y="21803"/>
                </a:cubicBezTo>
                <a:cubicBezTo>
                  <a:pt x="14375" y="21803"/>
                  <a:pt x="14228" y="21824"/>
                  <a:pt x="14103" y="21824"/>
                </a:cubicBezTo>
                <a:cubicBezTo>
                  <a:pt x="12178" y="21740"/>
                  <a:pt x="10274" y="21824"/>
                  <a:pt x="8370" y="21552"/>
                </a:cubicBezTo>
                <a:cubicBezTo>
                  <a:pt x="6633" y="21322"/>
                  <a:pt x="4896" y="21133"/>
                  <a:pt x="3160" y="20966"/>
                </a:cubicBezTo>
                <a:cubicBezTo>
                  <a:pt x="2553" y="20903"/>
                  <a:pt x="1988" y="20799"/>
                  <a:pt x="1402" y="20569"/>
                </a:cubicBezTo>
                <a:cubicBezTo>
                  <a:pt x="963" y="20380"/>
                  <a:pt x="461" y="20338"/>
                  <a:pt x="21" y="19983"/>
                </a:cubicBezTo>
                <a:cubicBezTo>
                  <a:pt x="21" y="19836"/>
                  <a:pt x="0" y="19648"/>
                  <a:pt x="21" y="19439"/>
                </a:cubicBezTo>
                <a:cubicBezTo>
                  <a:pt x="147" y="18183"/>
                  <a:pt x="314" y="16928"/>
                  <a:pt x="461" y="15672"/>
                </a:cubicBezTo>
                <a:cubicBezTo>
                  <a:pt x="523" y="15233"/>
                  <a:pt x="628" y="14752"/>
                  <a:pt x="733" y="14333"/>
                </a:cubicBezTo>
                <a:cubicBezTo>
                  <a:pt x="921" y="13643"/>
                  <a:pt x="1088" y="12952"/>
                  <a:pt x="1277" y="12283"/>
                </a:cubicBezTo>
                <a:cubicBezTo>
                  <a:pt x="1360" y="11927"/>
                  <a:pt x="1444" y="11592"/>
                  <a:pt x="1465" y="11258"/>
                </a:cubicBezTo>
                <a:cubicBezTo>
                  <a:pt x="1590" y="9625"/>
                  <a:pt x="2093" y="8119"/>
                  <a:pt x="2595" y="6592"/>
                </a:cubicBezTo>
                <a:cubicBezTo>
                  <a:pt x="3034" y="5211"/>
                  <a:pt x="3578" y="3851"/>
                  <a:pt x="4080" y="2491"/>
                </a:cubicBezTo>
                <a:cubicBezTo>
                  <a:pt x="4352" y="1737"/>
                  <a:pt x="4729" y="1089"/>
                  <a:pt x="5231" y="419"/>
                </a:cubicBezTo>
                <a:close/>
              </a:path>
            </a:pathLst>
          </a:custGeom>
          <a:solidFill>
            <a:srgbClr val="F1BA4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3" name="Google Shape;313;p17"/>
          <p:cNvSpPr/>
          <p:nvPr/>
        </p:nvSpPr>
        <p:spPr>
          <a:xfrm>
            <a:off x="5092700" y="4110663"/>
            <a:ext cx="616750" cy="311800"/>
          </a:xfrm>
          <a:custGeom>
            <a:avLst/>
            <a:gdLst/>
            <a:ahLst/>
            <a:cxnLst/>
            <a:rect l="l" t="t" r="r" b="b"/>
            <a:pathLst>
              <a:path w="24670" h="12472" extrusionOk="0">
                <a:moveTo>
                  <a:pt x="0" y="9395"/>
                </a:moveTo>
                <a:cubicBezTo>
                  <a:pt x="0" y="8872"/>
                  <a:pt x="42" y="8391"/>
                  <a:pt x="168" y="7910"/>
                </a:cubicBezTo>
                <a:cubicBezTo>
                  <a:pt x="398" y="7052"/>
                  <a:pt x="670" y="6215"/>
                  <a:pt x="1025" y="5399"/>
                </a:cubicBezTo>
                <a:cubicBezTo>
                  <a:pt x="1109" y="5231"/>
                  <a:pt x="1214" y="5043"/>
                  <a:pt x="1214" y="4834"/>
                </a:cubicBezTo>
                <a:cubicBezTo>
                  <a:pt x="1214" y="4185"/>
                  <a:pt x="1465" y="3599"/>
                  <a:pt x="1737" y="3034"/>
                </a:cubicBezTo>
                <a:cubicBezTo>
                  <a:pt x="1988" y="2407"/>
                  <a:pt x="2093" y="1716"/>
                  <a:pt x="2134" y="984"/>
                </a:cubicBezTo>
                <a:cubicBezTo>
                  <a:pt x="2302" y="984"/>
                  <a:pt x="2469" y="942"/>
                  <a:pt x="2574" y="984"/>
                </a:cubicBezTo>
                <a:cubicBezTo>
                  <a:pt x="3432" y="1423"/>
                  <a:pt x="4394" y="1402"/>
                  <a:pt x="5336" y="1549"/>
                </a:cubicBezTo>
                <a:cubicBezTo>
                  <a:pt x="7282" y="1779"/>
                  <a:pt x="9207" y="1988"/>
                  <a:pt x="11153" y="2198"/>
                </a:cubicBezTo>
                <a:cubicBezTo>
                  <a:pt x="11697" y="2239"/>
                  <a:pt x="12241" y="2239"/>
                  <a:pt x="12764" y="2281"/>
                </a:cubicBezTo>
                <a:cubicBezTo>
                  <a:pt x="13433" y="2302"/>
                  <a:pt x="14082" y="2344"/>
                  <a:pt x="14730" y="2323"/>
                </a:cubicBezTo>
                <a:cubicBezTo>
                  <a:pt x="15337" y="2323"/>
                  <a:pt x="15944" y="2302"/>
                  <a:pt x="16530" y="2198"/>
                </a:cubicBezTo>
                <a:cubicBezTo>
                  <a:pt x="17555" y="2030"/>
                  <a:pt x="18559" y="1821"/>
                  <a:pt x="19522" y="1444"/>
                </a:cubicBezTo>
                <a:cubicBezTo>
                  <a:pt x="20505" y="1026"/>
                  <a:pt x="21531" y="628"/>
                  <a:pt x="22451" y="42"/>
                </a:cubicBezTo>
                <a:cubicBezTo>
                  <a:pt x="22535" y="1"/>
                  <a:pt x="22598" y="21"/>
                  <a:pt x="22681" y="21"/>
                </a:cubicBezTo>
                <a:cubicBezTo>
                  <a:pt x="22702" y="42"/>
                  <a:pt x="22744" y="63"/>
                  <a:pt x="22744" y="105"/>
                </a:cubicBezTo>
                <a:cubicBezTo>
                  <a:pt x="23100" y="2030"/>
                  <a:pt x="23435" y="3976"/>
                  <a:pt x="23811" y="5901"/>
                </a:cubicBezTo>
                <a:cubicBezTo>
                  <a:pt x="23895" y="6319"/>
                  <a:pt x="24000" y="6738"/>
                  <a:pt x="24041" y="7156"/>
                </a:cubicBezTo>
                <a:cubicBezTo>
                  <a:pt x="24146" y="7826"/>
                  <a:pt x="24376" y="8412"/>
                  <a:pt x="24334" y="9102"/>
                </a:cubicBezTo>
                <a:cubicBezTo>
                  <a:pt x="24313" y="9479"/>
                  <a:pt x="24460" y="9876"/>
                  <a:pt x="24565" y="10274"/>
                </a:cubicBezTo>
                <a:cubicBezTo>
                  <a:pt x="24669" y="10693"/>
                  <a:pt x="24669" y="11048"/>
                  <a:pt x="24251" y="11299"/>
                </a:cubicBezTo>
                <a:cubicBezTo>
                  <a:pt x="23916" y="11885"/>
                  <a:pt x="23330" y="11948"/>
                  <a:pt x="22702" y="11990"/>
                </a:cubicBezTo>
                <a:cubicBezTo>
                  <a:pt x="22054" y="12032"/>
                  <a:pt x="21342" y="11990"/>
                  <a:pt x="20715" y="12366"/>
                </a:cubicBezTo>
                <a:cubicBezTo>
                  <a:pt x="20568" y="12471"/>
                  <a:pt x="20338" y="12471"/>
                  <a:pt x="20150" y="12471"/>
                </a:cubicBezTo>
                <a:cubicBezTo>
                  <a:pt x="19731" y="12450"/>
                  <a:pt x="19292" y="12387"/>
                  <a:pt x="18873" y="12345"/>
                </a:cubicBezTo>
                <a:cubicBezTo>
                  <a:pt x="17995" y="12241"/>
                  <a:pt x="17576" y="11885"/>
                  <a:pt x="17409" y="11027"/>
                </a:cubicBezTo>
                <a:cubicBezTo>
                  <a:pt x="17346" y="10776"/>
                  <a:pt x="17304" y="10525"/>
                  <a:pt x="17137" y="10316"/>
                </a:cubicBezTo>
                <a:cubicBezTo>
                  <a:pt x="17116" y="10295"/>
                  <a:pt x="17116" y="10274"/>
                  <a:pt x="17095" y="10253"/>
                </a:cubicBezTo>
                <a:cubicBezTo>
                  <a:pt x="16990" y="9793"/>
                  <a:pt x="16907" y="9353"/>
                  <a:pt x="16781" y="8914"/>
                </a:cubicBezTo>
                <a:cubicBezTo>
                  <a:pt x="16676" y="8516"/>
                  <a:pt x="16383" y="8182"/>
                  <a:pt x="16383" y="7700"/>
                </a:cubicBezTo>
                <a:cubicBezTo>
                  <a:pt x="16383" y="7177"/>
                  <a:pt x="16153" y="6717"/>
                  <a:pt x="15756" y="6319"/>
                </a:cubicBezTo>
                <a:cubicBezTo>
                  <a:pt x="15672" y="6236"/>
                  <a:pt x="15588" y="6131"/>
                  <a:pt x="15484" y="6089"/>
                </a:cubicBezTo>
                <a:cubicBezTo>
                  <a:pt x="15023" y="5859"/>
                  <a:pt x="14542" y="5545"/>
                  <a:pt x="14019" y="5399"/>
                </a:cubicBezTo>
                <a:cubicBezTo>
                  <a:pt x="13245" y="5190"/>
                  <a:pt x="12429" y="5022"/>
                  <a:pt x="11571" y="5252"/>
                </a:cubicBezTo>
                <a:cubicBezTo>
                  <a:pt x="10295" y="5587"/>
                  <a:pt x="10295" y="5566"/>
                  <a:pt x="9772" y="6738"/>
                </a:cubicBezTo>
                <a:cubicBezTo>
                  <a:pt x="9688" y="6926"/>
                  <a:pt x="9562" y="7073"/>
                  <a:pt x="9458" y="7240"/>
                </a:cubicBezTo>
                <a:cubicBezTo>
                  <a:pt x="9165" y="7680"/>
                  <a:pt x="8830" y="8098"/>
                  <a:pt x="8684" y="8684"/>
                </a:cubicBezTo>
                <a:cubicBezTo>
                  <a:pt x="8642" y="8956"/>
                  <a:pt x="8412" y="9228"/>
                  <a:pt x="8223" y="9479"/>
                </a:cubicBezTo>
                <a:cubicBezTo>
                  <a:pt x="8014" y="9835"/>
                  <a:pt x="7826" y="10169"/>
                  <a:pt x="7700" y="10567"/>
                </a:cubicBezTo>
                <a:cubicBezTo>
                  <a:pt x="7491" y="11090"/>
                  <a:pt x="7156" y="11550"/>
                  <a:pt x="6863" y="12053"/>
                </a:cubicBezTo>
                <a:cubicBezTo>
                  <a:pt x="6759" y="12241"/>
                  <a:pt x="6570" y="12262"/>
                  <a:pt x="6424" y="12157"/>
                </a:cubicBezTo>
                <a:cubicBezTo>
                  <a:pt x="6068" y="11948"/>
                  <a:pt x="5691" y="11864"/>
                  <a:pt x="5294" y="11781"/>
                </a:cubicBezTo>
                <a:cubicBezTo>
                  <a:pt x="5085" y="11739"/>
                  <a:pt x="4875" y="11571"/>
                  <a:pt x="4687" y="11467"/>
                </a:cubicBezTo>
                <a:cubicBezTo>
                  <a:pt x="4164" y="11153"/>
                  <a:pt x="3662" y="10839"/>
                  <a:pt x="3034" y="10776"/>
                </a:cubicBezTo>
                <a:cubicBezTo>
                  <a:pt x="2909" y="10734"/>
                  <a:pt x="2762" y="10693"/>
                  <a:pt x="2658" y="10609"/>
                </a:cubicBezTo>
                <a:cubicBezTo>
                  <a:pt x="1946" y="10190"/>
                  <a:pt x="1193" y="9960"/>
                  <a:pt x="461" y="9667"/>
                </a:cubicBezTo>
                <a:cubicBezTo>
                  <a:pt x="314" y="9646"/>
                  <a:pt x="168" y="9521"/>
                  <a:pt x="0" y="9395"/>
                </a:cubicBezTo>
                <a:close/>
              </a:path>
            </a:pathLst>
          </a:custGeom>
          <a:solidFill>
            <a:srgbClr val="68844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4" name="Google Shape;314;p17"/>
          <p:cNvSpPr/>
          <p:nvPr/>
        </p:nvSpPr>
        <p:spPr>
          <a:xfrm>
            <a:off x="5701050" y="3362638"/>
            <a:ext cx="128700" cy="125575"/>
          </a:xfrm>
          <a:custGeom>
            <a:avLst/>
            <a:gdLst/>
            <a:ahLst/>
            <a:cxnLst/>
            <a:rect l="l" t="t" r="r" b="b"/>
            <a:pathLst>
              <a:path w="5148" h="5023" extrusionOk="0">
                <a:moveTo>
                  <a:pt x="0" y="4750"/>
                </a:moveTo>
                <a:cubicBezTo>
                  <a:pt x="126" y="4081"/>
                  <a:pt x="398" y="3495"/>
                  <a:pt x="816" y="3035"/>
                </a:cubicBezTo>
                <a:cubicBezTo>
                  <a:pt x="1130" y="2658"/>
                  <a:pt x="1360" y="2302"/>
                  <a:pt x="1402" y="1821"/>
                </a:cubicBezTo>
                <a:cubicBezTo>
                  <a:pt x="1465" y="1486"/>
                  <a:pt x="1653" y="1256"/>
                  <a:pt x="1904" y="1068"/>
                </a:cubicBezTo>
                <a:cubicBezTo>
                  <a:pt x="2093" y="942"/>
                  <a:pt x="2302" y="817"/>
                  <a:pt x="2428" y="649"/>
                </a:cubicBezTo>
                <a:cubicBezTo>
                  <a:pt x="2846" y="210"/>
                  <a:pt x="3453" y="189"/>
                  <a:pt x="3976" y="43"/>
                </a:cubicBezTo>
                <a:cubicBezTo>
                  <a:pt x="4227" y="1"/>
                  <a:pt x="4478" y="105"/>
                  <a:pt x="4645" y="315"/>
                </a:cubicBezTo>
                <a:cubicBezTo>
                  <a:pt x="5001" y="712"/>
                  <a:pt x="5148" y="1089"/>
                  <a:pt x="5064" y="1654"/>
                </a:cubicBezTo>
                <a:cubicBezTo>
                  <a:pt x="4917" y="2721"/>
                  <a:pt x="4917" y="2742"/>
                  <a:pt x="4164" y="3495"/>
                </a:cubicBezTo>
                <a:cubicBezTo>
                  <a:pt x="3955" y="3704"/>
                  <a:pt x="3767" y="3913"/>
                  <a:pt x="3557" y="4102"/>
                </a:cubicBezTo>
                <a:cubicBezTo>
                  <a:pt x="3327" y="4290"/>
                  <a:pt x="3055" y="4520"/>
                  <a:pt x="2762" y="4604"/>
                </a:cubicBezTo>
                <a:cubicBezTo>
                  <a:pt x="1904" y="4730"/>
                  <a:pt x="1026" y="5022"/>
                  <a:pt x="0" y="475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5" name="Google Shape;315;p17"/>
          <p:cNvSpPr/>
          <p:nvPr/>
        </p:nvSpPr>
        <p:spPr>
          <a:xfrm>
            <a:off x="5647175" y="4651538"/>
            <a:ext cx="156425" cy="60700"/>
          </a:xfrm>
          <a:custGeom>
            <a:avLst/>
            <a:gdLst/>
            <a:ahLst/>
            <a:cxnLst/>
            <a:rect l="l" t="t" r="r" b="b"/>
            <a:pathLst>
              <a:path w="6257" h="2428" extrusionOk="0">
                <a:moveTo>
                  <a:pt x="6173" y="1402"/>
                </a:moveTo>
                <a:cubicBezTo>
                  <a:pt x="6256" y="1674"/>
                  <a:pt x="6256" y="1905"/>
                  <a:pt x="6068" y="2051"/>
                </a:cubicBezTo>
                <a:cubicBezTo>
                  <a:pt x="5943" y="2198"/>
                  <a:pt x="5712" y="2260"/>
                  <a:pt x="5524" y="2260"/>
                </a:cubicBezTo>
                <a:cubicBezTo>
                  <a:pt x="4562" y="2260"/>
                  <a:pt x="3599" y="2428"/>
                  <a:pt x="2616" y="2239"/>
                </a:cubicBezTo>
                <a:cubicBezTo>
                  <a:pt x="1821" y="2114"/>
                  <a:pt x="1088" y="1800"/>
                  <a:pt x="377" y="1402"/>
                </a:cubicBezTo>
                <a:cubicBezTo>
                  <a:pt x="42" y="1214"/>
                  <a:pt x="0" y="879"/>
                  <a:pt x="293" y="628"/>
                </a:cubicBezTo>
                <a:cubicBezTo>
                  <a:pt x="607" y="335"/>
                  <a:pt x="942" y="126"/>
                  <a:pt x="1423" y="105"/>
                </a:cubicBezTo>
                <a:cubicBezTo>
                  <a:pt x="1988" y="63"/>
                  <a:pt x="2553" y="1"/>
                  <a:pt x="3118" y="42"/>
                </a:cubicBezTo>
                <a:cubicBezTo>
                  <a:pt x="4290" y="168"/>
                  <a:pt x="5336" y="566"/>
                  <a:pt x="6173" y="1402"/>
                </a:cubicBezTo>
                <a:close/>
              </a:path>
            </a:pathLst>
          </a:custGeom>
          <a:solidFill>
            <a:srgbClr val="F1754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6" name="Google Shape;316;p17"/>
          <p:cNvSpPr/>
          <p:nvPr/>
        </p:nvSpPr>
        <p:spPr>
          <a:xfrm>
            <a:off x="4954600" y="2932138"/>
            <a:ext cx="80050" cy="125050"/>
          </a:xfrm>
          <a:custGeom>
            <a:avLst/>
            <a:gdLst/>
            <a:ahLst/>
            <a:cxnLst/>
            <a:rect l="l" t="t" r="r" b="b"/>
            <a:pathLst>
              <a:path w="3202" h="5002" extrusionOk="0">
                <a:moveTo>
                  <a:pt x="649" y="5001"/>
                </a:moveTo>
                <a:cubicBezTo>
                  <a:pt x="84" y="4457"/>
                  <a:pt x="126" y="3746"/>
                  <a:pt x="63" y="3118"/>
                </a:cubicBezTo>
                <a:cubicBezTo>
                  <a:pt x="0" y="2365"/>
                  <a:pt x="168" y="1570"/>
                  <a:pt x="565" y="900"/>
                </a:cubicBezTo>
                <a:cubicBezTo>
                  <a:pt x="837" y="398"/>
                  <a:pt x="1193" y="1"/>
                  <a:pt x="1821" y="42"/>
                </a:cubicBezTo>
                <a:cubicBezTo>
                  <a:pt x="1925" y="42"/>
                  <a:pt x="2072" y="42"/>
                  <a:pt x="2135" y="105"/>
                </a:cubicBezTo>
                <a:cubicBezTo>
                  <a:pt x="2574" y="482"/>
                  <a:pt x="2992" y="838"/>
                  <a:pt x="3181" y="1423"/>
                </a:cubicBezTo>
                <a:cubicBezTo>
                  <a:pt x="3202" y="1549"/>
                  <a:pt x="3181" y="1675"/>
                  <a:pt x="3139" y="1842"/>
                </a:cubicBezTo>
                <a:cubicBezTo>
                  <a:pt x="3139" y="1884"/>
                  <a:pt x="3097" y="1947"/>
                  <a:pt x="3076" y="1988"/>
                </a:cubicBezTo>
                <a:cubicBezTo>
                  <a:pt x="2846" y="2407"/>
                  <a:pt x="1130" y="4541"/>
                  <a:pt x="649" y="500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7" name="Google Shape;317;p17"/>
          <p:cNvSpPr/>
          <p:nvPr/>
        </p:nvSpPr>
        <p:spPr>
          <a:xfrm>
            <a:off x="4935775" y="4622238"/>
            <a:ext cx="137600" cy="45550"/>
          </a:xfrm>
          <a:custGeom>
            <a:avLst/>
            <a:gdLst/>
            <a:ahLst/>
            <a:cxnLst/>
            <a:rect l="l" t="t" r="r" b="b"/>
            <a:pathLst>
              <a:path w="5504" h="1822" extrusionOk="0">
                <a:moveTo>
                  <a:pt x="5503" y="377"/>
                </a:moveTo>
                <a:cubicBezTo>
                  <a:pt x="5398" y="880"/>
                  <a:pt x="5106" y="1068"/>
                  <a:pt x="4771" y="1193"/>
                </a:cubicBezTo>
                <a:cubicBezTo>
                  <a:pt x="3515" y="1696"/>
                  <a:pt x="2197" y="1821"/>
                  <a:pt x="900" y="1549"/>
                </a:cubicBezTo>
                <a:cubicBezTo>
                  <a:pt x="565" y="1507"/>
                  <a:pt x="293" y="1277"/>
                  <a:pt x="0" y="1005"/>
                </a:cubicBezTo>
                <a:cubicBezTo>
                  <a:pt x="398" y="461"/>
                  <a:pt x="942" y="252"/>
                  <a:pt x="1528" y="168"/>
                </a:cubicBezTo>
                <a:cubicBezTo>
                  <a:pt x="2176" y="64"/>
                  <a:pt x="2825" y="1"/>
                  <a:pt x="3494" y="147"/>
                </a:cubicBezTo>
                <a:cubicBezTo>
                  <a:pt x="4143" y="252"/>
                  <a:pt x="4792" y="294"/>
                  <a:pt x="5503" y="377"/>
                </a:cubicBezTo>
                <a:close/>
              </a:path>
            </a:pathLst>
          </a:custGeom>
          <a:solidFill>
            <a:srgbClr val="F1754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8" name="Google Shape;318;p17"/>
          <p:cNvSpPr/>
          <p:nvPr/>
        </p:nvSpPr>
        <p:spPr>
          <a:xfrm>
            <a:off x="5173250" y="3343813"/>
            <a:ext cx="272025" cy="162175"/>
          </a:xfrm>
          <a:custGeom>
            <a:avLst/>
            <a:gdLst/>
            <a:ahLst/>
            <a:cxnLst/>
            <a:rect l="l" t="t" r="r" b="b"/>
            <a:pathLst>
              <a:path w="10881" h="6487" extrusionOk="0">
                <a:moveTo>
                  <a:pt x="10881" y="63"/>
                </a:moveTo>
                <a:cubicBezTo>
                  <a:pt x="10797" y="963"/>
                  <a:pt x="10672" y="1779"/>
                  <a:pt x="10358" y="2553"/>
                </a:cubicBezTo>
                <a:cubicBezTo>
                  <a:pt x="10044" y="3369"/>
                  <a:pt x="9688" y="4122"/>
                  <a:pt x="9270" y="4855"/>
                </a:cubicBezTo>
                <a:cubicBezTo>
                  <a:pt x="8767" y="5713"/>
                  <a:pt x="7889" y="6027"/>
                  <a:pt x="7073" y="6403"/>
                </a:cubicBezTo>
                <a:cubicBezTo>
                  <a:pt x="6884" y="6487"/>
                  <a:pt x="6675" y="6445"/>
                  <a:pt x="6466" y="6424"/>
                </a:cubicBezTo>
                <a:cubicBezTo>
                  <a:pt x="5734" y="6340"/>
                  <a:pt x="4980" y="6299"/>
                  <a:pt x="4248" y="6194"/>
                </a:cubicBezTo>
                <a:cubicBezTo>
                  <a:pt x="3662" y="6110"/>
                  <a:pt x="3139" y="5901"/>
                  <a:pt x="2700" y="5503"/>
                </a:cubicBezTo>
                <a:cubicBezTo>
                  <a:pt x="2386" y="5231"/>
                  <a:pt x="2009" y="4980"/>
                  <a:pt x="1674" y="4708"/>
                </a:cubicBezTo>
                <a:cubicBezTo>
                  <a:pt x="942" y="4122"/>
                  <a:pt x="419" y="3390"/>
                  <a:pt x="168" y="2470"/>
                </a:cubicBezTo>
                <a:cubicBezTo>
                  <a:pt x="21" y="2009"/>
                  <a:pt x="0" y="1507"/>
                  <a:pt x="84" y="1047"/>
                </a:cubicBezTo>
                <a:cubicBezTo>
                  <a:pt x="126" y="628"/>
                  <a:pt x="377" y="482"/>
                  <a:pt x="796" y="524"/>
                </a:cubicBezTo>
                <a:cubicBezTo>
                  <a:pt x="837" y="524"/>
                  <a:pt x="900" y="545"/>
                  <a:pt x="963" y="545"/>
                </a:cubicBezTo>
                <a:cubicBezTo>
                  <a:pt x="2616" y="879"/>
                  <a:pt x="4269" y="649"/>
                  <a:pt x="5922" y="461"/>
                </a:cubicBezTo>
                <a:cubicBezTo>
                  <a:pt x="6591" y="377"/>
                  <a:pt x="7282" y="335"/>
                  <a:pt x="7951" y="252"/>
                </a:cubicBezTo>
                <a:cubicBezTo>
                  <a:pt x="8182" y="231"/>
                  <a:pt x="8433" y="231"/>
                  <a:pt x="8642" y="168"/>
                </a:cubicBezTo>
                <a:cubicBezTo>
                  <a:pt x="9395" y="1"/>
                  <a:pt x="10107" y="42"/>
                  <a:pt x="10881" y="63"/>
                </a:cubicBezTo>
                <a:close/>
              </a:path>
            </a:pathLst>
          </a:custGeom>
          <a:solidFill>
            <a:srgbClr val="FB657E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9" name="Google Shape;319;p17"/>
          <p:cNvSpPr/>
          <p:nvPr/>
        </p:nvSpPr>
        <p:spPr>
          <a:xfrm>
            <a:off x="5460950" y="3298313"/>
            <a:ext cx="177350" cy="206125"/>
          </a:xfrm>
          <a:custGeom>
            <a:avLst/>
            <a:gdLst/>
            <a:ahLst/>
            <a:cxnLst/>
            <a:rect l="l" t="t" r="r" b="b"/>
            <a:pathLst>
              <a:path w="7094" h="8245" extrusionOk="0">
                <a:moveTo>
                  <a:pt x="6968" y="3494"/>
                </a:moveTo>
                <a:cubicBezTo>
                  <a:pt x="6968" y="2867"/>
                  <a:pt x="6780" y="2197"/>
                  <a:pt x="6382" y="1674"/>
                </a:cubicBezTo>
                <a:cubicBezTo>
                  <a:pt x="5524" y="502"/>
                  <a:pt x="3871" y="0"/>
                  <a:pt x="2532" y="419"/>
                </a:cubicBezTo>
                <a:cubicBezTo>
                  <a:pt x="2156" y="440"/>
                  <a:pt x="1758" y="544"/>
                  <a:pt x="1528" y="816"/>
                </a:cubicBezTo>
                <a:cubicBezTo>
                  <a:pt x="1277" y="1067"/>
                  <a:pt x="1151" y="1297"/>
                  <a:pt x="1109" y="1465"/>
                </a:cubicBezTo>
                <a:cubicBezTo>
                  <a:pt x="1109" y="1486"/>
                  <a:pt x="1068" y="1486"/>
                  <a:pt x="1068" y="1528"/>
                </a:cubicBezTo>
                <a:cubicBezTo>
                  <a:pt x="0" y="3118"/>
                  <a:pt x="335" y="5545"/>
                  <a:pt x="1863" y="6759"/>
                </a:cubicBezTo>
                <a:cubicBezTo>
                  <a:pt x="3767" y="8244"/>
                  <a:pt x="6298" y="7051"/>
                  <a:pt x="6926" y="4834"/>
                </a:cubicBezTo>
                <a:cubicBezTo>
                  <a:pt x="7094" y="4373"/>
                  <a:pt x="7073" y="3913"/>
                  <a:pt x="6968" y="3494"/>
                </a:cubicBezTo>
                <a:close/>
              </a:path>
            </a:pathLst>
          </a:custGeom>
          <a:solidFill>
            <a:srgbClr val="FB889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0" name="Google Shape;320;p17"/>
          <p:cNvSpPr/>
          <p:nvPr/>
        </p:nvSpPr>
        <p:spPr>
          <a:xfrm>
            <a:off x="4943100" y="3216713"/>
            <a:ext cx="204025" cy="190425"/>
          </a:xfrm>
          <a:custGeom>
            <a:avLst/>
            <a:gdLst/>
            <a:ahLst/>
            <a:cxnLst/>
            <a:rect l="l" t="t" r="r" b="b"/>
            <a:pathLst>
              <a:path w="8161" h="7617" extrusionOk="0">
                <a:moveTo>
                  <a:pt x="7302" y="1779"/>
                </a:moveTo>
                <a:cubicBezTo>
                  <a:pt x="6612" y="732"/>
                  <a:pt x="5189" y="0"/>
                  <a:pt x="3996" y="502"/>
                </a:cubicBezTo>
                <a:cubicBezTo>
                  <a:pt x="2783" y="607"/>
                  <a:pt x="1569" y="1256"/>
                  <a:pt x="1067" y="2364"/>
                </a:cubicBezTo>
                <a:cubicBezTo>
                  <a:pt x="0" y="4687"/>
                  <a:pt x="2511" y="7449"/>
                  <a:pt x="4771" y="7554"/>
                </a:cubicBezTo>
                <a:cubicBezTo>
                  <a:pt x="5838" y="7616"/>
                  <a:pt x="6800" y="6675"/>
                  <a:pt x="7386" y="5859"/>
                </a:cubicBezTo>
                <a:cubicBezTo>
                  <a:pt x="8160" y="4771"/>
                  <a:pt x="8014" y="2908"/>
                  <a:pt x="7302" y="1779"/>
                </a:cubicBezTo>
                <a:close/>
              </a:path>
            </a:pathLst>
          </a:custGeom>
          <a:solidFill>
            <a:srgbClr val="FB889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1" name="Google Shape;321;p17"/>
          <p:cNvSpPr/>
          <p:nvPr/>
        </p:nvSpPr>
        <p:spPr>
          <a:xfrm>
            <a:off x="5189475" y="3731938"/>
            <a:ext cx="415350" cy="84775"/>
          </a:xfrm>
          <a:custGeom>
            <a:avLst/>
            <a:gdLst/>
            <a:ahLst/>
            <a:cxnLst/>
            <a:rect l="l" t="t" r="r" b="b"/>
            <a:pathLst>
              <a:path w="16614" h="3391" extrusionOk="0">
                <a:moveTo>
                  <a:pt x="16488" y="1758"/>
                </a:moveTo>
                <a:cubicBezTo>
                  <a:pt x="16111" y="712"/>
                  <a:pt x="14960" y="1235"/>
                  <a:pt x="14124" y="1131"/>
                </a:cubicBezTo>
                <a:cubicBezTo>
                  <a:pt x="12596" y="963"/>
                  <a:pt x="10504" y="1842"/>
                  <a:pt x="9039" y="1173"/>
                </a:cubicBezTo>
                <a:cubicBezTo>
                  <a:pt x="7784" y="608"/>
                  <a:pt x="7198" y="1"/>
                  <a:pt x="5733" y="503"/>
                </a:cubicBezTo>
                <a:cubicBezTo>
                  <a:pt x="5105" y="712"/>
                  <a:pt x="4520" y="1047"/>
                  <a:pt x="3913" y="1256"/>
                </a:cubicBezTo>
                <a:cubicBezTo>
                  <a:pt x="3013" y="1570"/>
                  <a:pt x="2092" y="817"/>
                  <a:pt x="1339" y="461"/>
                </a:cubicBezTo>
                <a:cubicBezTo>
                  <a:pt x="712" y="189"/>
                  <a:pt x="0" y="775"/>
                  <a:pt x="377" y="1445"/>
                </a:cubicBezTo>
                <a:cubicBezTo>
                  <a:pt x="942" y="2449"/>
                  <a:pt x="2239" y="3160"/>
                  <a:pt x="3390" y="3244"/>
                </a:cubicBezTo>
                <a:cubicBezTo>
                  <a:pt x="4708" y="3349"/>
                  <a:pt x="6277" y="1800"/>
                  <a:pt x="7470" y="2554"/>
                </a:cubicBezTo>
                <a:cubicBezTo>
                  <a:pt x="8704" y="3390"/>
                  <a:pt x="9918" y="3390"/>
                  <a:pt x="11383" y="3265"/>
                </a:cubicBezTo>
                <a:cubicBezTo>
                  <a:pt x="12303" y="3181"/>
                  <a:pt x="13182" y="3077"/>
                  <a:pt x="14103" y="3139"/>
                </a:cubicBezTo>
                <a:cubicBezTo>
                  <a:pt x="14814" y="3181"/>
                  <a:pt x="15421" y="3223"/>
                  <a:pt x="16007" y="2826"/>
                </a:cubicBezTo>
                <a:cubicBezTo>
                  <a:pt x="16404" y="2616"/>
                  <a:pt x="16613" y="2177"/>
                  <a:pt x="16488" y="1758"/>
                </a:cubicBezTo>
                <a:close/>
              </a:path>
            </a:pathLst>
          </a:custGeom>
          <a:solidFill>
            <a:srgbClr val="F1754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2" name="Google Shape;322;p17"/>
          <p:cNvSpPr/>
          <p:nvPr/>
        </p:nvSpPr>
        <p:spPr>
          <a:xfrm>
            <a:off x="5147100" y="3847038"/>
            <a:ext cx="483875" cy="102550"/>
          </a:xfrm>
          <a:custGeom>
            <a:avLst/>
            <a:gdLst/>
            <a:ahLst/>
            <a:cxnLst/>
            <a:rect l="l" t="t" r="r" b="b"/>
            <a:pathLst>
              <a:path w="19355" h="4102" extrusionOk="0">
                <a:moveTo>
                  <a:pt x="18434" y="1214"/>
                </a:moveTo>
                <a:cubicBezTo>
                  <a:pt x="17011" y="732"/>
                  <a:pt x="15254" y="816"/>
                  <a:pt x="13894" y="1548"/>
                </a:cubicBezTo>
                <a:cubicBezTo>
                  <a:pt x="13768" y="1632"/>
                  <a:pt x="13140" y="1779"/>
                  <a:pt x="13370" y="1967"/>
                </a:cubicBezTo>
                <a:cubicBezTo>
                  <a:pt x="13098" y="1737"/>
                  <a:pt x="12973" y="1360"/>
                  <a:pt x="12617" y="1172"/>
                </a:cubicBezTo>
                <a:cubicBezTo>
                  <a:pt x="11843" y="837"/>
                  <a:pt x="11215" y="795"/>
                  <a:pt x="10441" y="1067"/>
                </a:cubicBezTo>
                <a:cubicBezTo>
                  <a:pt x="8474" y="1758"/>
                  <a:pt x="7135" y="1590"/>
                  <a:pt x="5420" y="481"/>
                </a:cubicBezTo>
                <a:cubicBezTo>
                  <a:pt x="4876" y="105"/>
                  <a:pt x="3997" y="126"/>
                  <a:pt x="3411" y="398"/>
                </a:cubicBezTo>
                <a:cubicBezTo>
                  <a:pt x="3055" y="544"/>
                  <a:pt x="2699" y="816"/>
                  <a:pt x="2302" y="858"/>
                </a:cubicBezTo>
                <a:cubicBezTo>
                  <a:pt x="2176" y="900"/>
                  <a:pt x="1570" y="314"/>
                  <a:pt x="1423" y="188"/>
                </a:cubicBezTo>
                <a:cubicBezTo>
                  <a:pt x="1214" y="0"/>
                  <a:pt x="900" y="21"/>
                  <a:pt x="733" y="272"/>
                </a:cubicBezTo>
                <a:cubicBezTo>
                  <a:pt x="0" y="1465"/>
                  <a:pt x="1549" y="3034"/>
                  <a:pt x="2804" y="2720"/>
                </a:cubicBezTo>
                <a:cubicBezTo>
                  <a:pt x="3264" y="2595"/>
                  <a:pt x="3683" y="2385"/>
                  <a:pt x="4122" y="2197"/>
                </a:cubicBezTo>
                <a:cubicBezTo>
                  <a:pt x="4415" y="2092"/>
                  <a:pt x="5231" y="2804"/>
                  <a:pt x="5461" y="2929"/>
                </a:cubicBezTo>
                <a:cubicBezTo>
                  <a:pt x="6298" y="3369"/>
                  <a:pt x="7303" y="3515"/>
                  <a:pt x="8244" y="3578"/>
                </a:cubicBezTo>
                <a:cubicBezTo>
                  <a:pt x="9060" y="3641"/>
                  <a:pt x="10127" y="3515"/>
                  <a:pt x="10839" y="3118"/>
                </a:cubicBezTo>
                <a:cubicBezTo>
                  <a:pt x="11718" y="2615"/>
                  <a:pt x="11969" y="3662"/>
                  <a:pt x="12847" y="3892"/>
                </a:cubicBezTo>
                <a:cubicBezTo>
                  <a:pt x="13684" y="4101"/>
                  <a:pt x="14647" y="3327"/>
                  <a:pt x="15400" y="3055"/>
                </a:cubicBezTo>
                <a:cubicBezTo>
                  <a:pt x="16425" y="2720"/>
                  <a:pt x="17367" y="3055"/>
                  <a:pt x="18392" y="2908"/>
                </a:cubicBezTo>
                <a:cubicBezTo>
                  <a:pt x="19355" y="2720"/>
                  <a:pt x="19208" y="1465"/>
                  <a:pt x="18434" y="1214"/>
                </a:cubicBezTo>
                <a:close/>
              </a:path>
            </a:pathLst>
          </a:custGeom>
          <a:solidFill>
            <a:srgbClr val="F1754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23" name="Google Shape;323;p17"/>
          <p:cNvGrpSpPr/>
          <p:nvPr/>
        </p:nvGrpSpPr>
        <p:grpSpPr>
          <a:xfrm>
            <a:off x="5965725" y="2571738"/>
            <a:ext cx="296625" cy="308125"/>
            <a:chOff x="7653400" y="2205913"/>
            <a:chExt cx="296625" cy="308125"/>
          </a:xfrm>
        </p:grpSpPr>
        <p:sp>
          <p:nvSpPr>
            <p:cNvPr id="324" name="Google Shape;324;p17"/>
            <p:cNvSpPr/>
            <p:nvPr/>
          </p:nvSpPr>
          <p:spPr>
            <a:xfrm>
              <a:off x="7774250" y="2463788"/>
              <a:ext cx="175775" cy="50250"/>
            </a:xfrm>
            <a:custGeom>
              <a:avLst/>
              <a:gdLst/>
              <a:ahLst/>
              <a:cxnLst/>
              <a:rect l="l" t="t" r="r" b="b"/>
              <a:pathLst>
                <a:path w="7031" h="2010" extrusionOk="0">
                  <a:moveTo>
                    <a:pt x="1088" y="2009"/>
                  </a:moveTo>
                  <a:cubicBezTo>
                    <a:pt x="795" y="1967"/>
                    <a:pt x="565" y="1905"/>
                    <a:pt x="293" y="1842"/>
                  </a:cubicBezTo>
                  <a:cubicBezTo>
                    <a:pt x="105" y="1779"/>
                    <a:pt x="0" y="1654"/>
                    <a:pt x="0" y="1444"/>
                  </a:cubicBezTo>
                  <a:cubicBezTo>
                    <a:pt x="0" y="1256"/>
                    <a:pt x="167" y="1047"/>
                    <a:pt x="377" y="1047"/>
                  </a:cubicBezTo>
                  <a:cubicBezTo>
                    <a:pt x="900" y="1068"/>
                    <a:pt x="1360" y="858"/>
                    <a:pt x="1862" y="754"/>
                  </a:cubicBezTo>
                  <a:cubicBezTo>
                    <a:pt x="2051" y="712"/>
                    <a:pt x="2260" y="649"/>
                    <a:pt x="2469" y="691"/>
                  </a:cubicBezTo>
                  <a:cubicBezTo>
                    <a:pt x="3013" y="733"/>
                    <a:pt x="3557" y="607"/>
                    <a:pt x="4059" y="440"/>
                  </a:cubicBezTo>
                  <a:cubicBezTo>
                    <a:pt x="4687" y="273"/>
                    <a:pt x="5336" y="210"/>
                    <a:pt x="5963" y="84"/>
                  </a:cubicBezTo>
                  <a:cubicBezTo>
                    <a:pt x="6256" y="1"/>
                    <a:pt x="6549" y="105"/>
                    <a:pt x="6779" y="231"/>
                  </a:cubicBezTo>
                  <a:cubicBezTo>
                    <a:pt x="6947" y="335"/>
                    <a:pt x="7030" y="503"/>
                    <a:pt x="6989" y="649"/>
                  </a:cubicBezTo>
                  <a:cubicBezTo>
                    <a:pt x="6926" y="796"/>
                    <a:pt x="6821" y="921"/>
                    <a:pt x="6717" y="963"/>
                  </a:cubicBezTo>
                  <a:cubicBezTo>
                    <a:pt x="6445" y="1068"/>
                    <a:pt x="6131" y="1172"/>
                    <a:pt x="5817" y="1172"/>
                  </a:cubicBezTo>
                  <a:cubicBezTo>
                    <a:pt x="5043" y="1214"/>
                    <a:pt x="4373" y="1486"/>
                    <a:pt x="3641" y="1591"/>
                  </a:cubicBezTo>
                  <a:cubicBezTo>
                    <a:pt x="3432" y="1633"/>
                    <a:pt x="3243" y="1695"/>
                    <a:pt x="3055" y="1695"/>
                  </a:cubicBezTo>
                  <a:cubicBezTo>
                    <a:pt x="2490" y="1675"/>
                    <a:pt x="1946" y="1758"/>
                    <a:pt x="1381" y="1947"/>
                  </a:cubicBezTo>
                  <a:close/>
                </a:path>
              </a:pathLst>
            </a:custGeom>
            <a:solidFill>
              <a:srgbClr val="1D31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5" name="Google Shape;325;p17"/>
            <p:cNvSpPr/>
            <p:nvPr/>
          </p:nvSpPr>
          <p:spPr>
            <a:xfrm>
              <a:off x="7747575" y="2299013"/>
              <a:ext cx="115100" cy="84250"/>
            </a:xfrm>
            <a:custGeom>
              <a:avLst/>
              <a:gdLst/>
              <a:ahLst/>
              <a:cxnLst/>
              <a:rect l="l" t="t" r="r" b="b"/>
              <a:pathLst>
                <a:path w="4604" h="3370" extrusionOk="0">
                  <a:moveTo>
                    <a:pt x="3955" y="1"/>
                  </a:moveTo>
                  <a:cubicBezTo>
                    <a:pt x="4143" y="22"/>
                    <a:pt x="4268" y="63"/>
                    <a:pt x="4373" y="84"/>
                  </a:cubicBezTo>
                  <a:cubicBezTo>
                    <a:pt x="4499" y="105"/>
                    <a:pt x="4603" y="315"/>
                    <a:pt x="4520" y="419"/>
                  </a:cubicBezTo>
                  <a:cubicBezTo>
                    <a:pt x="4247" y="838"/>
                    <a:pt x="4038" y="1340"/>
                    <a:pt x="3536" y="1570"/>
                  </a:cubicBezTo>
                  <a:cubicBezTo>
                    <a:pt x="3348" y="1654"/>
                    <a:pt x="3159" y="1737"/>
                    <a:pt x="3013" y="1863"/>
                  </a:cubicBezTo>
                  <a:cubicBezTo>
                    <a:pt x="2427" y="2428"/>
                    <a:pt x="1653" y="2700"/>
                    <a:pt x="1004" y="3160"/>
                  </a:cubicBezTo>
                  <a:cubicBezTo>
                    <a:pt x="900" y="3244"/>
                    <a:pt x="732" y="3307"/>
                    <a:pt x="607" y="3328"/>
                  </a:cubicBezTo>
                  <a:cubicBezTo>
                    <a:pt x="418" y="3369"/>
                    <a:pt x="272" y="3328"/>
                    <a:pt x="126" y="3160"/>
                  </a:cubicBezTo>
                  <a:cubicBezTo>
                    <a:pt x="21" y="3014"/>
                    <a:pt x="0" y="2825"/>
                    <a:pt x="105" y="2700"/>
                  </a:cubicBezTo>
                  <a:cubicBezTo>
                    <a:pt x="377" y="2407"/>
                    <a:pt x="628" y="2072"/>
                    <a:pt x="962" y="1884"/>
                  </a:cubicBezTo>
                  <a:cubicBezTo>
                    <a:pt x="1423" y="1633"/>
                    <a:pt x="1883" y="1382"/>
                    <a:pt x="2260" y="1047"/>
                  </a:cubicBezTo>
                  <a:cubicBezTo>
                    <a:pt x="2615" y="712"/>
                    <a:pt x="3118" y="607"/>
                    <a:pt x="3431" y="210"/>
                  </a:cubicBezTo>
                  <a:cubicBezTo>
                    <a:pt x="3578" y="84"/>
                    <a:pt x="3829" y="63"/>
                    <a:pt x="3955" y="1"/>
                  </a:cubicBezTo>
                  <a:close/>
                </a:path>
              </a:pathLst>
            </a:custGeom>
            <a:solidFill>
              <a:srgbClr val="1D31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6" name="Google Shape;326;p17"/>
            <p:cNvSpPr/>
            <p:nvPr/>
          </p:nvSpPr>
          <p:spPr>
            <a:xfrm>
              <a:off x="7653400" y="2205913"/>
              <a:ext cx="36650" cy="138125"/>
            </a:xfrm>
            <a:custGeom>
              <a:avLst/>
              <a:gdLst/>
              <a:ahLst/>
              <a:cxnLst/>
              <a:rect l="l" t="t" r="r" b="b"/>
              <a:pathLst>
                <a:path w="1466" h="5525" extrusionOk="0">
                  <a:moveTo>
                    <a:pt x="1444" y="1277"/>
                  </a:moveTo>
                  <a:cubicBezTo>
                    <a:pt x="1319" y="2365"/>
                    <a:pt x="1214" y="3536"/>
                    <a:pt x="1047" y="4687"/>
                  </a:cubicBezTo>
                  <a:cubicBezTo>
                    <a:pt x="1026" y="4875"/>
                    <a:pt x="942" y="5085"/>
                    <a:pt x="838" y="5231"/>
                  </a:cubicBezTo>
                  <a:cubicBezTo>
                    <a:pt x="754" y="5399"/>
                    <a:pt x="587" y="5524"/>
                    <a:pt x="419" y="5461"/>
                  </a:cubicBezTo>
                  <a:cubicBezTo>
                    <a:pt x="294" y="5399"/>
                    <a:pt x="126" y="5231"/>
                    <a:pt x="84" y="5106"/>
                  </a:cubicBezTo>
                  <a:cubicBezTo>
                    <a:pt x="1" y="4938"/>
                    <a:pt x="1" y="4708"/>
                    <a:pt x="22" y="4499"/>
                  </a:cubicBezTo>
                  <a:cubicBezTo>
                    <a:pt x="105" y="3808"/>
                    <a:pt x="168" y="3097"/>
                    <a:pt x="273" y="2386"/>
                  </a:cubicBezTo>
                  <a:cubicBezTo>
                    <a:pt x="336" y="1842"/>
                    <a:pt x="419" y="1318"/>
                    <a:pt x="503" y="774"/>
                  </a:cubicBezTo>
                  <a:cubicBezTo>
                    <a:pt x="524" y="670"/>
                    <a:pt x="524" y="523"/>
                    <a:pt x="545" y="419"/>
                  </a:cubicBezTo>
                  <a:cubicBezTo>
                    <a:pt x="628" y="168"/>
                    <a:pt x="817" y="0"/>
                    <a:pt x="1026" y="0"/>
                  </a:cubicBezTo>
                  <a:cubicBezTo>
                    <a:pt x="1235" y="0"/>
                    <a:pt x="1382" y="210"/>
                    <a:pt x="1424" y="482"/>
                  </a:cubicBezTo>
                  <a:cubicBezTo>
                    <a:pt x="1465" y="754"/>
                    <a:pt x="1444" y="963"/>
                    <a:pt x="1444" y="1277"/>
                  </a:cubicBezTo>
                  <a:close/>
                </a:path>
              </a:pathLst>
            </a:custGeom>
            <a:solidFill>
              <a:srgbClr val="1D31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27" name="Google Shape;327;p17"/>
          <p:cNvSpPr/>
          <p:nvPr/>
        </p:nvSpPr>
        <p:spPr>
          <a:xfrm>
            <a:off x="4681025" y="2596313"/>
            <a:ext cx="1345400" cy="2147850"/>
          </a:xfrm>
          <a:custGeom>
            <a:avLst/>
            <a:gdLst/>
            <a:ahLst/>
            <a:cxnLst/>
            <a:rect l="l" t="t" r="r" b="b"/>
            <a:pathLst>
              <a:path w="53816" h="85914" extrusionOk="0">
                <a:moveTo>
                  <a:pt x="16928" y="81791"/>
                </a:moveTo>
                <a:cubicBezTo>
                  <a:pt x="16593" y="82544"/>
                  <a:pt x="16028" y="82984"/>
                  <a:pt x="15316" y="83277"/>
                </a:cubicBezTo>
                <a:cubicBezTo>
                  <a:pt x="13873" y="83842"/>
                  <a:pt x="12366" y="83988"/>
                  <a:pt x="10839" y="83695"/>
                </a:cubicBezTo>
                <a:cubicBezTo>
                  <a:pt x="10190" y="83570"/>
                  <a:pt x="9688" y="83193"/>
                  <a:pt x="9249" y="82733"/>
                </a:cubicBezTo>
                <a:cubicBezTo>
                  <a:pt x="8851" y="82314"/>
                  <a:pt x="8914" y="81645"/>
                  <a:pt x="9311" y="81226"/>
                </a:cubicBezTo>
                <a:cubicBezTo>
                  <a:pt x="9981" y="80557"/>
                  <a:pt x="10839" y="80138"/>
                  <a:pt x="11822" y="80054"/>
                </a:cubicBezTo>
                <a:cubicBezTo>
                  <a:pt x="12680" y="79971"/>
                  <a:pt x="13538" y="80013"/>
                  <a:pt x="14375" y="80138"/>
                </a:cubicBezTo>
                <a:cubicBezTo>
                  <a:pt x="15233" y="80264"/>
                  <a:pt x="16132" y="80326"/>
                  <a:pt x="17053" y="80431"/>
                </a:cubicBezTo>
                <a:cubicBezTo>
                  <a:pt x="17116" y="80243"/>
                  <a:pt x="17200" y="80075"/>
                  <a:pt x="17241" y="79929"/>
                </a:cubicBezTo>
                <a:cubicBezTo>
                  <a:pt x="17283" y="79657"/>
                  <a:pt x="17304" y="79427"/>
                  <a:pt x="17346" y="79176"/>
                </a:cubicBezTo>
                <a:cubicBezTo>
                  <a:pt x="17472" y="77816"/>
                  <a:pt x="17723" y="76497"/>
                  <a:pt x="18225" y="75242"/>
                </a:cubicBezTo>
                <a:cubicBezTo>
                  <a:pt x="18246" y="75200"/>
                  <a:pt x="18288" y="75137"/>
                  <a:pt x="18288" y="75096"/>
                </a:cubicBezTo>
                <a:cubicBezTo>
                  <a:pt x="18309" y="74217"/>
                  <a:pt x="18748" y="73443"/>
                  <a:pt x="18936" y="72606"/>
                </a:cubicBezTo>
                <a:cubicBezTo>
                  <a:pt x="18936" y="72543"/>
                  <a:pt x="18936" y="72501"/>
                  <a:pt x="18915" y="72438"/>
                </a:cubicBezTo>
                <a:cubicBezTo>
                  <a:pt x="18246" y="71915"/>
                  <a:pt x="17409" y="71769"/>
                  <a:pt x="16656" y="71434"/>
                </a:cubicBezTo>
                <a:cubicBezTo>
                  <a:pt x="16321" y="71267"/>
                  <a:pt x="15965" y="71141"/>
                  <a:pt x="15630" y="71015"/>
                </a:cubicBezTo>
                <a:cubicBezTo>
                  <a:pt x="15316" y="70869"/>
                  <a:pt x="15191" y="70639"/>
                  <a:pt x="15254" y="70325"/>
                </a:cubicBezTo>
                <a:cubicBezTo>
                  <a:pt x="15316" y="69676"/>
                  <a:pt x="15316" y="68986"/>
                  <a:pt x="15505" y="68358"/>
                </a:cubicBezTo>
                <a:cubicBezTo>
                  <a:pt x="15735" y="67479"/>
                  <a:pt x="16091" y="66642"/>
                  <a:pt x="16363" y="65743"/>
                </a:cubicBezTo>
                <a:cubicBezTo>
                  <a:pt x="16446" y="65533"/>
                  <a:pt x="16593" y="65324"/>
                  <a:pt x="16593" y="65094"/>
                </a:cubicBezTo>
                <a:cubicBezTo>
                  <a:pt x="16635" y="64445"/>
                  <a:pt x="16865" y="63860"/>
                  <a:pt x="17158" y="63295"/>
                </a:cubicBezTo>
                <a:cubicBezTo>
                  <a:pt x="17472" y="62646"/>
                  <a:pt x="17534" y="61935"/>
                  <a:pt x="17639" y="61181"/>
                </a:cubicBezTo>
                <a:cubicBezTo>
                  <a:pt x="17576" y="61119"/>
                  <a:pt x="17472" y="61077"/>
                  <a:pt x="17388" y="60993"/>
                </a:cubicBezTo>
                <a:cubicBezTo>
                  <a:pt x="17011" y="60721"/>
                  <a:pt x="16886" y="60386"/>
                  <a:pt x="16948" y="59947"/>
                </a:cubicBezTo>
                <a:cubicBezTo>
                  <a:pt x="17053" y="59026"/>
                  <a:pt x="17158" y="58106"/>
                  <a:pt x="17220" y="57206"/>
                </a:cubicBezTo>
                <a:cubicBezTo>
                  <a:pt x="17262" y="56850"/>
                  <a:pt x="17304" y="56515"/>
                  <a:pt x="17367" y="56181"/>
                </a:cubicBezTo>
                <a:cubicBezTo>
                  <a:pt x="17430" y="55344"/>
                  <a:pt x="17597" y="54528"/>
                  <a:pt x="17827" y="53753"/>
                </a:cubicBezTo>
                <a:cubicBezTo>
                  <a:pt x="18162" y="52603"/>
                  <a:pt x="18518" y="51452"/>
                  <a:pt x="18581" y="50217"/>
                </a:cubicBezTo>
                <a:cubicBezTo>
                  <a:pt x="18622" y="49904"/>
                  <a:pt x="18727" y="49590"/>
                  <a:pt x="18790" y="49297"/>
                </a:cubicBezTo>
                <a:cubicBezTo>
                  <a:pt x="19250" y="47497"/>
                  <a:pt x="19836" y="45740"/>
                  <a:pt x="20547" y="43982"/>
                </a:cubicBezTo>
                <a:cubicBezTo>
                  <a:pt x="20652" y="43710"/>
                  <a:pt x="20840" y="43438"/>
                  <a:pt x="20819" y="43124"/>
                </a:cubicBezTo>
                <a:cubicBezTo>
                  <a:pt x="20631" y="42999"/>
                  <a:pt x="20526" y="43124"/>
                  <a:pt x="20401" y="43187"/>
                </a:cubicBezTo>
                <a:cubicBezTo>
                  <a:pt x="20024" y="43333"/>
                  <a:pt x="19689" y="43543"/>
                  <a:pt x="19292" y="43710"/>
                </a:cubicBezTo>
                <a:cubicBezTo>
                  <a:pt x="18769" y="43940"/>
                  <a:pt x="18225" y="44087"/>
                  <a:pt x="17639" y="44087"/>
                </a:cubicBezTo>
                <a:cubicBezTo>
                  <a:pt x="17430" y="44087"/>
                  <a:pt x="17262" y="44129"/>
                  <a:pt x="17053" y="44170"/>
                </a:cubicBezTo>
                <a:cubicBezTo>
                  <a:pt x="16321" y="44296"/>
                  <a:pt x="15547" y="44275"/>
                  <a:pt x="14814" y="44191"/>
                </a:cubicBezTo>
                <a:cubicBezTo>
                  <a:pt x="14647" y="44170"/>
                  <a:pt x="14479" y="44129"/>
                  <a:pt x="14333" y="44129"/>
                </a:cubicBezTo>
                <a:cubicBezTo>
                  <a:pt x="13433" y="44170"/>
                  <a:pt x="12701" y="43773"/>
                  <a:pt x="11990" y="43333"/>
                </a:cubicBezTo>
                <a:cubicBezTo>
                  <a:pt x="10483" y="42392"/>
                  <a:pt x="8998" y="41450"/>
                  <a:pt x="7575" y="40362"/>
                </a:cubicBezTo>
                <a:cubicBezTo>
                  <a:pt x="7324" y="40153"/>
                  <a:pt x="7073" y="39881"/>
                  <a:pt x="6905" y="39588"/>
                </a:cubicBezTo>
                <a:cubicBezTo>
                  <a:pt x="6382" y="38751"/>
                  <a:pt x="5775" y="37998"/>
                  <a:pt x="5085" y="37328"/>
                </a:cubicBezTo>
                <a:cubicBezTo>
                  <a:pt x="4457" y="36701"/>
                  <a:pt x="4018" y="35906"/>
                  <a:pt x="3662" y="35090"/>
                </a:cubicBezTo>
                <a:cubicBezTo>
                  <a:pt x="3264" y="34211"/>
                  <a:pt x="2930" y="33290"/>
                  <a:pt x="2553" y="32370"/>
                </a:cubicBezTo>
                <a:cubicBezTo>
                  <a:pt x="2448" y="32118"/>
                  <a:pt x="2407" y="31826"/>
                  <a:pt x="2323" y="31512"/>
                </a:cubicBezTo>
                <a:cubicBezTo>
                  <a:pt x="2051" y="31491"/>
                  <a:pt x="1779" y="31470"/>
                  <a:pt x="1507" y="31428"/>
                </a:cubicBezTo>
                <a:cubicBezTo>
                  <a:pt x="1088" y="31386"/>
                  <a:pt x="837" y="31156"/>
                  <a:pt x="691" y="30758"/>
                </a:cubicBezTo>
                <a:cubicBezTo>
                  <a:pt x="586" y="30361"/>
                  <a:pt x="482" y="30005"/>
                  <a:pt x="210" y="29691"/>
                </a:cubicBezTo>
                <a:cubicBezTo>
                  <a:pt x="42" y="29503"/>
                  <a:pt x="0" y="29294"/>
                  <a:pt x="63" y="29022"/>
                </a:cubicBezTo>
                <a:cubicBezTo>
                  <a:pt x="126" y="28813"/>
                  <a:pt x="168" y="28771"/>
                  <a:pt x="649" y="28540"/>
                </a:cubicBezTo>
                <a:cubicBezTo>
                  <a:pt x="1067" y="28917"/>
                  <a:pt x="1151" y="29608"/>
                  <a:pt x="1674" y="30026"/>
                </a:cubicBezTo>
                <a:cubicBezTo>
                  <a:pt x="1695" y="29901"/>
                  <a:pt x="1737" y="29817"/>
                  <a:pt x="1716" y="29733"/>
                </a:cubicBezTo>
                <a:cubicBezTo>
                  <a:pt x="1674" y="29377"/>
                  <a:pt x="1591" y="29001"/>
                  <a:pt x="1528" y="28645"/>
                </a:cubicBezTo>
                <a:cubicBezTo>
                  <a:pt x="1507" y="28289"/>
                  <a:pt x="1360" y="28038"/>
                  <a:pt x="1193" y="27766"/>
                </a:cubicBezTo>
                <a:cubicBezTo>
                  <a:pt x="1067" y="27557"/>
                  <a:pt x="963" y="27390"/>
                  <a:pt x="1130" y="27139"/>
                </a:cubicBezTo>
                <a:cubicBezTo>
                  <a:pt x="1298" y="26888"/>
                  <a:pt x="1549" y="26908"/>
                  <a:pt x="1800" y="26992"/>
                </a:cubicBezTo>
                <a:lnTo>
                  <a:pt x="2114" y="27097"/>
                </a:lnTo>
                <a:cubicBezTo>
                  <a:pt x="2197" y="27390"/>
                  <a:pt x="2323" y="27724"/>
                  <a:pt x="2386" y="28038"/>
                </a:cubicBezTo>
                <a:cubicBezTo>
                  <a:pt x="2448" y="28352"/>
                  <a:pt x="2386" y="28708"/>
                  <a:pt x="2616" y="29105"/>
                </a:cubicBezTo>
                <a:cubicBezTo>
                  <a:pt x="2762" y="28708"/>
                  <a:pt x="2720" y="28436"/>
                  <a:pt x="2700" y="28143"/>
                </a:cubicBezTo>
                <a:cubicBezTo>
                  <a:pt x="2658" y="27850"/>
                  <a:pt x="2637" y="27557"/>
                  <a:pt x="2825" y="27327"/>
                </a:cubicBezTo>
                <a:cubicBezTo>
                  <a:pt x="2867" y="27243"/>
                  <a:pt x="2972" y="27222"/>
                  <a:pt x="3139" y="27139"/>
                </a:cubicBezTo>
                <a:cubicBezTo>
                  <a:pt x="3348" y="27850"/>
                  <a:pt x="3599" y="28478"/>
                  <a:pt x="3474" y="29210"/>
                </a:cubicBezTo>
                <a:cubicBezTo>
                  <a:pt x="3369" y="29963"/>
                  <a:pt x="3285" y="30758"/>
                  <a:pt x="3244" y="31512"/>
                </a:cubicBezTo>
                <a:cubicBezTo>
                  <a:pt x="3223" y="31700"/>
                  <a:pt x="3264" y="31909"/>
                  <a:pt x="3348" y="32098"/>
                </a:cubicBezTo>
                <a:cubicBezTo>
                  <a:pt x="3662" y="32767"/>
                  <a:pt x="3997" y="33416"/>
                  <a:pt x="4290" y="34106"/>
                </a:cubicBezTo>
                <a:cubicBezTo>
                  <a:pt x="4750" y="35236"/>
                  <a:pt x="5378" y="36240"/>
                  <a:pt x="6277" y="37077"/>
                </a:cubicBezTo>
                <a:cubicBezTo>
                  <a:pt x="6801" y="37579"/>
                  <a:pt x="7219" y="38186"/>
                  <a:pt x="7575" y="38793"/>
                </a:cubicBezTo>
                <a:cubicBezTo>
                  <a:pt x="7826" y="39170"/>
                  <a:pt x="8140" y="39525"/>
                  <a:pt x="8516" y="39776"/>
                </a:cubicBezTo>
                <a:lnTo>
                  <a:pt x="12847" y="42601"/>
                </a:lnTo>
                <a:cubicBezTo>
                  <a:pt x="13308" y="42915"/>
                  <a:pt x="13810" y="43082"/>
                  <a:pt x="14375" y="43082"/>
                </a:cubicBezTo>
                <a:cubicBezTo>
                  <a:pt x="14647" y="43082"/>
                  <a:pt x="14898" y="43124"/>
                  <a:pt x="15149" y="43187"/>
                </a:cubicBezTo>
                <a:cubicBezTo>
                  <a:pt x="15672" y="43250"/>
                  <a:pt x="16153" y="43250"/>
                  <a:pt x="16676" y="43187"/>
                </a:cubicBezTo>
                <a:cubicBezTo>
                  <a:pt x="16948" y="43124"/>
                  <a:pt x="17200" y="43082"/>
                  <a:pt x="17451" y="43103"/>
                </a:cubicBezTo>
                <a:cubicBezTo>
                  <a:pt x="18120" y="43103"/>
                  <a:pt x="18727" y="42894"/>
                  <a:pt x="19334" y="42601"/>
                </a:cubicBezTo>
                <a:cubicBezTo>
                  <a:pt x="19689" y="42455"/>
                  <a:pt x="20066" y="42266"/>
                  <a:pt x="20401" y="42078"/>
                </a:cubicBezTo>
                <a:cubicBezTo>
                  <a:pt x="20589" y="41973"/>
                  <a:pt x="20736" y="41869"/>
                  <a:pt x="20903" y="41743"/>
                </a:cubicBezTo>
                <a:cubicBezTo>
                  <a:pt x="21175" y="41513"/>
                  <a:pt x="21447" y="41241"/>
                  <a:pt x="21698" y="40990"/>
                </a:cubicBezTo>
                <a:cubicBezTo>
                  <a:pt x="21907" y="40781"/>
                  <a:pt x="22096" y="40572"/>
                  <a:pt x="22096" y="40258"/>
                </a:cubicBezTo>
                <a:cubicBezTo>
                  <a:pt x="21656" y="40111"/>
                  <a:pt x="21217" y="39965"/>
                  <a:pt x="20798" y="39839"/>
                </a:cubicBezTo>
                <a:cubicBezTo>
                  <a:pt x="19459" y="39463"/>
                  <a:pt x="18183" y="38940"/>
                  <a:pt x="16948" y="38333"/>
                </a:cubicBezTo>
                <a:cubicBezTo>
                  <a:pt x="16091" y="37956"/>
                  <a:pt x="15296" y="37433"/>
                  <a:pt x="14479" y="36952"/>
                </a:cubicBezTo>
                <a:cubicBezTo>
                  <a:pt x="14417" y="36910"/>
                  <a:pt x="14333" y="36868"/>
                  <a:pt x="14270" y="36805"/>
                </a:cubicBezTo>
                <a:cubicBezTo>
                  <a:pt x="13517" y="35989"/>
                  <a:pt x="12701" y="35236"/>
                  <a:pt x="12136" y="34232"/>
                </a:cubicBezTo>
                <a:cubicBezTo>
                  <a:pt x="11508" y="33165"/>
                  <a:pt x="10964" y="32056"/>
                  <a:pt x="10588" y="30884"/>
                </a:cubicBezTo>
                <a:cubicBezTo>
                  <a:pt x="10504" y="30591"/>
                  <a:pt x="10399" y="30277"/>
                  <a:pt x="10399" y="29963"/>
                </a:cubicBezTo>
                <a:cubicBezTo>
                  <a:pt x="10337" y="28436"/>
                  <a:pt x="10253" y="26888"/>
                  <a:pt x="10253" y="25339"/>
                </a:cubicBezTo>
                <a:cubicBezTo>
                  <a:pt x="10253" y="24460"/>
                  <a:pt x="10378" y="23561"/>
                  <a:pt x="10504" y="22703"/>
                </a:cubicBezTo>
                <a:cubicBezTo>
                  <a:pt x="10650" y="21803"/>
                  <a:pt x="10881" y="20924"/>
                  <a:pt x="11090" y="19962"/>
                </a:cubicBezTo>
                <a:cubicBezTo>
                  <a:pt x="10902" y="19606"/>
                  <a:pt x="10671" y="19167"/>
                  <a:pt x="10441" y="18748"/>
                </a:cubicBezTo>
                <a:cubicBezTo>
                  <a:pt x="9960" y="17974"/>
                  <a:pt x="9939" y="17137"/>
                  <a:pt x="9960" y="16258"/>
                </a:cubicBezTo>
                <a:cubicBezTo>
                  <a:pt x="9960" y="15924"/>
                  <a:pt x="10023" y="15589"/>
                  <a:pt x="10086" y="15254"/>
                </a:cubicBezTo>
                <a:cubicBezTo>
                  <a:pt x="10337" y="14145"/>
                  <a:pt x="10881" y="13287"/>
                  <a:pt x="11843" y="12701"/>
                </a:cubicBezTo>
                <a:cubicBezTo>
                  <a:pt x="11969" y="12639"/>
                  <a:pt x="12178" y="12659"/>
                  <a:pt x="12345" y="12597"/>
                </a:cubicBezTo>
                <a:cubicBezTo>
                  <a:pt x="12534" y="12555"/>
                  <a:pt x="12701" y="12471"/>
                  <a:pt x="12889" y="12387"/>
                </a:cubicBezTo>
                <a:cubicBezTo>
                  <a:pt x="12701" y="10400"/>
                  <a:pt x="13182" y="8600"/>
                  <a:pt x="13852" y="6822"/>
                </a:cubicBezTo>
                <a:cubicBezTo>
                  <a:pt x="13935" y="6592"/>
                  <a:pt x="14103" y="6382"/>
                  <a:pt x="14270" y="6173"/>
                </a:cubicBezTo>
                <a:cubicBezTo>
                  <a:pt x="14689" y="5692"/>
                  <a:pt x="15149" y="5232"/>
                  <a:pt x="15588" y="4792"/>
                </a:cubicBezTo>
                <a:cubicBezTo>
                  <a:pt x="15798" y="4583"/>
                  <a:pt x="16028" y="4416"/>
                  <a:pt x="16258" y="4269"/>
                </a:cubicBezTo>
                <a:cubicBezTo>
                  <a:pt x="16656" y="4018"/>
                  <a:pt x="17074" y="3809"/>
                  <a:pt x="17451" y="3558"/>
                </a:cubicBezTo>
                <a:cubicBezTo>
                  <a:pt x="18309" y="2972"/>
                  <a:pt x="19271" y="2763"/>
                  <a:pt x="20275" y="2637"/>
                </a:cubicBezTo>
                <a:cubicBezTo>
                  <a:pt x="20694" y="2595"/>
                  <a:pt x="21133" y="2553"/>
                  <a:pt x="21552" y="2532"/>
                </a:cubicBezTo>
                <a:cubicBezTo>
                  <a:pt x="22284" y="2491"/>
                  <a:pt x="22284" y="2491"/>
                  <a:pt x="23016" y="2742"/>
                </a:cubicBezTo>
                <a:cubicBezTo>
                  <a:pt x="23351" y="2344"/>
                  <a:pt x="23749" y="1968"/>
                  <a:pt x="24083" y="1549"/>
                </a:cubicBezTo>
                <a:cubicBezTo>
                  <a:pt x="24397" y="1172"/>
                  <a:pt x="24732" y="921"/>
                  <a:pt x="25213" y="775"/>
                </a:cubicBezTo>
                <a:lnTo>
                  <a:pt x="25443" y="712"/>
                </a:lnTo>
                <a:cubicBezTo>
                  <a:pt x="26490" y="231"/>
                  <a:pt x="27557" y="22"/>
                  <a:pt x="28708" y="43"/>
                </a:cubicBezTo>
                <a:cubicBezTo>
                  <a:pt x="29210" y="43"/>
                  <a:pt x="29691" y="1"/>
                  <a:pt x="30172" y="1"/>
                </a:cubicBezTo>
                <a:cubicBezTo>
                  <a:pt x="31700" y="22"/>
                  <a:pt x="33039" y="545"/>
                  <a:pt x="34315" y="1298"/>
                </a:cubicBezTo>
                <a:cubicBezTo>
                  <a:pt x="35403" y="1968"/>
                  <a:pt x="36177" y="2867"/>
                  <a:pt x="36721" y="3976"/>
                </a:cubicBezTo>
                <a:cubicBezTo>
                  <a:pt x="37328" y="3997"/>
                  <a:pt x="37914" y="3976"/>
                  <a:pt x="38521" y="4018"/>
                </a:cubicBezTo>
                <a:cubicBezTo>
                  <a:pt x="40613" y="4206"/>
                  <a:pt x="42413" y="5043"/>
                  <a:pt x="44024" y="6403"/>
                </a:cubicBezTo>
                <a:cubicBezTo>
                  <a:pt x="44798" y="7094"/>
                  <a:pt x="45384" y="7952"/>
                  <a:pt x="45928" y="8810"/>
                </a:cubicBezTo>
                <a:cubicBezTo>
                  <a:pt x="46074" y="9040"/>
                  <a:pt x="46116" y="9291"/>
                  <a:pt x="46074" y="9542"/>
                </a:cubicBezTo>
                <a:cubicBezTo>
                  <a:pt x="46032" y="10086"/>
                  <a:pt x="45949" y="10609"/>
                  <a:pt x="45865" y="11195"/>
                </a:cubicBezTo>
                <a:cubicBezTo>
                  <a:pt x="46032" y="11425"/>
                  <a:pt x="46325" y="11341"/>
                  <a:pt x="46555" y="11383"/>
                </a:cubicBezTo>
                <a:cubicBezTo>
                  <a:pt x="47748" y="11446"/>
                  <a:pt x="48773" y="11927"/>
                  <a:pt x="49694" y="12659"/>
                </a:cubicBezTo>
                <a:cubicBezTo>
                  <a:pt x="50154" y="13015"/>
                  <a:pt x="50552" y="13496"/>
                  <a:pt x="50970" y="13936"/>
                </a:cubicBezTo>
                <a:cubicBezTo>
                  <a:pt x="51096" y="14103"/>
                  <a:pt x="51200" y="14250"/>
                  <a:pt x="51347" y="14417"/>
                </a:cubicBezTo>
                <a:cubicBezTo>
                  <a:pt x="52330" y="15463"/>
                  <a:pt x="52288" y="16614"/>
                  <a:pt x="51724" y="17828"/>
                </a:cubicBezTo>
                <a:cubicBezTo>
                  <a:pt x="51703" y="17890"/>
                  <a:pt x="51703" y="17932"/>
                  <a:pt x="51682" y="18037"/>
                </a:cubicBezTo>
                <a:cubicBezTo>
                  <a:pt x="51912" y="18288"/>
                  <a:pt x="52184" y="18560"/>
                  <a:pt x="52435" y="18811"/>
                </a:cubicBezTo>
                <a:cubicBezTo>
                  <a:pt x="53146" y="19439"/>
                  <a:pt x="53586" y="20192"/>
                  <a:pt x="53711" y="21154"/>
                </a:cubicBezTo>
                <a:cubicBezTo>
                  <a:pt x="53774" y="21657"/>
                  <a:pt x="53816" y="22117"/>
                  <a:pt x="53753" y="22598"/>
                </a:cubicBezTo>
                <a:cubicBezTo>
                  <a:pt x="53690" y="22954"/>
                  <a:pt x="53565" y="23247"/>
                  <a:pt x="53251" y="23456"/>
                </a:cubicBezTo>
                <a:cubicBezTo>
                  <a:pt x="52853" y="23749"/>
                  <a:pt x="52456" y="24000"/>
                  <a:pt x="51996" y="24314"/>
                </a:cubicBezTo>
                <a:cubicBezTo>
                  <a:pt x="52100" y="24795"/>
                  <a:pt x="52247" y="25318"/>
                  <a:pt x="52330" y="25841"/>
                </a:cubicBezTo>
                <a:cubicBezTo>
                  <a:pt x="52435" y="26448"/>
                  <a:pt x="52519" y="27013"/>
                  <a:pt x="52560" y="27620"/>
                </a:cubicBezTo>
                <a:cubicBezTo>
                  <a:pt x="52602" y="27871"/>
                  <a:pt x="52560" y="28143"/>
                  <a:pt x="52540" y="28373"/>
                </a:cubicBezTo>
                <a:cubicBezTo>
                  <a:pt x="52519" y="28771"/>
                  <a:pt x="52330" y="29085"/>
                  <a:pt x="52016" y="29315"/>
                </a:cubicBezTo>
                <a:cubicBezTo>
                  <a:pt x="51619" y="29608"/>
                  <a:pt x="51263" y="29921"/>
                  <a:pt x="50824" y="30256"/>
                </a:cubicBezTo>
                <a:cubicBezTo>
                  <a:pt x="50761" y="31219"/>
                  <a:pt x="50217" y="32056"/>
                  <a:pt x="49527" y="32746"/>
                </a:cubicBezTo>
                <a:cubicBezTo>
                  <a:pt x="49045" y="33248"/>
                  <a:pt x="48376" y="33625"/>
                  <a:pt x="47685" y="33792"/>
                </a:cubicBezTo>
                <a:cubicBezTo>
                  <a:pt x="47371" y="33876"/>
                  <a:pt x="46995" y="33792"/>
                  <a:pt x="46576" y="33792"/>
                </a:cubicBezTo>
                <a:cubicBezTo>
                  <a:pt x="46137" y="34253"/>
                  <a:pt x="45614" y="34755"/>
                  <a:pt x="45133" y="35278"/>
                </a:cubicBezTo>
                <a:cubicBezTo>
                  <a:pt x="44819" y="35613"/>
                  <a:pt x="44421" y="35885"/>
                  <a:pt x="44024" y="36073"/>
                </a:cubicBezTo>
                <a:cubicBezTo>
                  <a:pt x="43856" y="36136"/>
                  <a:pt x="43710" y="36219"/>
                  <a:pt x="43542" y="36240"/>
                </a:cubicBezTo>
                <a:cubicBezTo>
                  <a:pt x="42496" y="36408"/>
                  <a:pt x="41450" y="36659"/>
                  <a:pt x="40404" y="36387"/>
                </a:cubicBezTo>
                <a:cubicBezTo>
                  <a:pt x="40320" y="36345"/>
                  <a:pt x="40257" y="36387"/>
                  <a:pt x="40090" y="36387"/>
                </a:cubicBezTo>
                <a:cubicBezTo>
                  <a:pt x="39944" y="36533"/>
                  <a:pt x="39755" y="36722"/>
                  <a:pt x="39588" y="36910"/>
                </a:cubicBezTo>
                <a:cubicBezTo>
                  <a:pt x="39044" y="37579"/>
                  <a:pt x="38374" y="38103"/>
                  <a:pt x="37579" y="38479"/>
                </a:cubicBezTo>
                <a:cubicBezTo>
                  <a:pt x="36951" y="38751"/>
                  <a:pt x="36345" y="39065"/>
                  <a:pt x="35717" y="39358"/>
                </a:cubicBezTo>
                <a:lnTo>
                  <a:pt x="35194" y="39630"/>
                </a:lnTo>
                <a:cubicBezTo>
                  <a:pt x="35403" y="39797"/>
                  <a:pt x="35591" y="39944"/>
                  <a:pt x="35759" y="40069"/>
                </a:cubicBezTo>
                <a:cubicBezTo>
                  <a:pt x="36449" y="40676"/>
                  <a:pt x="37140" y="41262"/>
                  <a:pt x="37851" y="41848"/>
                </a:cubicBezTo>
                <a:cubicBezTo>
                  <a:pt x="38060" y="42036"/>
                  <a:pt x="38291" y="42204"/>
                  <a:pt x="38542" y="42350"/>
                </a:cubicBezTo>
                <a:cubicBezTo>
                  <a:pt x="39462" y="42789"/>
                  <a:pt x="40257" y="43417"/>
                  <a:pt x="41011" y="44066"/>
                </a:cubicBezTo>
                <a:cubicBezTo>
                  <a:pt x="41659" y="44610"/>
                  <a:pt x="42350" y="45175"/>
                  <a:pt x="43082" y="45614"/>
                </a:cubicBezTo>
                <a:cubicBezTo>
                  <a:pt x="43354" y="45802"/>
                  <a:pt x="43647" y="46012"/>
                  <a:pt x="43919" y="46221"/>
                </a:cubicBezTo>
                <a:cubicBezTo>
                  <a:pt x="44568" y="46765"/>
                  <a:pt x="45237" y="47288"/>
                  <a:pt x="45970" y="47748"/>
                </a:cubicBezTo>
                <a:cubicBezTo>
                  <a:pt x="46283" y="47958"/>
                  <a:pt x="46576" y="48209"/>
                  <a:pt x="46848" y="48460"/>
                </a:cubicBezTo>
                <a:cubicBezTo>
                  <a:pt x="47518" y="49108"/>
                  <a:pt x="48167" y="49799"/>
                  <a:pt x="48878" y="50427"/>
                </a:cubicBezTo>
                <a:cubicBezTo>
                  <a:pt x="49485" y="50950"/>
                  <a:pt x="49903" y="51577"/>
                  <a:pt x="50112" y="52352"/>
                </a:cubicBezTo>
                <a:cubicBezTo>
                  <a:pt x="50154" y="52519"/>
                  <a:pt x="50217" y="52665"/>
                  <a:pt x="50301" y="52854"/>
                </a:cubicBezTo>
                <a:cubicBezTo>
                  <a:pt x="50782" y="52854"/>
                  <a:pt x="51159" y="53084"/>
                  <a:pt x="51452" y="53481"/>
                </a:cubicBezTo>
                <a:cubicBezTo>
                  <a:pt x="51598" y="53691"/>
                  <a:pt x="51786" y="53879"/>
                  <a:pt x="51996" y="54005"/>
                </a:cubicBezTo>
                <a:cubicBezTo>
                  <a:pt x="52540" y="54360"/>
                  <a:pt x="52707" y="54946"/>
                  <a:pt x="52853" y="55553"/>
                </a:cubicBezTo>
                <a:cubicBezTo>
                  <a:pt x="52916" y="55720"/>
                  <a:pt x="52832" y="55909"/>
                  <a:pt x="52644" y="55971"/>
                </a:cubicBezTo>
                <a:cubicBezTo>
                  <a:pt x="52519" y="56013"/>
                  <a:pt x="52351" y="55992"/>
                  <a:pt x="52247" y="55971"/>
                </a:cubicBezTo>
                <a:cubicBezTo>
                  <a:pt x="51996" y="55867"/>
                  <a:pt x="51828" y="55657"/>
                  <a:pt x="51765" y="55406"/>
                </a:cubicBezTo>
                <a:cubicBezTo>
                  <a:pt x="51661" y="55134"/>
                  <a:pt x="51452" y="54946"/>
                  <a:pt x="51242" y="54758"/>
                </a:cubicBezTo>
                <a:cubicBezTo>
                  <a:pt x="50970" y="54528"/>
                  <a:pt x="50761" y="54277"/>
                  <a:pt x="50531" y="54005"/>
                </a:cubicBezTo>
                <a:cubicBezTo>
                  <a:pt x="50343" y="53816"/>
                  <a:pt x="50196" y="53649"/>
                  <a:pt x="49819" y="53712"/>
                </a:cubicBezTo>
                <a:cubicBezTo>
                  <a:pt x="50468" y="54297"/>
                  <a:pt x="50531" y="55051"/>
                  <a:pt x="50677" y="55762"/>
                </a:cubicBezTo>
                <a:cubicBezTo>
                  <a:pt x="50761" y="56055"/>
                  <a:pt x="50761" y="56390"/>
                  <a:pt x="50761" y="56704"/>
                </a:cubicBezTo>
                <a:cubicBezTo>
                  <a:pt x="50782" y="57038"/>
                  <a:pt x="50384" y="57269"/>
                  <a:pt x="50071" y="57101"/>
                </a:cubicBezTo>
                <a:cubicBezTo>
                  <a:pt x="49757" y="56913"/>
                  <a:pt x="49610" y="56620"/>
                  <a:pt x="49610" y="56222"/>
                </a:cubicBezTo>
                <a:cubicBezTo>
                  <a:pt x="49610" y="56055"/>
                  <a:pt x="49589" y="55846"/>
                  <a:pt x="49547" y="55657"/>
                </a:cubicBezTo>
                <a:cubicBezTo>
                  <a:pt x="49506" y="55385"/>
                  <a:pt x="49443" y="55113"/>
                  <a:pt x="49380" y="54758"/>
                </a:cubicBezTo>
                <a:cubicBezTo>
                  <a:pt x="49024" y="55113"/>
                  <a:pt x="48899" y="55427"/>
                  <a:pt x="48857" y="55783"/>
                </a:cubicBezTo>
                <a:cubicBezTo>
                  <a:pt x="48815" y="55992"/>
                  <a:pt x="48794" y="56181"/>
                  <a:pt x="48711" y="56369"/>
                </a:cubicBezTo>
                <a:cubicBezTo>
                  <a:pt x="48648" y="56578"/>
                  <a:pt x="48439" y="56683"/>
                  <a:pt x="48250" y="56641"/>
                </a:cubicBezTo>
                <a:cubicBezTo>
                  <a:pt x="48041" y="56620"/>
                  <a:pt x="47874" y="56474"/>
                  <a:pt x="47853" y="56264"/>
                </a:cubicBezTo>
                <a:cubicBezTo>
                  <a:pt x="47811" y="55804"/>
                  <a:pt x="47853" y="55385"/>
                  <a:pt x="48020" y="55009"/>
                </a:cubicBezTo>
                <a:cubicBezTo>
                  <a:pt x="48334" y="54235"/>
                  <a:pt x="48606" y="53461"/>
                  <a:pt x="49171" y="52812"/>
                </a:cubicBezTo>
                <a:cubicBezTo>
                  <a:pt x="49003" y="52226"/>
                  <a:pt x="48690" y="51766"/>
                  <a:pt x="48271" y="51368"/>
                </a:cubicBezTo>
                <a:cubicBezTo>
                  <a:pt x="47811" y="50950"/>
                  <a:pt x="47350" y="50510"/>
                  <a:pt x="46911" y="50050"/>
                </a:cubicBezTo>
                <a:cubicBezTo>
                  <a:pt x="46200" y="49359"/>
                  <a:pt x="45405" y="48753"/>
                  <a:pt x="44610" y="48146"/>
                </a:cubicBezTo>
                <a:cubicBezTo>
                  <a:pt x="43375" y="47204"/>
                  <a:pt x="42120" y="46326"/>
                  <a:pt x="40906" y="45363"/>
                </a:cubicBezTo>
                <a:cubicBezTo>
                  <a:pt x="40341" y="44945"/>
                  <a:pt x="39818" y="44505"/>
                  <a:pt x="39295" y="44087"/>
                </a:cubicBezTo>
                <a:cubicBezTo>
                  <a:pt x="39065" y="43919"/>
                  <a:pt x="38814" y="43731"/>
                  <a:pt x="38521" y="43564"/>
                </a:cubicBezTo>
                <a:cubicBezTo>
                  <a:pt x="37893" y="43250"/>
                  <a:pt x="37349" y="42831"/>
                  <a:pt x="36868" y="42350"/>
                </a:cubicBezTo>
                <a:cubicBezTo>
                  <a:pt x="36679" y="42162"/>
                  <a:pt x="36470" y="42036"/>
                  <a:pt x="36240" y="41827"/>
                </a:cubicBezTo>
                <a:cubicBezTo>
                  <a:pt x="36198" y="42204"/>
                  <a:pt x="36345" y="42455"/>
                  <a:pt x="36470" y="42706"/>
                </a:cubicBezTo>
                <a:cubicBezTo>
                  <a:pt x="36742" y="43145"/>
                  <a:pt x="36889" y="43647"/>
                  <a:pt x="37035" y="44150"/>
                </a:cubicBezTo>
                <a:cubicBezTo>
                  <a:pt x="37767" y="46786"/>
                  <a:pt x="38500" y="49464"/>
                  <a:pt x="39232" y="52100"/>
                </a:cubicBezTo>
                <a:cubicBezTo>
                  <a:pt x="39337" y="52519"/>
                  <a:pt x="39400" y="52937"/>
                  <a:pt x="39483" y="53356"/>
                </a:cubicBezTo>
                <a:cubicBezTo>
                  <a:pt x="39504" y="53502"/>
                  <a:pt x="39546" y="53691"/>
                  <a:pt x="39588" y="53837"/>
                </a:cubicBezTo>
                <a:cubicBezTo>
                  <a:pt x="40006" y="55260"/>
                  <a:pt x="40174" y="56704"/>
                  <a:pt x="40488" y="58126"/>
                </a:cubicBezTo>
                <a:cubicBezTo>
                  <a:pt x="40592" y="58650"/>
                  <a:pt x="40613" y="59215"/>
                  <a:pt x="40697" y="59759"/>
                </a:cubicBezTo>
                <a:cubicBezTo>
                  <a:pt x="40529" y="59947"/>
                  <a:pt x="40404" y="60072"/>
                  <a:pt x="40216" y="60282"/>
                </a:cubicBezTo>
                <a:cubicBezTo>
                  <a:pt x="40425" y="61223"/>
                  <a:pt x="40655" y="62186"/>
                  <a:pt x="40864" y="63190"/>
                </a:cubicBezTo>
                <a:cubicBezTo>
                  <a:pt x="41157" y="64696"/>
                  <a:pt x="41429" y="66224"/>
                  <a:pt x="41701" y="67751"/>
                </a:cubicBezTo>
                <a:cubicBezTo>
                  <a:pt x="41764" y="68044"/>
                  <a:pt x="41848" y="68316"/>
                  <a:pt x="41910" y="68588"/>
                </a:cubicBezTo>
                <a:cubicBezTo>
                  <a:pt x="41973" y="68756"/>
                  <a:pt x="42057" y="68944"/>
                  <a:pt x="42015" y="69090"/>
                </a:cubicBezTo>
                <a:cubicBezTo>
                  <a:pt x="41952" y="69990"/>
                  <a:pt x="42287" y="70785"/>
                  <a:pt x="42392" y="71622"/>
                </a:cubicBezTo>
                <a:cubicBezTo>
                  <a:pt x="42413" y="71831"/>
                  <a:pt x="42433" y="72020"/>
                  <a:pt x="42433" y="72229"/>
                </a:cubicBezTo>
                <a:cubicBezTo>
                  <a:pt x="42433" y="72564"/>
                  <a:pt x="42287" y="72815"/>
                  <a:pt x="41952" y="72940"/>
                </a:cubicBezTo>
                <a:cubicBezTo>
                  <a:pt x="41429" y="73129"/>
                  <a:pt x="40969" y="73547"/>
                  <a:pt x="40404" y="73652"/>
                </a:cubicBezTo>
                <a:cubicBezTo>
                  <a:pt x="40236" y="73673"/>
                  <a:pt x="40069" y="73798"/>
                  <a:pt x="39902" y="73756"/>
                </a:cubicBezTo>
                <a:cubicBezTo>
                  <a:pt x="39253" y="73610"/>
                  <a:pt x="38667" y="73966"/>
                  <a:pt x="38039" y="73882"/>
                </a:cubicBezTo>
                <a:cubicBezTo>
                  <a:pt x="38039" y="74196"/>
                  <a:pt x="37998" y="74489"/>
                  <a:pt x="38039" y="74719"/>
                </a:cubicBezTo>
                <a:cubicBezTo>
                  <a:pt x="38228" y="75263"/>
                  <a:pt x="38123" y="75786"/>
                  <a:pt x="38102" y="76330"/>
                </a:cubicBezTo>
                <a:cubicBezTo>
                  <a:pt x="38081" y="76832"/>
                  <a:pt x="38102" y="77313"/>
                  <a:pt x="38102" y="77795"/>
                </a:cubicBezTo>
                <a:cubicBezTo>
                  <a:pt x="38102" y="77899"/>
                  <a:pt x="38123" y="78046"/>
                  <a:pt x="38123" y="78150"/>
                </a:cubicBezTo>
                <a:cubicBezTo>
                  <a:pt x="37998" y="79343"/>
                  <a:pt x="38332" y="80473"/>
                  <a:pt x="38521" y="81707"/>
                </a:cubicBezTo>
                <a:cubicBezTo>
                  <a:pt x="38667" y="81645"/>
                  <a:pt x="38814" y="81624"/>
                  <a:pt x="38918" y="81561"/>
                </a:cubicBezTo>
                <a:cubicBezTo>
                  <a:pt x="39253" y="81394"/>
                  <a:pt x="39588" y="81289"/>
                  <a:pt x="39985" y="81289"/>
                </a:cubicBezTo>
                <a:cubicBezTo>
                  <a:pt x="40341" y="81289"/>
                  <a:pt x="40718" y="81122"/>
                  <a:pt x="41094" y="81142"/>
                </a:cubicBezTo>
                <a:cubicBezTo>
                  <a:pt x="41743" y="81184"/>
                  <a:pt x="42413" y="81205"/>
                  <a:pt x="43040" y="81394"/>
                </a:cubicBezTo>
                <a:cubicBezTo>
                  <a:pt x="43731" y="81561"/>
                  <a:pt x="44421" y="81749"/>
                  <a:pt x="44986" y="82272"/>
                </a:cubicBezTo>
                <a:cubicBezTo>
                  <a:pt x="45195" y="82461"/>
                  <a:pt x="45446" y="82607"/>
                  <a:pt x="45656" y="82795"/>
                </a:cubicBezTo>
                <a:cubicBezTo>
                  <a:pt x="45990" y="83067"/>
                  <a:pt x="46179" y="83402"/>
                  <a:pt x="46116" y="83842"/>
                </a:cubicBezTo>
                <a:cubicBezTo>
                  <a:pt x="46053" y="84114"/>
                  <a:pt x="46053" y="84365"/>
                  <a:pt x="46032" y="84595"/>
                </a:cubicBezTo>
                <a:cubicBezTo>
                  <a:pt x="46011" y="85013"/>
                  <a:pt x="45760" y="85285"/>
                  <a:pt x="45384" y="85411"/>
                </a:cubicBezTo>
                <a:cubicBezTo>
                  <a:pt x="44861" y="85599"/>
                  <a:pt x="44358" y="85829"/>
                  <a:pt x="43814" y="85704"/>
                </a:cubicBezTo>
                <a:cubicBezTo>
                  <a:pt x="43668" y="85683"/>
                  <a:pt x="43521" y="85704"/>
                  <a:pt x="43396" y="85725"/>
                </a:cubicBezTo>
                <a:cubicBezTo>
                  <a:pt x="41764" y="85913"/>
                  <a:pt x="40257" y="85599"/>
                  <a:pt x="38814" y="84846"/>
                </a:cubicBezTo>
                <a:cubicBezTo>
                  <a:pt x="38604" y="84741"/>
                  <a:pt x="38416" y="84595"/>
                  <a:pt x="38228" y="84469"/>
                </a:cubicBezTo>
                <a:cubicBezTo>
                  <a:pt x="38081" y="84323"/>
                  <a:pt x="37893" y="84135"/>
                  <a:pt x="37809" y="83946"/>
                </a:cubicBezTo>
                <a:cubicBezTo>
                  <a:pt x="37600" y="83319"/>
                  <a:pt x="37370" y="82712"/>
                  <a:pt x="37370" y="82042"/>
                </a:cubicBezTo>
                <a:cubicBezTo>
                  <a:pt x="37370" y="81603"/>
                  <a:pt x="37265" y="81122"/>
                  <a:pt x="37182" y="80682"/>
                </a:cubicBezTo>
                <a:cubicBezTo>
                  <a:pt x="37056" y="79887"/>
                  <a:pt x="36868" y="79113"/>
                  <a:pt x="37035" y="78297"/>
                </a:cubicBezTo>
                <a:cubicBezTo>
                  <a:pt x="36847" y="77418"/>
                  <a:pt x="36972" y="76539"/>
                  <a:pt x="37056" y="75660"/>
                </a:cubicBezTo>
                <a:cubicBezTo>
                  <a:pt x="37077" y="75242"/>
                  <a:pt x="36972" y="74824"/>
                  <a:pt x="36931" y="74342"/>
                </a:cubicBezTo>
                <a:cubicBezTo>
                  <a:pt x="36512" y="74196"/>
                  <a:pt x="36052" y="74175"/>
                  <a:pt x="35612" y="74112"/>
                </a:cubicBezTo>
                <a:cubicBezTo>
                  <a:pt x="35298" y="74070"/>
                  <a:pt x="34985" y="74028"/>
                  <a:pt x="34671" y="74008"/>
                </a:cubicBezTo>
                <a:cubicBezTo>
                  <a:pt x="34169" y="73987"/>
                  <a:pt x="33792" y="73756"/>
                  <a:pt x="33541" y="73338"/>
                </a:cubicBezTo>
                <a:cubicBezTo>
                  <a:pt x="33311" y="72940"/>
                  <a:pt x="33018" y="72543"/>
                  <a:pt x="32955" y="72124"/>
                </a:cubicBezTo>
                <a:cubicBezTo>
                  <a:pt x="32830" y="71413"/>
                  <a:pt x="32390" y="70785"/>
                  <a:pt x="32432" y="70053"/>
                </a:cubicBezTo>
                <a:cubicBezTo>
                  <a:pt x="32432" y="69948"/>
                  <a:pt x="32369" y="69844"/>
                  <a:pt x="32327" y="69739"/>
                </a:cubicBezTo>
                <a:cubicBezTo>
                  <a:pt x="32118" y="69362"/>
                  <a:pt x="31993" y="68965"/>
                  <a:pt x="31951" y="68526"/>
                </a:cubicBezTo>
                <a:cubicBezTo>
                  <a:pt x="31930" y="68274"/>
                  <a:pt x="31804" y="68023"/>
                  <a:pt x="31721" y="67814"/>
                </a:cubicBezTo>
                <a:cubicBezTo>
                  <a:pt x="31428" y="67647"/>
                  <a:pt x="31135" y="67521"/>
                  <a:pt x="30884" y="67375"/>
                </a:cubicBezTo>
                <a:cubicBezTo>
                  <a:pt x="30381" y="67061"/>
                  <a:pt x="29837" y="66914"/>
                  <a:pt x="29252" y="66873"/>
                </a:cubicBezTo>
                <a:cubicBezTo>
                  <a:pt x="28791" y="66831"/>
                  <a:pt x="28352" y="66956"/>
                  <a:pt x="27954" y="67186"/>
                </a:cubicBezTo>
                <a:cubicBezTo>
                  <a:pt x="27766" y="67291"/>
                  <a:pt x="27578" y="67479"/>
                  <a:pt x="27515" y="67689"/>
                </a:cubicBezTo>
                <a:cubicBezTo>
                  <a:pt x="27368" y="68065"/>
                  <a:pt x="27138" y="68379"/>
                  <a:pt x="26908" y="68693"/>
                </a:cubicBezTo>
                <a:cubicBezTo>
                  <a:pt x="26699" y="68965"/>
                  <a:pt x="26532" y="69279"/>
                  <a:pt x="26469" y="69614"/>
                </a:cubicBezTo>
                <a:cubicBezTo>
                  <a:pt x="26385" y="69927"/>
                  <a:pt x="26176" y="70241"/>
                  <a:pt x="25987" y="70534"/>
                </a:cubicBezTo>
                <a:cubicBezTo>
                  <a:pt x="25778" y="70890"/>
                  <a:pt x="25590" y="71267"/>
                  <a:pt x="25423" y="71685"/>
                </a:cubicBezTo>
                <a:cubicBezTo>
                  <a:pt x="25130" y="72396"/>
                  <a:pt x="24711" y="73045"/>
                  <a:pt x="24293" y="73694"/>
                </a:cubicBezTo>
                <a:cubicBezTo>
                  <a:pt x="24104" y="74008"/>
                  <a:pt x="23749" y="74112"/>
                  <a:pt x="23372" y="74070"/>
                </a:cubicBezTo>
                <a:cubicBezTo>
                  <a:pt x="23267" y="74070"/>
                  <a:pt x="23142" y="74070"/>
                  <a:pt x="23037" y="74008"/>
                </a:cubicBezTo>
                <a:cubicBezTo>
                  <a:pt x="22242" y="73673"/>
                  <a:pt x="21363" y="73652"/>
                  <a:pt x="20652" y="73087"/>
                </a:cubicBezTo>
                <a:cubicBezTo>
                  <a:pt x="20547" y="73024"/>
                  <a:pt x="20422" y="72961"/>
                  <a:pt x="20254" y="72919"/>
                </a:cubicBezTo>
                <a:cubicBezTo>
                  <a:pt x="20087" y="73443"/>
                  <a:pt x="19836" y="73903"/>
                  <a:pt x="19773" y="74405"/>
                </a:cubicBezTo>
                <a:cubicBezTo>
                  <a:pt x="19606" y="75556"/>
                  <a:pt x="19062" y="76581"/>
                  <a:pt x="18873" y="77732"/>
                </a:cubicBezTo>
                <a:cubicBezTo>
                  <a:pt x="18769" y="78464"/>
                  <a:pt x="18622" y="79197"/>
                  <a:pt x="18560" y="79929"/>
                </a:cubicBezTo>
                <a:cubicBezTo>
                  <a:pt x="18518" y="80473"/>
                  <a:pt x="18329" y="80975"/>
                  <a:pt x="18120" y="81456"/>
                </a:cubicBezTo>
                <a:cubicBezTo>
                  <a:pt x="17953" y="81812"/>
                  <a:pt x="17744" y="81958"/>
                  <a:pt x="17388" y="81917"/>
                </a:cubicBezTo>
                <a:cubicBezTo>
                  <a:pt x="17137" y="81791"/>
                  <a:pt x="17011" y="81791"/>
                  <a:pt x="16928" y="81791"/>
                </a:cubicBezTo>
                <a:close/>
                <a:moveTo>
                  <a:pt x="22200" y="3600"/>
                </a:moveTo>
                <a:cubicBezTo>
                  <a:pt x="21217" y="3579"/>
                  <a:pt x="20296" y="3620"/>
                  <a:pt x="19397" y="3892"/>
                </a:cubicBezTo>
                <a:cubicBezTo>
                  <a:pt x="19062" y="3997"/>
                  <a:pt x="18727" y="4081"/>
                  <a:pt x="18434" y="4227"/>
                </a:cubicBezTo>
                <a:cubicBezTo>
                  <a:pt x="17304" y="4834"/>
                  <a:pt x="16237" y="5462"/>
                  <a:pt x="15442" y="6508"/>
                </a:cubicBezTo>
                <a:cubicBezTo>
                  <a:pt x="15379" y="6592"/>
                  <a:pt x="15275" y="6654"/>
                  <a:pt x="15212" y="6759"/>
                </a:cubicBezTo>
                <a:cubicBezTo>
                  <a:pt x="15065" y="7010"/>
                  <a:pt x="14898" y="7240"/>
                  <a:pt x="14793" y="7512"/>
                </a:cubicBezTo>
                <a:cubicBezTo>
                  <a:pt x="14354" y="8684"/>
                  <a:pt x="14061" y="9898"/>
                  <a:pt x="13956" y="11174"/>
                </a:cubicBezTo>
                <a:cubicBezTo>
                  <a:pt x="13915" y="11697"/>
                  <a:pt x="14082" y="12178"/>
                  <a:pt x="14166" y="12680"/>
                </a:cubicBezTo>
                <a:cubicBezTo>
                  <a:pt x="14166" y="12764"/>
                  <a:pt x="14249" y="12848"/>
                  <a:pt x="14291" y="12890"/>
                </a:cubicBezTo>
                <a:cubicBezTo>
                  <a:pt x="14647" y="13266"/>
                  <a:pt x="14982" y="13622"/>
                  <a:pt x="15337" y="14020"/>
                </a:cubicBezTo>
                <a:cubicBezTo>
                  <a:pt x="15505" y="13936"/>
                  <a:pt x="15630" y="13894"/>
                  <a:pt x="15735" y="13789"/>
                </a:cubicBezTo>
                <a:cubicBezTo>
                  <a:pt x="16258" y="13329"/>
                  <a:pt x="16865" y="13015"/>
                  <a:pt x="17534" y="12806"/>
                </a:cubicBezTo>
                <a:cubicBezTo>
                  <a:pt x="17911" y="12701"/>
                  <a:pt x="18225" y="12555"/>
                  <a:pt x="18518" y="12283"/>
                </a:cubicBezTo>
                <a:cubicBezTo>
                  <a:pt x="18560" y="11132"/>
                  <a:pt x="18790" y="10065"/>
                  <a:pt x="19041" y="8977"/>
                </a:cubicBezTo>
                <a:cubicBezTo>
                  <a:pt x="19208" y="8077"/>
                  <a:pt x="19689" y="7408"/>
                  <a:pt x="20192" y="6696"/>
                </a:cubicBezTo>
                <a:cubicBezTo>
                  <a:pt x="20401" y="6424"/>
                  <a:pt x="20631" y="6278"/>
                  <a:pt x="20966" y="6194"/>
                </a:cubicBezTo>
                <a:cubicBezTo>
                  <a:pt x="21342" y="6152"/>
                  <a:pt x="21698" y="5985"/>
                  <a:pt x="22033" y="6299"/>
                </a:cubicBezTo>
                <a:cubicBezTo>
                  <a:pt x="21970" y="6361"/>
                  <a:pt x="21886" y="6382"/>
                  <a:pt x="21824" y="6424"/>
                </a:cubicBezTo>
                <a:cubicBezTo>
                  <a:pt x="20882" y="6989"/>
                  <a:pt x="20317" y="7784"/>
                  <a:pt x="20108" y="8872"/>
                </a:cubicBezTo>
                <a:cubicBezTo>
                  <a:pt x="19920" y="9709"/>
                  <a:pt x="19794" y="10567"/>
                  <a:pt x="19669" y="11404"/>
                </a:cubicBezTo>
                <a:cubicBezTo>
                  <a:pt x="19606" y="11697"/>
                  <a:pt x="19585" y="11969"/>
                  <a:pt x="19627" y="12262"/>
                </a:cubicBezTo>
                <a:cubicBezTo>
                  <a:pt x="19689" y="12471"/>
                  <a:pt x="19878" y="12639"/>
                  <a:pt x="20003" y="12848"/>
                </a:cubicBezTo>
                <a:cubicBezTo>
                  <a:pt x="19627" y="13162"/>
                  <a:pt x="19689" y="13538"/>
                  <a:pt x="19773" y="13936"/>
                </a:cubicBezTo>
                <a:cubicBezTo>
                  <a:pt x="19982" y="15066"/>
                  <a:pt x="20464" y="16049"/>
                  <a:pt x="21050" y="16991"/>
                </a:cubicBezTo>
                <a:cubicBezTo>
                  <a:pt x="21259" y="17346"/>
                  <a:pt x="21573" y="17597"/>
                  <a:pt x="21970" y="17765"/>
                </a:cubicBezTo>
                <a:cubicBezTo>
                  <a:pt x="22451" y="17932"/>
                  <a:pt x="22974" y="18141"/>
                  <a:pt x="23477" y="18330"/>
                </a:cubicBezTo>
                <a:cubicBezTo>
                  <a:pt x="23811" y="18434"/>
                  <a:pt x="24125" y="18455"/>
                  <a:pt x="24481" y="18309"/>
                </a:cubicBezTo>
                <a:cubicBezTo>
                  <a:pt x="25423" y="17911"/>
                  <a:pt x="26218" y="17346"/>
                  <a:pt x="26699" y="16405"/>
                </a:cubicBezTo>
                <a:cubicBezTo>
                  <a:pt x="26824" y="16112"/>
                  <a:pt x="26887" y="15798"/>
                  <a:pt x="26950" y="15505"/>
                </a:cubicBezTo>
                <a:cubicBezTo>
                  <a:pt x="27055" y="15170"/>
                  <a:pt x="27348" y="14982"/>
                  <a:pt x="27661" y="15045"/>
                </a:cubicBezTo>
                <a:cubicBezTo>
                  <a:pt x="28038" y="15108"/>
                  <a:pt x="28247" y="15421"/>
                  <a:pt x="28164" y="15798"/>
                </a:cubicBezTo>
                <a:cubicBezTo>
                  <a:pt x="28143" y="15903"/>
                  <a:pt x="28101" y="16028"/>
                  <a:pt x="28059" y="16112"/>
                </a:cubicBezTo>
                <a:cubicBezTo>
                  <a:pt x="27829" y="16426"/>
                  <a:pt x="27829" y="16823"/>
                  <a:pt x="27850" y="17179"/>
                </a:cubicBezTo>
                <a:cubicBezTo>
                  <a:pt x="27850" y="17409"/>
                  <a:pt x="27871" y="17660"/>
                  <a:pt x="27850" y="17869"/>
                </a:cubicBezTo>
                <a:cubicBezTo>
                  <a:pt x="27745" y="19125"/>
                  <a:pt x="28184" y="20213"/>
                  <a:pt x="28875" y="21238"/>
                </a:cubicBezTo>
                <a:cubicBezTo>
                  <a:pt x="29545" y="22284"/>
                  <a:pt x="31449" y="22996"/>
                  <a:pt x="32537" y="21322"/>
                </a:cubicBezTo>
                <a:cubicBezTo>
                  <a:pt x="32599" y="21175"/>
                  <a:pt x="32683" y="21071"/>
                  <a:pt x="32767" y="20945"/>
                </a:cubicBezTo>
                <a:cubicBezTo>
                  <a:pt x="32850" y="20841"/>
                  <a:pt x="32955" y="20715"/>
                  <a:pt x="33060" y="20631"/>
                </a:cubicBezTo>
                <a:cubicBezTo>
                  <a:pt x="33499" y="20213"/>
                  <a:pt x="33959" y="20276"/>
                  <a:pt x="34252" y="20820"/>
                </a:cubicBezTo>
                <a:cubicBezTo>
                  <a:pt x="34420" y="21071"/>
                  <a:pt x="34462" y="21426"/>
                  <a:pt x="34566" y="21698"/>
                </a:cubicBezTo>
                <a:cubicBezTo>
                  <a:pt x="34796" y="22389"/>
                  <a:pt x="35047" y="23059"/>
                  <a:pt x="35319" y="23728"/>
                </a:cubicBezTo>
                <a:cubicBezTo>
                  <a:pt x="35591" y="24356"/>
                  <a:pt x="36094" y="24795"/>
                  <a:pt x="36638" y="25151"/>
                </a:cubicBezTo>
                <a:cubicBezTo>
                  <a:pt x="36951" y="25402"/>
                  <a:pt x="37286" y="25360"/>
                  <a:pt x="37579" y="25151"/>
                </a:cubicBezTo>
                <a:cubicBezTo>
                  <a:pt x="37830" y="24983"/>
                  <a:pt x="38123" y="24816"/>
                  <a:pt x="38311" y="24586"/>
                </a:cubicBezTo>
                <a:cubicBezTo>
                  <a:pt x="38751" y="24063"/>
                  <a:pt x="39379" y="24147"/>
                  <a:pt x="39964" y="23979"/>
                </a:cubicBezTo>
                <a:cubicBezTo>
                  <a:pt x="40027" y="23958"/>
                  <a:pt x="40195" y="24042"/>
                  <a:pt x="40236" y="24105"/>
                </a:cubicBezTo>
                <a:cubicBezTo>
                  <a:pt x="40341" y="24209"/>
                  <a:pt x="40425" y="24356"/>
                  <a:pt x="40488" y="24481"/>
                </a:cubicBezTo>
                <a:cubicBezTo>
                  <a:pt x="40739" y="25235"/>
                  <a:pt x="41220" y="25862"/>
                  <a:pt x="41764" y="26490"/>
                </a:cubicBezTo>
                <a:cubicBezTo>
                  <a:pt x="42517" y="27327"/>
                  <a:pt x="43438" y="27745"/>
                  <a:pt x="44505" y="27934"/>
                </a:cubicBezTo>
                <a:cubicBezTo>
                  <a:pt x="44693" y="27955"/>
                  <a:pt x="44882" y="28038"/>
                  <a:pt x="45154" y="28101"/>
                </a:cubicBezTo>
                <a:cubicBezTo>
                  <a:pt x="44944" y="28248"/>
                  <a:pt x="44840" y="28373"/>
                  <a:pt x="44735" y="28373"/>
                </a:cubicBezTo>
                <a:cubicBezTo>
                  <a:pt x="44421" y="28373"/>
                  <a:pt x="44107" y="28289"/>
                  <a:pt x="43793" y="28268"/>
                </a:cubicBezTo>
                <a:cubicBezTo>
                  <a:pt x="43626" y="28248"/>
                  <a:pt x="43417" y="28289"/>
                  <a:pt x="43249" y="28289"/>
                </a:cubicBezTo>
                <a:cubicBezTo>
                  <a:pt x="43145" y="28833"/>
                  <a:pt x="43040" y="29357"/>
                  <a:pt x="42936" y="29859"/>
                </a:cubicBezTo>
                <a:cubicBezTo>
                  <a:pt x="42915" y="29984"/>
                  <a:pt x="42810" y="30131"/>
                  <a:pt x="42998" y="30235"/>
                </a:cubicBezTo>
                <a:cubicBezTo>
                  <a:pt x="43731" y="29796"/>
                  <a:pt x="44505" y="29649"/>
                  <a:pt x="45363" y="29796"/>
                </a:cubicBezTo>
                <a:cubicBezTo>
                  <a:pt x="45781" y="29859"/>
                  <a:pt x="46137" y="30047"/>
                  <a:pt x="46367" y="30382"/>
                </a:cubicBezTo>
                <a:cubicBezTo>
                  <a:pt x="46702" y="30863"/>
                  <a:pt x="46890" y="31407"/>
                  <a:pt x="46827" y="31993"/>
                </a:cubicBezTo>
                <a:cubicBezTo>
                  <a:pt x="46806" y="32223"/>
                  <a:pt x="46806" y="32432"/>
                  <a:pt x="46806" y="32642"/>
                </a:cubicBezTo>
                <a:cubicBezTo>
                  <a:pt x="47183" y="32872"/>
                  <a:pt x="47497" y="32809"/>
                  <a:pt x="47811" y="32662"/>
                </a:cubicBezTo>
                <a:cubicBezTo>
                  <a:pt x="48041" y="32537"/>
                  <a:pt x="48250" y="32411"/>
                  <a:pt x="48480" y="32265"/>
                </a:cubicBezTo>
                <a:cubicBezTo>
                  <a:pt x="48962" y="32035"/>
                  <a:pt x="49213" y="31574"/>
                  <a:pt x="49589" y="31198"/>
                </a:cubicBezTo>
                <a:cubicBezTo>
                  <a:pt x="49631" y="31156"/>
                  <a:pt x="49694" y="31051"/>
                  <a:pt x="49694" y="30968"/>
                </a:cubicBezTo>
                <a:cubicBezTo>
                  <a:pt x="49694" y="30696"/>
                  <a:pt x="49715" y="30465"/>
                  <a:pt x="49799" y="30193"/>
                </a:cubicBezTo>
                <a:cubicBezTo>
                  <a:pt x="49861" y="29942"/>
                  <a:pt x="49861" y="29649"/>
                  <a:pt x="49903" y="29440"/>
                </a:cubicBezTo>
                <a:cubicBezTo>
                  <a:pt x="50426" y="29043"/>
                  <a:pt x="50908" y="28708"/>
                  <a:pt x="51326" y="28394"/>
                </a:cubicBezTo>
                <a:cubicBezTo>
                  <a:pt x="51368" y="28268"/>
                  <a:pt x="51389" y="28227"/>
                  <a:pt x="51410" y="28143"/>
                </a:cubicBezTo>
                <a:cubicBezTo>
                  <a:pt x="51472" y="26950"/>
                  <a:pt x="51263" y="25799"/>
                  <a:pt x="50782" y="24711"/>
                </a:cubicBezTo>
                <a:cubicBezTo>
                  <a:pt x="50698" y="24565"/>
                  <a:pt x="50636" y="24398"/>
                  <a:pt x="50594" y="24230"/>
                </a:cubicBezTo>
                <a:cubicBezTo>
                  <a:pt x="50531" y="23875"/>
                  <a:pt x="50677" y="23582"/>
                  <a:pt x="51012" y="23393"/>
                </a:cubicBezTo>
                <a:cubicBezTo>
                  <a:pt x="51431" y="23184"/>
                  <a:pt x="51849" y="23017"/>
                  <a:pt x="52226" y="22766"/>
                </a:cubicBezTo>
                <a:cubicBezTo>
                  <a:pt x="52372" y="22661"/>
                  <a:pt x="52540" y="22494"/>
                  <a:pt x="52560" y="22305"/>
                </a:cubicBezTo>
                <a:cubicBezTo>
                  <a:pt x="52665" y="21573"/>
                  <a:pt x="52560" y="20862"/>
                  <a:pt x="52142" y="20255"/>
                </a:cubicBezTo>
                <a:cubicBezTo>
                  <a:pt x="51807" y="19794"/>
                  <a:pt x="51368" y="19418"/>
                  <a:pt x="50970" y="19041"/>
                </a:cubicBezTo>
                <a:cubicBezTo>
                  <a:pt x="50761" y="18832"/>
                  <a:pt x="50489" y="18748"/>
                  <a:pt x="50175" y="18853"/>
                </a:cubicBezTo>
                <a:cubicBezTo>
                  <a:pt x="50050" y="18895"/>
                  <a:pt x="49903" y="18895"/>
                  <a:pt x="49757" y="18874"/>
                </a:cubicBezTo>
                <a:cubicBezTo>
                  <a:pt x="49527" y="18853"/>
                  <a:pt x="49338" y="18727"/>
                  <a:pt x="49234" y="18476"/>
                </a:cubicBezTo>
                <a:cubicBezTo>
                  <a:pt x="49171" y="18246"/>
                  <a:pt x="49234" y="18016"/>
                  <a:pt x="49422" y="17849"/>
                </a:cubicBezTo>
                <a:cubicBezTo>
                  <a:pt x="49589" y="17723"/>
                  <a:pt x="49757" y="17639"/>
                  <a:pt x="49945" y="17577"/>
                </a:cubicBezTo>
                <a:cubicBezTo>
                  <a:pt x="50071" y="17514"/>
                  <a:pt x="50238" y="17514"/>
                  <a:pt x="50363" y="17472"/>
                </a:cubicBezTo>
                <a:cubicBezTo>
                  <a:pt x="50531" y="17388"/>
                  <a:pt x="50677" y="17284"/>
                  <a:pt x="50761" y="17179"/>
                </a:cubicBezTo>
                <a:cubicBezTo>
                  <a:pt x="51054" y="16781"/>
                  <a:pt x="51012" y="15944"/>
                  <a:pt x="50740" y="15547"/>
                </a:cubicBezTo>
                <a:cubicBezTo>
                  <a:pt x="50238" y="14877"/>
                  <a:pt x="49715" y="14229"/>
                  <a:pt x="49087" y="13706"/>
                </a:cubicBezTo>
                <a:cubicBezTo>
                  <a:pt x="48480" y="13203"/>
                  <a:pt x="47832" y="12764"/>
                  <a:pt x="47037" y="12680"/>
                </a:cubicBezTo>
                <a:cubicBezTo>
                  <a:pt x="46283" y="12597"/>
                  <a:pt x="45530" y="12346"/>
                  <a:pt x="44777" y="12639"/>
                </a:cubicBezTo>
                <a:cubicBezTo>
                  <a:pt x="44484" y="12743"/>
                  <a:pt x="44170" y="12534"/>
                  <a:pt x="44065" y="12283"/>
                </a:cubicBezTo>
                <a:cubicBezTo>
                  <a:pt x="43961" y="12032"/>
                  <a:pt x="44003" y="11760"/>
                  <a:pt x="44254" y="11613"/>
                </a:cubicBezTo>
                <a:cubicBezTo>
                  <a:pt x="44568" y="11404"/>
                  <a:pt x="44693" y="11090"/>
                  <a:pt x="44798" y="10776"/>
                </a:cubicBezTo>
                <a:cubicBezTo>
                  <a:pt x="44882" y="10421"/>
                  <a:pt x="44944" y="10086"/>
                  <a:pt x="44986" y="9751"/>
                </a:cubicBezTo>
                <a:cubicBezTo>
                  <a:pt x="45007" y="9605"/>
                  <a:pt x="44944" y="9416"/>
                  <a:pt x="44882" y="9249"/>
                </a:cubicBezTo>
                <a:cubicBezTo>
                  <a:pt x="44149" y="7910"/>
                  <a:pt x="43040" y="6905"/>
                  <a:pt x="41743" y="6173"/>
                </a:cubicBezTo>
                <a:cubicBezTo>
                  <a:pt x="40550" y="5504"/>
                  <a:pt x="39274" y="5232"/>
                  <a:pt x="37977" y="5127"/>
                </a:cubicBezTo>
                <a:cubicBezTo>
                  <a:pt x="37516" y="5085"/>
                  <a:pt x="37098" y="5169"/>
                  <a:pt x="36763" y="5462"/>
                </a:cubicBezTo>
                <a:cubicBezTo>
                  <a:pt x="36638" y="5566"/>
                  <a:pt x="36512" y="5671"/>
                  <a:pt x="36345" y="5776"/>
                </a:cubicBezTo>
                <a:cubicBezTo>
                  <a:pt x="35905" y="6027"/>
                  <a:pt x="35466" y="5817"/>
                  <a:pt x="35424" y="5294"/>
                </a:cubicBezTo>
                <a:cubicBezTo>
                  <a:pt x="35424" y="4981"/>
                  <a:pt x="35487" y="4667"/>
                  <a:pt x="35487" y="4353"/>
                </a:cubicBezTo>
                <a:cubicBezTo>
                  <a:pt x="35487" y="4206"/>
                  <a:pt x="35487" y="3997"/>
                  <a:pt x="35403" y="3872"/>
                </a:cubicBezTo>
                <a:cubicBezTo>
                  <a:pt x="35110" y="3474"/>
                  <a:pt x="34838" y="3056"/>
                  <a:pt x="34462" y="2763"/>
                </a:cubicBezTo>
                <a:cubicBezTo>
                  <a:pt x="33750" y="2219"/>
                  <a:pt x="32976" y="1779"/>
                  <a:pt x="32139" y="1507"/>
                </a:cubicBezTo>
                <a:cubicBezTo>
                  <a:pt x="31114" y="1172"/>
                  <a:pt x="30068" y="1089"/>
                  <a:pt x="29000" y="1172"/>
                </a:cubicBezTo>
                <a:cubicBezTo>
                  <a:pt x="28394" y="1214"/>
                  <a:pt x="27766" y="1193"/>
                  <a:pt x="27201" y="1361"/>
                </a:cubicBezTo>
                <a:cubicBezTo>
                  <a:pt x="26155" y="1633"/>
                  <a:pt x="25067" y="1926"/>
                  <a:pt x="24439" y="2951"/>
                </a:cubicBezTo>
                <a:cubicBezTo>
                  <a:pt x="24335" y="3097"/>
                  <a:pt x="24188" y="3265"/>
                  <a:pt x="24063" y="3390"/>
                </a:cubicBezTo>
                <a:cubicBezTo>
                  <a:pt x="23707" y="3704"/>
                  <a:pt x="23372" y="3997"/>
                  <a:pt x="23351" y="4520"/>
                </a:cubicBezTo>
                <a:cubicBezTo>
                  <a:pt x="23330" y="4750"/>
                  <a:pt x="23121" y="4918"/>
                  <a:pt x="22849" y="4918"/>
                </a:cubicBezTo>
                <a:cubicBezTo>
                  <a:pt x="22598" y="4918"/>
                  <a:pt x="22347" y="4729"/>
                  <a:pt x="22305" y="4436"/>
                </a:cubicBezTo>
                <a:cubicBezTo>
                  <a:pt x="22221" y="4164"/>
                  <a:pt x="22221" y="3913"/>
                  <a:pt x="22200" y="3600"/>
                </a:cubicBezTo>
                <a:close/>
                <a:moveTo>
                  <a:pt x="18518" y="13266"/>
                </a:moveTo>
                <a:cubicBezTo>
                  <a:pt x="18204" y="13392"/>
                  <a:pt x="17974" y="13517"/>
                  <a:pt x="17723" y="13601"/>
                </a:cubicBezTo>
                <a:cubicBezTo>
                  <a:pt x="17095" y="13810"/>
                  <a:pt x="16635" y="14166"/>
                  <a:pt x="16195" y="14647"/>
                </a:cubicBezTo>
                <a:cubicBezTo>
                  <a:pt x="14207" y="16677"/>
                  <a:pt x="13831" y="17179"/>
                  <a:pt x="12575" y="19711"/>
                </a:cubicBezTo>
                <a:cubicBezTo>
                  <a:pt x="12575" y="19753"/>
                  <a:pt x="12555" y="19773"/>
                  <a:pt x="12555" y="19794"/>
                </a:cubicBezTo>
                <a:cubicBezTo>
                  <a:pt x="12220" y="20380"/>
                  <a:pt x="12031" y="21008"/>
                  <a:pt x="11906" y="21657"/>
                </a:cubicBezTo>
                <a:cubicBezTo>
                  <a:pt x="11822" y="22054"/>
                  <a:pt x="11718" y="22431"/>
                  <a:pt x="11655" y="22828"/>
                </a:cubicBezTo>
                <a:cubicBezTo>
                  <a:pt x="11550" y="23728"/>
                  <a:pt x="11425" y="24586"/>
                  <a:pt x="11425" y="25465"/>
                </a:cubicBezTo>
                <a:cubicBezTo>
                  <a:pt x="11425" y="26804"/>
                  <a:pt x="11508" y="28164"/>
                  <a:pt x="11550" y="29503"/>
                </a:cubicBezTo>
                <a:cubicBezTo>
                  <a:pt x="11550" y="29754"/>
                  <a:pt x="11592" y="30026"/>
                  <a:pt x="11655" y="30256"/>
                </a:cubicBezTo>
                <a:cubicBezTo>
                  <a:pt x="12324" y="32349"/>
                  <a:pt x="13329" y="34211"/>
                  <a:pt x="14961" y="35696"/>
                </a:cubicBezTo>
                <a:cubicBezTo>
                  <a:pt x="15065" y="35801"/>
                  <a:pt x="15170" y="35906"/>
                  <a:pt x="15296" y="35968"/>
                </a:cubicBezTo>
                <a:cubicBezTo>
                  <a:pt x="16928" y="36931"/>
                  <a:pt x="18539" y="37893"/>
                  <a:pt x="20422" y="38291"/>
                </a:cubicBezTo>
                <a:cubicBezTo>
                  <a:pt x="20505" y="38312"/>
                  <a:pt x="20589" y="38333"/>
                  <a:pt x="20652" y="38396"/>
                </a:cubicBezTo>
                <a:cubicBezTo>
                  <a:pt x="21175" y="38709"/>
                  <a:pt x="21782" y="38835"/>
                  <a:pt x="22368" y="38960"/>
                </a:cubicBezTo>
                <a:cubicBezTo>
                  <a:pt x="22891" y="39065"/>
                  <a:pt x="23414" y="39191"/>
                  <a:pt x="23895" y="39463"/>
                </a:cubicBezTo>
                <a:cubicBezTo>
                  <a:pt x="24063" y="39546"/>
                  <a:pt x="24209" y="39567"/>
                  <a:pt x="24397" y="39588"/>
                </a:cubicBezTo>
                <a:cubicBezTo>
                  <a:pt x="25318" y="39693"/>
                  <a:pt x="26239" y="39776"/>
                  <a:pt x="27138" y="39714"/>
                </a:cubicBezTo>
                <a:cubicBezTo>
                  <a:pt x="28059" y="39651"/>
                  <a:pt x="28959" y="39776"/>
                  <a:pt x="29858" y="39588"/>
                </a:cubicBezTo>
                <a:cubicBezTo>
                  <a:pt x="31051" y="39358"/>
                  <a:pt x="32244" y="39191"/>
                  <a:pt x="33415" y="39023"/>
                </a:cubicBezTo>
                <a:cubicBezTo>
                  <a:pt x="34022" y="38919"/>
                  <a:pt x="34566" y="38709"/>
                  <a:pt x="35131" y="38437"/>
                </a:cubicBezTo>
                <a:cubicBezTo>
                  <a:pt x="35863" y="38103"/>
                  <a:pt x="36596" y="37768"/>
                  <a:pt x="37286" y="37391"/>
                </a:cubicBezTo>
                <a:cubicBezTo>
                  <a:pt x="37663" y="37182"/>
                  <a:pt x="38060" y="36952"/>
                  <a:pt x="38332" y="36638"/>
                </a:cubicBezTo>
                <a:cubicBezTo>
                  <a:pt x="38939" y="35989"/>
                  <a:pt x="39567" y="35362"/>
                  <a:pt x="40069" y="34608"/>
                </a:cubicBezTo>
                <a:cubicBezTo>
                  <a:pt x="40592" y="33792"/>
                  <a:pt x="41011" y="32893"/>
                  <a:pt x="41157" y="31909"/>
                </a:cubicBezTo>
                <a:cubicBezTo>
                  <a:pt x="41220" y="31637"/>
                  <a:pt x="41241" y="31386"/>
                  <a:pt x="41366" y="31177"/>
                </a:cubicBezTo>
                <a:cubicBezTo>
                  <a:pt x="41680" y="30549"/>
                  <a:pt x="41827" y="29859"/>
                  <a:pt x="41973" y="29210"/>
                </a:cubicBezTo>
                <a:cubicBezTo>
                  <a:pt x="42078" y="28771"/>
                  <a:pt x="42182" y="28310"/>
                  <a:pt x="42141" y="27829"/>
                </a:cubicBezTo>
                <a:cubicBezTo>
                  <a:pt x="42036" y="27745"/>
                  <a:pt x="41889" y="27641"/>
                  <a:pt x="41785" y="27578"/>
                </a:cubicBezTo>
                <a:cubicBezTo>
                  <a:pt x="41115" y="27222"/>
                  <a:pt x="40613" y="26678"/>
                  <a:pt x="40195" y="26072"/>
                </a:cubicBezTo>
                <a:cubicBezTo>
                  <a:pt x="40048" y="25862"/>
                  <a:pt x="39944" y="25632"/>
                  <a:pt x="39797" y="25423"/>
                </a:cubicBezTo>
                <a:cubicBezTo>
                  <a:pt x="39672" y="25214"/>
                  <a:pt x="39483" y="25151"/>
                  <a:pt x="39274" y="25276"/>
                </a:cubicBezTo>
                <a:cubicBezTo>
                  <a:pt x="39128" y="25381"/>
                  <a:pt x="39002" y="25486"/>
                  <a:pt x="38856" y="25590"/>
                </a:cubicBezTo>
                <a:cubicBezTo>
                  <a:pt x="38625" y="25779"/>
                  <a:pt x="38416" y="25967"/>
                  <a:pt x="38186" y="26113"/>
                </a:cubicBezTo>
                <a:cubicBezTo>
                  <a:pt x="37391" y="26616"/>
                  <a:pt x="36763" y="26636"/>
                  <a:pt x="36031" y="26092"/>
                </a:cubicBezTo>
                <a:cubicBezTo>
                  <a:pt x="35278" y="25548"/>
                  <a:pt x="34629" y="24921"/>
                  <a:pt x="34273" y="24021"/>
                </a:cubicBezTo>
                <a:cubicBezTo>
                  <a:pt x="34064" y="23540"/>
                  <a:pt x="33918" y="23017"/>
                  <a:pt x="33708" y="22514"/>
                </a:cubicBezTo>
                <a:cubicBezTo>
                  <a:pt x="33646" y="22389"/>
                  <a:pt x="33687" y="22180"/>
                  <a:pt x="33394" y="22096"/>
                </a:cubicBezTo>
                <a:cubicBezTo>
                  <a:pt x="33206" y="22284"/>
                  <a:pt x="33060" y="22514"/>
                  <a:pt x="32850" y="22703"/>
                </a:cubicBezTo>
                <a:cubicBezTo>
                  <a:pt x="32160" y="23268"/>
                  <a:pt x="31407" y="23582"/>
                  <a:pt x="30465" y="23435"/>
                </a:cubicBezTo>
                <a:cubicBezTo>
                  <a:pt x="29335" y="23247"/>
                  <a:pt x="28477" y="22724"/>
                  <a:pt x="27892" y="21719"/>
                </a:cubicBezTo>
                <a:cubicBezTo>
                  <a:pt x="27745" y="21489"/>
                  <a:pt x="27640" y="21196"/>
                  <a:pt x="27473" y="20966"/>
                </a:cubicBezTo>
                <a:cubicBezTo>
                  <a:pt x="27034" y="20318"/>
                  <a:pt x="26887" y="19564"/>
                  <a:pt x="26845" y="18769"/>
                </a:cubicBezTo>
                <a:cubicBezTo>
                  <a:pt x="26845" y="18623"/>
                  <a:pt x="26929" y="18434"/>
                  <a:pt x="26699" y="18330"/>
                </a:cubicBezTo>
                <a:cubicBezTo>
                  <a:pt x="26385" y="18455"/>
                  <a:pt x="26176" y="18748"/>
                  <a:pt x="25883" y="18937"/>
                </a:cubicBezTo>
                <a:cubicBezTo>
                  <a:pt x="25130" y="19418"/>
                  <a:pt x="24293" y="19773"/>
                  <a:pt x="23372" y="19481"/>
                </a:cubicBezTo>
                <a:cubicBezTo>
                  <a:pt x="22661" y="19271"/>
                  <a:pt x="21970" y="18999"/>
                  <a:pt x="21280" y="18685"/>
                </a:cubicBezTo>
                <a:cubicBezTo>
                  <a:pt x="20840" y="18476"/>
                  <a:pt x="20464" y="18141"/>
                  <a:pt x="20213" y="17723"/>
                </a:cubicBezTo>
                <a:cubicBezTo>
                  <a:pt x="19564" y="16656"/>
                  <a:pt x="18957" y="15547"/>
                  <a:pt x="18748" y="14271"/>
                </a:cubicBezTo>
                <a:cubicBezTo>
                  <a:pt x="18706" y="13957"/>
                  <a:pt x="18581" y="13643"/>
                  <a:pt x="18518" y="13266"/>
                </a:cubicBezTo>
                <a:close/>
                <a:moveTo>
                  <a:pt x="23351" y="40425"/>
                </a:moveTo>
                <a:cubicBezTo>
                  <a:pt x="22849" y="41095"/>
                  <a:pt x="22430" y="41743"/>
                  <a:pt x="22179" y="42476"/>
                </a:cubicBezTo>
                <a:cubicBezTo>
                  <a:pt x="21677" y="43857"/>
                  <a:pt x="21133" y="45196"/>
                  <a:pt x="20673" y="46577"/>
                </a:cubicBezTo>
                <a:cubicBezTo>
                  <a:pt x="20192" y="48104"/>
                  <a:pt x="19689" y="49631"/>
                  <a:pt x="19564" y="51243"/>
                </a:cubicBezTo>
                <a:cubicBezTo>
                  <a:pt x="19543" y="51577"/>
                  <a:pt x="19459" y="51912"/>
                  <a:pt x="19376" y="52247"/>
                </a:cubicBezTo>
                <a:cubicBezTo>
                  <a:pt x="19187" y="52958"/>
                  <a:pt x="18978" y="53649"/>
                  <a:pt x="18832" y="54318"/>
                </a:cubicBezTo>
                <a:cubicBezTo>
                  <a:pt x="18727" y="54758"/>
                  <a:pt x="18622" y="55197"/>
                  <a:pt x="18560" y="55657"/>
                </a:cubicBezTo>
                <a:cubicBezTo>
                  <a:pt x="18413" y="56913"/>
                  <a:pt x="18246" y="58168"/>
                  <a:pt x="18120" y="59424"/>
                </a:cubicBezTo>
                <a:cubicBezTo>
                  <a:pt x="18099" y="59591"/>
                  <a:pt x="18120" y="59821"/>
                  <a:pt x="18120" y="59968"/>
                </a:cubicBezTo>
                <a:cubicBezTo>
                  <a:pt x="18560" y="60303"/>
                  <a:pt x="19062" y="60365"/>
                  <a:pt x="19501" y="60554"/>
                </a:cubicBezTo>
                <a:cubicBezTo>
                  <a:pt x="20087" y="60784"/>
                  <a:pt x="20652" y="60867"/>
                  <a:pt x="21259" y="60930"/>
                </a:cubicBezTo>
                <a:cubicBezTo>
                  <a:pt x="22974" y="61119"/>
                  <a:pt x="24732" y="61286"/>
                  <a:pt x="26469" y="61537"/>
                </a:cubicBezTo>
                <a:cubicBezTo>
                  <a:pt x="28373" y="61809"/>
                  <a:pt x="30277" y="61725"/>
                  <a:pt x="32181" y="61809"/>
                </a:cubicBezTo>
                <a:cubicBezTo>
                  <a:pt x="32327" y="61809"/>
                  <a:pt x="32474" y="61809"/>
                  <a:pt x="32599" y="61767"/>
                </a:cubicBezTo>
                <a:cubicBezTo>
                  <a:pt x="34169" y="61725"/>
                  <a:pt x="35675" y="61223"/>
                  <a:pt x="37056" y="60575"/>
                </a:cubicBezTo>
                <a:cubicBezTo>
                  <a:pt x="37893" y="60177"/>
                  <a:pt x="38730" y="59696"/>
                  <a:pt x="39441" y="59005"/>
                </a:cubicBezTo>
                <a:cubicBezTo>
                  <a:pt x="39400" y="58775"/>
                  <a:pt x="39379" y="58524"/>
                  <a:pt x="39337" y="58273"/>
                </a:cubicBezTo>
                <a:cubicBezTo>
                  <a:pt x="39002" y="56850"/>
                  <a:pt x="38856" y="55385"/>
                  <a:pt x="38437" y="53984"/>
                </a:cubicBezTo>
                <a:cubicBezTo>
                  <a:pt x="38395" y="53837"/>
                  <a:pt x="38416" y="53691"/>
                  <a:pt x="38374" y="53565"/>
                </a:cubicBezTo>
                <a:cubicBezTo>
                  <a:pt x="38291" y="53168"/>
                  <a:pt x="38228" y="52770"/>
                  <a:pt x="38123" y="52372"/>
                </a:cubicBezTo>
                <a:cubicBezTo>
                  <a:pt x="37495" y="50050"/>
                  <a:pt x="36868" y="47748"/>
                  <a:pt x="36219" y="45426"/>
                </a:cubicBezTo>
                <a:cubicBezTo>
                  <a:pt x="35968" y="44505"/>
                  <a:pt x="35780" y="43585"/>
                  <a:pt x="35298" y="42748"/>
                </a:cubicBezTo>
                <a:cubicBezTo>
                  <a:pt x="35152" y="42497"/>
                  <a:pt x="35047" y="42183"/>
                  <a:pt x="34985" y="41869"/>
                </a:cubicBezTo>
                <a:cubicBezTo>
                  <a:pt x="34880" y="41157"/>
                  <a:pt x="34524" y="40592"/>
                  <a:pt x="34127" y="39986"/>
                </a:cubicBezTo>
                <a:cubicBezTo>
                  <a:pt x="32934" y="40174"/>
                  <a:pt x="31721" y="40383"/>
                  <a:pt x="30486" y="40530"/>
                </a:cubicBezTo>
                <a:cubicBezTo>
                  <a:pt x="29796" y="40613"/>
                  <a:pt x="29105" y="40844"/>
                  <a:pt x="28373" y="40760"/>
                </a:cubicBezTo>
                <a:cubicBezTo>
                  <a:pt x="27912" y="40718"/>
                  <a:pt x="27410" y="40697"/>
                  <a:pt x="26908" y="40697"/>
                </a:cubicBezTo>
                <a:cubicBezTo>
                  <a:pt x="26071" y="40718"/>
                  <a:pt x="25255" y="40613"/>
                  <a:pt x="24418" y="40488"/>
                </a:cubicBezTo>
                <a:cubicBezTo>
                  <a:pt x="24083" y="40467"/>
                  <a:pt x="23728" y="40467"/>
                  <a:pt x="23351" y="40425"/>
                </a:cubicBezTo>
                <a:close/>
                <a:moveTo>
                  <a:pt x="16467" y="69969"/>
                </a:moveTo>
                <a:cubicBezTo>
                  <a:pt x="16635" y="70053"/>
                  <a:pt x="16781" y="70220"/>
                  <a:pt x="16969" y="70283"/>
                </a:cubicBezTo>
                <a:cubicBezTo>
                  <a:pt x="17702" y="70555"/>
                  <a:pt x="18455" y="70806"/>
                  <a:pt x="19166" y="71225"/>
                </a:cubicBezTo>
                <a:cubicBezTo>
                  <a:pt x="19292" y="71287"/>
                  <a:pt x="19438" y="71350"/>
                  <a:pt x="19564" y="71371"/>
                </a:cubicBezTo>
                <a:cubicBezTo>
                  <a:pt x="20192" y="71455"/>
                  <a:pt x="20673" y="71769"/>
                  <a:pt x="21196" y="72083"/>
                </a:cubicBezTo>
                <a:cubicBezTo>
                  <a:pt x="21384" y="72208"/>
                  <a:pt x="21594" y="72375"/>
                  <a:pt x="21803" y="72396"/>
                </a:cubicBezTo>
                <a:cubicBezTo>
                  <a:pt x="22200" y="72480"/>
                  <a:pt x="22598" y="72543"/>
                  <a:pt x="22933" y="72752"/>
                </a:cubicBezTo>
                <a:cubicBezTo>
                  <a:pt x="23079" y="72857"/>
                  <a:pt x="23267" y="72815"/>
                  <a:pt x="23372" y="72647"/>
                </a:cubicBezTo>
                <a:cubicBezTo>
                  <a:pt x="23665" y="72166"/>
                  <a:pt x="24000" y="71685"/>
                  <a:pt x="24209" y="71162"/>
                </a:cubicBezTo>
                <a:cubicBezTo>
                  <a:pt x="24376" y="70806"/>
                  <a:pt x="24523" y="70430"/>
                  <a:pt x="24732" y="70095"/>
                </a:cubicBezTo>
                <a:cubicBezTo>
                  <a:pt x="24899" y="69823"/>
                  <a:pt x="25151" y="69572"/>
                  <a:pt x="25213" y="69279"/>
                </a:cubicBezTo>
                <a:cubicBezTo>
                  <a:pt x="25318" y="68714"/>
                  <a:pt x="25653" y="68316"/>
                  <a:pt x="25967" y="67835"/>
                </a:cubicBezTo>
                <a:cubicBezTo>
                  <a:pt x="26071" y="67689"/>
                  <a:pt x="26197" y="67500"/>
                  <a:pt x="26280" y="67354"/>
                </a:cubicBezTo>
                <a:cubicBezTo>
                  <a:pt x="26824" y="66161"/>
                  <a:pt x="26824" y="66203"/>
                  <a:pt x="28080" y="65847"/>
                </a:cubicBezTo>
                <a:cubicBezTo>
                  <a:pt x="28917" y="65617"/>
                  <a:pt x="29733" y="65805"/>
                  <a:pt x="30549" y="66015"/>
                </a:cubicBezTo>
                <a:cubicBezTo>
                  <a:pt x="31072" y="66140"/>
                  <a:pt x="31532" y="66454"/>
                  <a:pt x="32013" y="66684"/>
                </a:cubicBezTo>
                <a:cubicBezTo>
                  <a:pt x="32118" y="66747"/>
                  <a:pt x="32202" y="66831"/>
                  <a:pt x="32265" y="66935"/>
                </a:cubicBezTo>
                <a:cubicBezTo>
                  <a:pt x="32641" y="67312"/>
                  <a:pt x="32871" y="67793"/>
                  <a:pt x="32892" y="68316"/>
                </a:cubicBezTo>
                <a:cubicBezTo>
                  <a:pt x="32892" y="68777"/>
                  <a:pt x="33185" y="69132"/>
                  <a:pt x="33290" y="69509"/>
                </a:cubicBezTo>
                <a:cubicBezTo>
                  <a:pt x="33415" y="69969"/>
                  <a:pt x="33499" y="70409"/>
                  <a:pt x="33604" y="70848"/>
                </a:cubicBezTo>
                <a:cubicBezTo>
                  <a:pt x="33604" y="70869"/>
                  <a:pt x="33625" y="70911"/>
                  <a:pt x="33666" y="70932"/>
                </a:cubicBezTo>
                <a:cubicBezTo>
                  <a:pt x="33813" y="71141"/>
                  <a:pt x="33876" y="71392"/>
                  <a:pt x="33918" y="71643"/>
                </a:cubicBezTo>
                <a:cubicBezTo>
                  <a:pt x="34106" y="72501"/>
                  <a:pt x="34503" y="72836"/>
                  <a:pt x="35382" y="72940"/>
                </a:cubicBezTo>
                <a:cubicBezTo>
                  <a:pt x="35801" y="73003"/>
                  <a:pt x="36240" y="73045"/>
                  <a:pt x="36659" y="73066"/>
                </a:cubicBezTo>
                <a:cubicBezTo>
                  <a:pt x="36847" y="73066"/>
                  <a:pt x="37077" y="73066"/>
                  <a:pt x="37244" y="72961"/>
                </a:cubicBezTo>
                <a:cubicBezTo>
                  <a:pt x="37872" y="72606"/>
                  <a:pt x="38542" y="72647"/>
                  <a:pt x="39232" y="72606"/>
                </a:cubicBezTo>
                <a:cubicBezTo>
                  <a:pt x="39860" y="72585"/>
                  <a:pt x="40425" y="72522"/>
                  <a:pt x="40780" y="71894"/>
                </a:cubicBezTo>
                <a:cubicBezTo>
                  <a:pt x="41199" y="71664"/>
                  <a:pt x="41220" y="71287"/>
                  <a:pt x="41094" y="70869"/>
                </a:cubicBezTo>
                <a:cubicBezTo>
                  <a:pt x="40990" y="70492"/>
                  <a:pt x="40822" y="70095"/>
                  <a:pt x="40843" y="69697"/>
                </a:cubicBezTo>
                <a:cubicBezTo>
                  <a:pt x="40906" y="69028"/>
                  <a:pt x="40676" y="68400"/>
                  <a:pt x="40571" y="67772"/>
                </a:cubicBezTo>
                <a:lnTo>
                  <a:pt x="40320" y="66517"/>
                </a:lnTo>
                <a:cubicBezTo>
                  <a:pt x="39964" y="64571"/>
                  <a:pt x="39630" y="62646"/>
                  <a:pt x="39253" y="60700"/>
                </a:cubicBezTo>
                <a:cubicBezTo>
                  <a:pt x="39253" y="60679"/>
                  <a:pt x="39232" y="60658"/>
                  <a:pt x="39211" y="60616"/>
                </a:cubicBezTo>
                <a:cubicBezTo>
                  <a:pt x="39128" y="60616"/>
                  <a:pt x="39023" y="60616"/>
                  <a:pt x="38960" y="60658"/>
                </a:cubicBezTo>
                <a:cubicBezTo>
                  <a:pt x="38019" y="61202"/>
                  <a:pt x="37035" y="61621"/>
                  <a:pt x="36031" y="62039"/>
                </a:cubicBezTo>
                <a:cubicBezTo>
                  <a:pt x="35068" y="62437"/>
                  <a:pt x="34085" y="62646"/>
                  <a:pt x="33060" y="62792"/>
                </a:cubicBezTo>
                <a:cubicBezTo>
                  <a:pt x="32453" y="62897"/>
                  <a:pt x="31846" y="62897"/>
                  <a:pt x="31260" y="62918"/>
                </a:cubicBezTo>
                <a:cubicBezTo>
                  <a:pt x="30591" y="62918"/>
                  <a:pt x="29942" y="62897"/>
                  <a:pt x="29293" y="62876"/>
                </a:cubicBezTo>
                <a:cubicBezTo>
                  <a:pt x="28749" y="62855"/>
                  <a:pt x="28184" y="62855"/>
                  <a:pt x="27661" y="62792"/>
                </a:cubicBezTo>
                <a:cubicBezTo>
                  <a:pt x="25736" y="62583"/>
                  <a:pt x="23791" y="62374"/>
                  <a:pt x="21866" y="62144"/>
                </a:cubicBezTo>
                <a:cubicBezTo>
                  <a:pt x="20924" y="62039"/>
                  <a:pt x="19982" y="62039"/>
                  <a:pt x="19083" y="61600"/>
                </a:cubicBezTo>
                <a:cubicBezTo>
                  <a:pt x="18978" y="61537"/>
                  <a:pt x="18832" y="61600"/>
                  <a:pt x="18643" y="61600"/>
                </a:cubicBezTo>
                <a:cubicBezTo>
                  <a:pt x="18622" y="62332"/>
                  <a:pt x="18518" y="63002"/>
                  <a:pt x="18246" y="63629"/>
                </a:cubicBezTo>
                <a:cubicBezTo>
                  <a:pt x="18016" y="64215"/>
                  <a:pt x="17744" y="64780"/>
                  <a:pt x="17723" y="65429"/>
                </a:cubicBezTo>
                <a:cubicBezTo>
                  <a:pt x="17723" y="65617"/>
                  <a:pt x="17618" y="65826"/>
                  <a:pt x="17534" y="66015"/>
                </a:cubicBezTo>
                <a:cubicBezTo>
                  <a:pt x="17179" y="66831"/>
                  <a:pt x="16907" y="67668"/>
                  <a:pt x="16676" y="68526"/>
                </a:cubicBezTo>
                <a:cubicBezTo>
                  <a:pt x="16488" y="68965"/>
                  <a:pt x="16467" y="69446"/>
                  <a:pt x="16467" y="69969"/>
                </a:cubicBezTo>
                <a:close/>
                <a:moveTo>
                  <a:pt x="40801" y="35403"/>
                </a:moveTo>
                <a:cubicBezTo>
                  <a:pt x="41827" y="35675"/>
                  <a:pt x="42705" y="35383"/>
                  <a:pt x="43563" y="35194"/>
                </a:cubicBezTo>
                <a:cubicBezTo>
                  <a:pt x="43856" y="35152"/>
                  <a:pt x="44128" y="34901"/>
                  <a:pt x="44358" y="34713"/>
                </a:cubicBezTo>
                <a:cubicBezTo>
                  <a:pt x="44589" y="34525"/>
                  <a:pt x="44777" y="34315"/>
                  <a:pt x="44965" y="34106"/>
                </a:cubicBezTo>
                <a:cubicBezTo>
                  <a:pt x="45718" y="33353"/>
                  <a:pt x="45698" y="33353"/>
                  <a:pt x="45865" y="32244"/>
                </a:cubicBezTo>
                <a:cubicBezTo>
                  <a:pt x="45949" y="31721"/>
                  <a:pt x="45802" y="31302"/>
                  <a:pt x="45446" y="30905"/>
                </a:cubicBezTo>
                <a:cubicBezTo>
                  <a:pt x="45279" y="30696"/>
                  <a:pt x="45028" y="30591"/>
                  <a:pt x="44777" y="30654"/>
                </a:cubicBezTo>
                <a:cubicBezTo>
                  <a:pt x="44233" y="30779"/>
                  <a:pt x="43647" y="30800"/>
                  <a:pt x="43229" y="31261"/>
                </a:cubicBezTo>
                <a:cubicBezTo>
                  <a:pt x="43082" y="31407"/>
                  <a:pt x="42873" y="31533"/>
                  <a:pt x="42705" y="31679"/>
                </a:cubicBezTo>
                <a:cubicBezTo>
                  <a:pt x="42454" y="31888"/>
                  <a:pt x="42266" y="32098"/>
                  <a:pt x="42203" y="32432"/>
                </a:cubicBezTo>
                <a:cubicBezTo>
                  <a:pt x="42141" y="32893"/>
                  <a:pt x="41889" y="33269"/>
                  <a:pt x="41617" y="33625"/>
                </a:cubicBezTo>
                <a:cubicBezTo>
                  <a:pt x="41199" y="34148"/>
                  <a:pt x="40927" y="34734"/>
                  <a:pt x="40801" y="35403"/>
                </a:cubicBezTo>
                <a:close/>
                <a:moveTo>
                  <a:pt x="44819" y="83611"/>
                </a:moveTo>
                <a:cubicBezTo>
                  <a:pt x="43982" y="82795"/>
                  <a:pt x="42936" y="82419"/>
                  <a:pt x="41785" y="82272"/>
                </a:cubicBezTo>
                <a:cubicBezTo>
                  <a:pt x="41220" y="82230"/>
                  <a:pt x="40676" y="82314"/>
                  <a:pt x="40090" y="82335"/>
                </a:cubicBezTo>
                <a:cubicBezTo>
                  <a:pt x="39630" y="82356"/>
                  <a:pt x="39274" y="82565"/>
                  <a:pt x="38960" y="82858"/>
                </a:cubicBezTo>
                <a:cubicBezTo>
                  <a:pt x="38709" y="83109"/>
                  <a:pt x="38730" y="83465"/>
                  <a:pt x="39044" y="83632"/>
                </a:cubicBezTo>
                <a:cubicBezTo>
                  <a:pt x="39755" y="84030"/>
                  <a:pt x="40488" y="84344"/>
                  <a:pt x="41304" y="84469"/>
                </a:cubicBezTo>
                <a:cubicBezTo>
                  <a:pt x="42266" y="84637"/>
                  <a:pt x="43229" y="84511"/>
                  <a:pt x="44191" y="84511"/>
                </a:cubicBezTo>
                <a:cubicBezTo>
                  <a:pt x="44379" y="84511"/>
                  <a:pt x="44589" y="84407"/>
                  <a:pt x="44756" y="84302"/>
                </a:cubicBezTo>
                <a:cubicBezTo>
                  <a:pt x="44902" y="84114"/>
                  <a:pt x="44902" y="83883"/>
                  <a:pt x="44819" y="83611"/>
                </a:cubicBezTo>
                <a:close/>
                <a:moveTo>
                  <a:pt x="11592" y="18434"/>
                </a:moveTo>
                <a:cubicBezTo>
                  <a:pt x="12052" y="17974"/>
                  <a:pt x="13747" y="15840"/>
                  <a:pt x="14019" y="15421"/>
                </a:cubicBezTo>
                <a:cubicBezTo>
                  <a:pt x="14040" y="15380"/>
                  <a:pt x="14082" y="15317"/>
                  <a:pt x="14082" y="15275"/>
                </a:cubicBezTo>
                <a:cubicBezTo>
                  <a:pt x="14124" y="15149"/>
                  <a:pt x="14145" y="14982"/>
                  <a:pt x="14124" y="14856"/>
                </a:cubicBezTo>
                <a:cubicBezTo>
                  <a:pt x="13956" y="14271"/>
                  <a:pt x="13517" y="13915"/>
                  <a:pt x="13078" y="13538"/>
                </a:cubicBezTo>
                <a:cubicBezTo>
                  <a:pt x="12994" y="13496"/>
                  <a:pt x="12868" y="13496"/>
                  <a:pt x="12764" y="13475"/>
                </a:cubicBezTo>
                <a:cubicBezTo>
                  <a:pt x="12136" y="13434"/>
                  <a:pt x="11759" y="13831"/>
                  <a:pt x="11508" y="14333"/>
                </a:cubicBezTo>
                <a:cubicBezTo>
                  <a:pt x="11111" y="15003"/>
                  <a:pt x="10943" y="15798"/>
                  <a:pt x="11006" y="16551"/>
                </a:cubicBezTo>
                <a:cubicBezTo>
                  <a:pt x="11069" y="17179"/>
                  <a:pt x="11027" y="17890"/>
                  <a:pt x="11592" y="18434"/>
                </a:cubicBezTo>
                <a:close/>
                <a:moveTo>
                  <a:pt x="15693" y="81414"/>
                </a:moveTo>
                <a:cubicBezTo>
                  <a:pt x="14982" y="81331"/>
                  <a:pt x="14333" y="81289"/>
                  <a:pt x="13684" y="81184"/>
                </a:cubicBezTo>
                <a:cubicBezTo>
                  <a:pt x="13015" y="81080"/>
                  <a:pt x="12366" y="81101"/>
                  <a:pt x="11718" y="81205"/>
                </a:cubicBezTo>
                <a:cubicBezTo>
                  <a:pt x="11132" y="81310"/>
                  <a:pt x="10567" y="81498"/>
                  <a:pt x="10190" y="82042"/>
                </a:cubicBezTo>
                <a:cubicBezTo>
                  <a:pt x="10483" y="82314"/>
                  <a:pt x="10755" y="82544"/>
                  <a:pt x="11090" y="82586"/>
                </a:cubicBezTo>
                <a:cubicBezTo>
                  <a:pt x="12429" y="82858"/>
                  <a:pt x="13705" y="82733"/>
                  <a:pt x="14961" y="82230"/>
                </a:cubicBezTo>
                <a:cubicBezTo>
                  <a:pt x="15296" y="82105"/>
                  <a:pt x="15568" y="81917"/>
                  <a:pt x="15693" y="81414"/>
                </a:cubicBezTo>
                <a:close/>
              </a:path>
            </a:pathLst>
          </a:custGeom>
          <a:solidFill>
            <a:srgbClr val="1D312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8" name="Google Shape;328;p17"/>
          <p:cNvSpPr/>
          <p:nvPr/>
        </p:nvSpPr>
        <p:spPr>
          <a:xfrm>
            <a:off x="5143425" y="3319763"/>
            <a:ext cx="325400" cy="213950"/>
          </a:xfrm>
          <a:custGeom>
            <a:avLst/>
            <a:gdLst/>
            <a:ahLst/>
            <a:cxnLst/>
            <a:rect l="l" t="t" r="r" b="b"/>
            <a:pathLst>
              <a:path w="13016" h="8558" extrusionOk="0">
                <a:moveTo>
                  <a:pt x="754" y="398"/>
                </a:moveTo>
                <a:cubicBezTo>
                  <a:pt x="1193" y="335"/>
                  <a:pt x="1591" y="293"/>
                  <a:pt x="1926" y="586"/>
                </a:cubicBezTo>
                <a:cubicBezTo>
                  <a:pt x="2009" y="670"/>
                  <a:pt x="2135" y="691"/>
                  <a:pt x="2240" y="711"/>
                </a:cubicBezTo>
                <a:cubicBezTo>
                  <a:pt x="3098" y="816"/>
                  <a:pt x="3934" y="963"/>
                  <a:pt x="4792" y="879"/>
                </a:cubicBezTo>
                <a:cubicBezTo>
                  <a:pt x="6362" y="691"/>
                  <a:pt x="7931" y="586"/>
                  <a:pt x="9479" y="356"/>
                </a:cubicBezTo>
                <a:cubicBezTo>
                  <a:pt x="10421" y="188"/>
                  <a:pt x="11362" y="272"/>
                  <a:pt x="12283" y="84"/>
                </a:cubicBezTo>
                <a:cubicBezTo>
                  <a:pt x="12722" y="0"/>
                  <a:pt x="13015" y="272"/>
                  <a:pt x="12994" y="711"/>
                </a:cubicBezTo>
                <a:cubicBezTo>
                  <a:pt x="12932" y="1486"/>
                  <a:pt x="12973" y="2281"/>
                  <a:pt x="12764" y="3013"/>
                </a:cubicBezTo>
                <a:cubicBezTo>
                  <a:pt x="12346" y="4457"/>
                  <a:pt x="11823" y="5901"/>
                  <a:pt x="10818" y="7072"/>
                </a:cubicBezTo>
                <a:cubicBezTo>
                  <a:pt x="10525" y="7407"/>
                  <a:pt x="10253" y="7700"/>
                  <a:pt x="9835" y="7867"/>
                </a:cubicBezTo>
                <a:cubicBezTo>
                  <a:pt x="9479" y="7993"/>
                  <a:pt x="9144" y="8181"/>
                  <a:pt x="8831" y="8328"/>
                </a:cubicBezTo>
                <a:cubicBezTo>
                  <a:pt x="8475" y="8516"/>
                  <a:pt x="8077" y="8558"/>
                  <a:pt x="7659" y="8516"/>
                </a:cubicBezTo>
                <a:cubicBezTo>
                  <a:pt x="6927" y="8411"/>
                  <a:pt x="6173" y="8349"/>
                  <a:pt x="5441" y="8286"/>
                </a:cubicBezTo>
                <a:cubicBezTo>
                  <a:pt x="4625" y="8181"/>
                  <a:pt x="3893" y="7909"/>
                  <a:pt x="3265" y="7365"/>
                </a:cubicBezTo>
                <a:cubicBezTo>
                  <a:pt x="2993" y="7135"/>
                  <a:pt x="2742" y="6926"/>
                  <a:pt x="2449" y="6737"/>
                </a:cubicBezTo>
                <a:cubicBezTo>
                  <a:pt x="1821" y="6319"/>
                  <a:pt x="1319" y="5733"/>
                  <a:pt x="942" y="5105"/>
                </a:cubicBezTo>
                <a:cubicBezTo>
                  <a:pt x="252" y="4017"/>
                  <a:pt x="1" y="2783"/>
                  <a:pt x="315" y="1507"/>
                </a:cubicBezTo>
                <a:cubicBezTo>
                  <a:pt x="377" y="1109"/>
                  <a:pt x="566" y="795"/>
                  <a:pt x="754" y="398"/>
                </a:cubicBezTo>
                <a:close/>
                <a:moveTo>
                  <a:pt x="12074" y="1025"/>
                </a:moveTo>
                <a:cubicBezTo>
                  <a:pt x="11258" y="983"/>
                  <a:pt x="10567" y="921"/>
                  <a:pt x="9856" y="1130"/>
                </a:cubicBezTo>
                <a:cubicBezTo>
                  <a:pt x="9647" y="1193"/>
                  <a:pt x="9416" y="1193"/>
                  <a:pt x="9165" y="1214"/>
                </a:cubicBezTo>
                <a:cubicBezTo>
                  <a:pt x="8496" y="1297"/>
                  <a:pt x="7805" y="1339"/>
                  <a:pt x="7136" y="1423"/>
                </a:cubicBezTo>
                <a:cubicBezTo>
                  <a:pt x="5483" y="1632"/>
                  <a:pt x="3830" y="1841"/>
                  <a:pt x="2198" y="1507"/>
                </a:cubicBezTo>
                <a:cubicBezTo>
                  <a:pt x="2135" y="1507"/>
                  <a:pt x="2093" y="1486"/>
                  <a:pt x="2009" y="1486"/>
                </a:cubicBezTo>
                <a:cubicBezTo>
                  <a:pt x="1570" y="1423"/>
                  <a:pt x="1361" y="1590"/>
                  <a:pt x="1298" y="2009"/>
                </a:cubicBezTo>
                <a:cubicBezTo>
                  <a:pt x="1214" y="2490"/>
                  <a:pt x="1235" y="2971"/>
                  <a:pt x="1382" y="3432"/>
                </a:cubicBezTo>
                <a:cubicBezTo>
                  <a:pt x="1633" y="4352"/>
                  <a:pt x="2156" y="5084"/>
                  <a:pt x="2888" y="5670"/>
                </a:cubicBezTo>
                <a:cubicBezTo>
                  <a:pt x="3223" y="5921"/>
                  <a:pt x="3579" y="6193"/>
                  <a:pt x="3914" y="6465"/>
                </a:cubicBezTo>
                <a:cubicBezTo>
                  <a:pt x="4353" y="6863"/>
                  <a:pt x="4876" y="7072"/>
                  <a:pt x="5462" y="7156"/>
                </a:cubicBezTo>
                <a:cubicBezTo>
                  <a:pt x="6194" y="7261"/>
                  <a:pt x="6927" y="7344"/>
                  <a:pt x="7680" y="7386"/>
                </a:cubicBezTo>
                <a:cubicBezTo>
                  <a:pt x="7889" y="7407"/>
                  <a:pt x="8098" y="7449"/>
                  <a:pt x="8287" y="7365"/>
                </a:cubicBezTo>
                <a:cubicBezTo>
                  <a:pt x="9124" y="6989"/>
                  <a:pt x="9981" y="6717"/>
                  <a:pt x="10484" y="5817"/>
                </a:cubicBezTo>
                <a:cubicBezTo>
                  <a:pt x="10902" y="5064"/>
                  <a:pt x="11258" y="4310"/>
                  <a:pt x="11572" y="3515"/>
                </a:cubicBezTo>
                <a:cubicBezTo>
                  <a:pt x="11885" y="2741"/>
                  <a:pt x="11990" y="1925"/>
                  <a:pt x="12074" y="1025"/>
                </a:cubicBezTo>
                <a:close/>
              </a:path>
            </a:pathLst>
          </a:custGeom>
          <a:solidFill>
            <a:srgbClr val="1D312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9" name="Google Shape;329;p17"/>
          <p:cNvSpPr/>
          <p:nvPr/>
        </p:nvSpPr>
        <p:spPr>
          <a:xfrm>
            <a:off x="5087475" y="3201538"/>
            <a:ext cx="45000" cy="46575"/>
          </a:xfrm>
          <a:custGeom>
            <a:avLst/>
            <a:gdLst/>
            <a:ahLst/>
            <a:cxnLst/>
            <a:rect l="l" t="t" r="r" b="b"/>
            <a:pathLst>
              <a:path w="1800" h="1863" extrusionOk="0">
                <a:moveTo>
                  <a:pt x="1548" y="84"/>
                </a:moveTo>
                <a:cubicBezTo>
                  <a:pt x="1799" y="523"/>
                  <a:pt x="1779" y="921"/>
                  <a:pt x="1758" y="1298"/>
                </a:cubicBezTo>
                <a:cubicBezTo>
                  <a:pt x="1737" y="1611"/>
                  <a:pt x="1486" y="1779"/>
                  <a:pt x="1151" y="1821"/>
                </a:cubicBezTo>
                <a:cubicBezTo>
                  <a:pt x="753" y="1863"/>
                  <a:pt x="418" y="1737"/>
                  <a:pt x="209" y="1360"/>
                </a:cubicBezTo>
                <a:cubicBezTo>
                  <a:pt x="0" y="1005"/>
                  <a:pt x="21" y="628"/>
                  <a:pt x="209" y="293"/>
                </a:cubicBezTo>
                <a:cubicBezTo>
                  <a:pt x="293" y="168"/>
                  <a:pt x="481" y="63"/>
                  <a:pt x="628" y="42"/>
                </a:cubicBezTo>
                <a:cubicBezTo>
                  <a:pt x="921" y="0"/>
                  <a:pt x="1234" y="63"/>
                  <a:pt x="1548" y="84"/>
                </a:cubicBezTo>
                <a:close/>
              </a:path>
            </a:pathLst>
          </a:custGeom>
          <a:solidFill>
            <a:srgbClr val="1D312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0" name="Google Shape;330;p17"/>
          <p:cNvSpPr/>
          <p:nvPr/>
        </p:nvSpPr>
        <p:spPr>
          <a:xfrm>
            <a:off x="5412825" y="3222463"/>
            <a:ext cx="44475" cy="49700"/>
          </a:xfrm>
          <a:custGeom>
            <a:avLst/>
            <a:gdLst/>
            <a:ahLst/>
            <a:cxnLst/>
            <a:rect l="l" t="t" r="r" b="b"/>
            <a:pathLst>
              <a:path w="1779" h="1988" extrusionOk="0">
                <a:moveTo>
                  <a:pt x="858" y="42"/>
                </a:moveTo>
                <a:cubicBezTo>
                  <a:pt x="1486" y="63"/>
                  <a:pt x="1737" y="314"/>
                  <a:pt x="1779" y="879"/>
                </a:cubicBezTo>
                <a:cubicBezTo>
                  <a:pt x="1779" y="1528"/>
                  <a:pt x="1298" y="1988"/>
                  <a:pt x="921" y="1946"/>
                </a:cubicBezTo>
                <a:cubicBezTo>
                  <a:pt x="503" y="1883"/>
                  <a:pt x="21" y="1444"/>
                  <a:pt x="21" y="1130"/>
                </a:cubicBezTo>
                <a:cubicBezTo>
                  <a:pt x="0" y="377"/>
                  <a:pt x="273" y="0"/>
                  <a:pt x="858" y="42"/>
                </a:cubicBezTo>
                <a:close/>
              </a:path>
            </a:pathLst>
          </a:custGeom>
          <a:solidFill>
            <a:srgbClr val="1D312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18"/>
          <p:cNvSpPr txBox="1">
            <a:spLocks noGrp="1"/>
          </p:cNvSpPr>
          <p:nvPr>
            <p:ph type="title"/>
          </p:nvPr>
        </p:nvSpPr>
        <p:spPr>
          <a:xfrm>
            <a:off x="6165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Patrick Hand"/>
                <a:ea typeface="Patrick Hand"/>
                <a:cs typeface="Patrick Hand"/>
                <a:sym typeface="Patrick Hand"/>
              </a:rPr>
              <a:t>I will have my lunch in the hall…</a:t>
            </a:r>
            <a:endParaRPr>
              <a:latin typeface="Patrick Hand"/>
              <a:ea typeface="Patrick Hand"/>
              <a:cs typeface="Patrick Hand"/>
              <a:sym typeface="Patrick Hand"/>
            </a:endParaRPr>
          </a:p>
        </p:txBody>
      </p:sp>
      <p:pic>
        <p:nvPicPr>
          <p:cNvPr id="336" name="Google Shape;336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38200" y="1017725"/>
            <a:ext cx="3266824" cy="2443975"/>
          </a:xfrm>
          <a:prstGeom prst="rect">
            <a:avLst/>
          </a:prstGeom>
          <a:noFill/>
          <a:ln w="2857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337" name="Google Shape;337;p18"/>
          <p:cNvSpPr txBox="1">
            <a:spLocks noGrp="1"/>
          </p:cNvSpPr>
          <p:nvPr>
            <p:ph type="title"/>
          </p:nvPr>
        </p:nvSpPr>
        <p:spPr>
          <a:xfrm>
            <a:off x="-221700" y="40264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Patrick Hand"/>
                <a:ea typeface="Patrick Hand"/>
                <a:cs typeface="Patrick Hand"/>
                <a:sym typeface="Patrick Hand"/>
              </a:rPr>
              <a:t>…I will play in the playground</a:t>
            </a:r>
            <a:endParaRPr>
              <a:latin typeface="Patrick Hand"/>
              <a:ea typeface="Patrick Hand"/>
              <a:cs typeface="Patrick Hand"/>
              <a:sym typeface="Patrick Hand"/>
            </a:endParaRPr>
          </a:p>
        </p:txBody>
      </p:sp>
      <p:pic>
        <p:nvPicPr>
          <p:cNvPr id="338" name="Google Shape;338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81725" y="1407200"/>
            <a:ext cx="3462649" cy="2592700"/>
          </a:xfrm>
          <a:prstGeom prst="rect">
            <a:avLst/>
          </a:prstGeom>
          <a:noFill/>
          <a:ln w="2857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grpSp>
        <p:nvGrpSpPr>
          <p:cNvPr id="339" name="Google Shape;339;p18"/>
          <p:cNvGrpSpPr/>
          <p:nvPr/>
        </p:nvGrpSpPr>
        <p:grpSpPr>
          <a:xfrm>
            <a:off x="6876425" y="659333"/>
            <a:ext cx="1561487" cy="1065910"/>
            <a:chOff x="6876425" y="1268933"/>
            <a:chExt cx="1561487" cy="1065910"/>
          </a:xfrm>
        </p:grpSpPr>
        <p:grpSp>
          <p:nvGrpSpPr>
            <p:cNvPr id="340" name="Google Shape;340;p18"/>
            <p:cNvGrpSpPr/>
            <p:nvPr/>
          </p:nvGrpSpPr>
          <p:grpSpPr>
            <a:xfrm rot="1400853">
              <a:off x="7594469" y="1724483"/>
              <a:ext cx="781310" cy="474987"/>
              <a:chOff x="10471811" y="1727339"/>
              <a:chExt cx="781325" cy="474996"/>
            </a:xfrm>
          </p:grpSpPr>
          <p:sp>
            <p:nvSpPr>
              <p:cNvPr id="341" name="Google Shape;341;p18"/>
              <p:cNvSpPr/>
              <p:nvPr/>
            </p:nvSpPr>
            <p:spPr>
              <a:xfrm flipH="1">
                <a:off x="11173365" y="1727339"/>
                <a:ext cx="53741" cy="51853"/>
              </a:xfrm>
              <a:custGeom>
                <a:avLst/>
                <a:gdLst/>
                <a:ahLst/>
                <a:cxnLst/>
                <a:rect l="l" t="t" r="r" b="b"/>
                <a:pathLst>
                  <a:path w="1340" h="1293" extrusionOk="0">
                    <a:moveTo>
                      <a:pt x="649" y="1"/>
                    </a:moveTo>
                    <a:cubicBezTo>
                      <a:pt x="356" y="1"/>
                      <a:pt x="105" y="210"/>
                      <a:pt x="21" y="461"/>
                    </a:cubicBezTo>
                    <a:cubicBezTo>
                      <a:pt x="0" y="566"/>
                      <a:pt x="0" y="691"/>
                      <a:pt x="21" y="796"/>
                    </a:cubicBezTo>
                    <a:cubicBezTo>
                      <a:pt x="84" y="984"/>
                      <a:pt x="189" y="1089"/>
                      <a:pt x="314" y="1194"/>
                    </a:cubicBezTo>
                    <a:cubicBezTo>
                      <a:pt x="335" y="1194"/>
                      <a:pt x="335" y="1214"/>
                      <a:pt x="356" y="1214"/>
                    </a:cubicBezTo>
                    <a:cubicBezTo>
                      <a:pt x="440" y="1267"/>
                      <a:pt x="544" y="1293"/>
                      <a:pt x="649" y="1293"/>
                    </a:cubicBezTo>
                    <a:cubicBezTo>
                      <a:pt x="754" y="1293"/>
                      <a:pt x="858" y="1267"/>
                      <a:pt x="942" y="1214"/>
                    </a:cubicBezTo>
                    <a:cubicBezTo>
                      <a:pt x="963" y="1214"/>
                      <a:pt x="963" y="1194"/>
                      <a:pt x="984" y="1194"/>
                    </a:cubicBezTo>
                    <a:cubicBezTo>
                      <a:pt x="1088" y="1152"/>
                      <a:pt x="1172" y="1068"/>
                      <a:pt x="1214" y="963"/>
                    </a:cubicBezTo>
                    <a:cubicBezTo>
                      <a:pt x="1298" y="838"/>
                      <a:pt x="1339" y="649"/>
                      <a:pt x="1277" y="461"/>
                    </a:cubicBezTo>
                    <a:cubicBezTo>
                      <a:pt x="1193" y="168"/>
                      <a:pt x="942" y="1"/>
                      <a:pt x="64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42" name="Google Shape;342;p18"/>
              <p:cNvSpPr/>
              <p:nvPr/>
            </p:nvSpPr>
            <p:spPr>
              <a:xfrm flipH="1">
                <a:off x="11198553" y="1897703"/>
                <a:ext cx="54583" cy="53737"/>
              </a:xfrm>
              <a:custGeom>
                <a:avLst/>
                <a:gdLst/>
                <a:ahLst/>
                <a:cxnLst/>
                <a:rect l="l" t="t" r="r" b="b"/>
                <a:pathLst>
                  <a:path w="1361" h="1340" extrusionOk="0">
                    <a:moveTo>
                      <a:pt x="670" y="0"/>
                    </a:moveTo>
                    <a:cubicBezTo>
                      <a:pt x="273" y="0"/>
                      <a:pt x="1" y="398"/>
                      <a:pt x="63" y="795"/>
                    </a:cubicBezTo>
                    <a:cubicBezTo>
                      <a:pt x="63" y="837"/>
                      <a:pt x="105" y="900"/>
                      <a:pt x="105" y="921"/>
                    </a:cubicBezTo>
                    <a:cubicBezTo>
                      <a:pt x="147" y="1151"/>
                      <a:pt x="377" y="1339"/>
                      <a:pt x="649" y="1339"/>
                    </a:cubicBezTo>
                    <a:cubicBezTo>
                      <a:pt x="900" y="1339"/>
                      <a:pt x="1151" y="1151"/>
                      <a:pt x="1193" y="921"/>
                    </a:cubicBezTo>
                    <a:cubicBezTo>
                      <a:pt x="1193" y="879"/>
                      <a:pt x="1214" y="816"/>
                      <a:pt x="1214" y="795"/>
                    </a:cubicBezTo>
                    <a:cubicBezTo>
                      <a:pt x="1361" y="398"/>
                      <a:pt x="1068" y="0"/>
                      <a:pt x="67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43" name="Google Shape;343;p18"/>
              <p:cNvSpPr/>
              <p:nvPr/>
            </p:nvSpPr>
            <p:spPr>
              <a:xfrm flipH="1">
                <a:off x="11055049" y="2028324"/>
                <a:ext cx="48687" cy="42749"/>
              </a:xfrm>
              <a:custGeom>
                <a:avLst/>
                <a:gdLst/>
                <a:ahLst/>
                <a:cxnLst/>
                <a:rect l="l" t="t" r="r" b="b"/>
                <a:pathLst>
                  <a:path w="1214" h="1066" extrusionOk="0">
                    <a:moveTo>
                      <a:pt x="501" y="1"/>
                    </a:moveTo>
                    <a:cubicBezTo>
                      <a:pt x="419" y="1"/>
                      <a:pt x="346" y="21"/>
                      <a:pt x="272" y="70"/>
                    </a:cubicBezTo>
                    <a:cubicBezTo>
                      <a:pt x="105" y="175"/>
                      <a:pt x="0" y="342"/>
                      <a:pt x="0" y="551"/>
                    </a:cubicBezTo>
                    <a:cubicBezTo>
                      <a:pt x="0" y="677"/>
                      <a:pt x="63" y="823"/>
                      <a:pt x="167" y="907"/>
                    </a:cubicBezTo>
                    <a:cubicBezTo>
                      <a:pt x="265" y="1019"/>
                      <a:pt x="372" y="1065"/>
                      <a:pt x="494" y="1065"/>
                    </a:cubicBezTo>
                    <a:cubicBezTo>
                      <a:pt x="556" y="1065"/>
                      <a:pt x="621" y="1054"/>
                      <a:pt x="691" y="1033"/>
                    </a:cubicBezTo>
                    <a:cubicBezTo>
                      <a:pt x="732" y="1033"/>
                      <a:pt x="795" y="1012"/>
                      <a:pt x="837" y="1012"/>
                    </a:cubicBezTo>
                    <a:cubicBezTo>
                      <a:pt x="1046" y="991"/>
                      <a:pt x="1214" y="719"/>
                      <a:pt x="1214" y="510"/>
                    </a:cubicBezTo>
                    <a:cubicBezTo>
                      <a:pt x="1214" y="300"/>
                      <a:pt x="1046" y="70"/>
                      <a:pt x="837" y="49"/>
                    </a:cubicBezTo>
                    <a:cubicBezTo>
                      <a:pt x="795" y="49"/>
                      <a:pt x="732" y="28"/>
                      <a:pt x="691" y="28"/>
                    </a:cubicBezTo>
                    <a:cubicBezTo>
                      <a:pt x="621" y="11"/>
                      <a:pt x="559" y="1"/>
                      <a:pt x="501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44" name="Google Shape;344;p18"/>
              <p:cNvSpPr/>
              <p:nvPr/>
            </p:nvSpPr>
            <p:spPr>
              <a:xfrm flipH="1">
                <a:off x="10860369" y="2063014"/>
                <a:ext cx="57912" cy="40303"/>
              </a:xfrm>
              <a:custGeom>
                <a:avLst/>
                <a:gdLst/>
                <a:ahLst/>
                <a:cxnLst/>
                <a:rect l="l" t="t" r="r" b="b"/>
                <a:pathLst>
                  <a:path w="1444" h="1005" extrusionOk="0">
                    <a:moveTo>
                      <a:pt x="586" y="0"/>
                    </a:moveTo>
                    <a:cubicBezTo>
                      <a:pt x="398" y="21"/>
                      <a:pt x="188" y="105"/>
                      <a:pt x="105" y="272"/>
                    </a:cubicBezTo>
                    <a:cubicBezTo>
                      <a:pt x="0" y="419"/>
                      <a:pt x="0" y="586"/>
                      <a:pt x="105" y="733"/>
                    </a:cubicBezTo>
                    <a:cubicBezTo>
                      <a:pt x="188" y="900"/>
                      <a:pt x="398" y="984"/>
                      <a:pt x="586" y="1005"/>
                    </a:cubicBezTo>
                    <a:cubicBezTo>
                      <a:pt x="712" y="1005"/>
                      <a:pt x="879" y="1005"/>
                      <a:pt x="1005" y="963"/>
                    </a:cubicBezTo>
                    <a:cubicBezTo>
                      <a:pt x="1444" y="774"/>
                      <a:pt x="1444" y="230"/>
                      <a:pt x="1005" y="42"/>
                    </a:cubicBezTo>
                    <a:cubicBezTo>
                      <a:pt x="879" y="0"/>
                      <a:pt x="712" y="0"/>
                      <a:pt x="586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45" name="Google Shape;345;p18"/>
              <p:cNvSpPr/>
              <p:nvPr/>
            </p:nvSpPr>
            <p:spPr>
              <a:xfrm flipH="1">
                <a:off x="10651412" y="2055435"/>
                <a:ext cx="78887" cy="55542"/>
              </a:xfrm>
              <a:custGeom>
                <a:avLst/>
                <a:gdLst/>
                <a:ahLst/>
                <a:cxnLst/>
                <a:rect l="l" t="t" r="r" b="b"/>
                <a:pathLst>
                  <a:path w="1967" h="1385" extrusionOk="0">
                    <a:moveTo>
                      <a:pt x="1088" y="1"/>
                    </a:moveTo>
                    <a:cubicBezTo>
                      <a:pt x="1004" y="1"/>
                      <a:pt x="879" y="1"/>
                      <a:pt x="795" y="22"/>
                    </a:cubicBezTo>
                    <a:cubicBezTo>
                      <a:pt x="711" y="43"/>
                      <a:pt x="628" y="85"/>
                      <a:pt x="565" y="127"/>
                    </a:cubicBezTo>
                    <a:cubicBezTo>
                      <a:pt x="0" y="294"/>
                      <a:pt x="42" y="1089"/>
                      <a:pt x="586" y="1256"/>
                    </a:cubicBezTo>
                    <a:cubicBezTo>
                      <a:pt x="607" y="1256"/>
                      <a:pt x="607" y="1277"/>
                      <a:pt x="628" y="1277"/>
                    </a:cubicBezTo>
                    <a:cubicBezTo>
                      <a:pt x="774" y="1361"/>
                      <a:pt x="900" y="1361"/>
                      <a:pt x="1025" y="1382"/>
                    </a:cubicBezTo>
                    <a:cubicBezTo>
                      <a:pt x="1040" y="1384"/>
                      <a:pt x="1056" y="1385"/>
                      <a:pt x="1072" y="1385"/>
                    </a:cubicBezTo>
                    <a:cubicBezTo>
                      <a:pt x="1236" y="1385"/>
                      <a:pt x="1455" y="1293"/>
                      <a:pt x="1569" y="1235"/>
                    </a:cubicBezTo>
                    <a:cubicBezTo>
                      <a:pt x="1967" y="963"/>
                      <a:pt x="1967" y="419"/>
                      <a:pt x="1569" y="147"/>
                    </a:cubicBezTo>
                    <a:cubicBezTo>
                      <a:pt x="1444" y="43"/>
                      <a:pt x="1235" y="1"/>
                      <a:pt x="108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46" name="Google Shape;346;p18"/>
              <p:cNvSpPr/>
              <p:nvPr/>
            </p:nvSpPr>
            <p:spPr>
              <a:xfrm flipH="1">
                <a:off x="10471811" y="2149440"/>
                <a:ext cx="69702" cy="52895"/>
              </a:xfrm>
              <a:custGeom>
                <a:avLst/>
                <a:gdLst/>
                <a:ahLst/>
                <a:cxnLst/>
                <a:rect l="l" t="t" r="r" b="b"/>
                <a:pathLst>
                  <a:path w="1738" h="1319" extrusionOk="0">
                    <a:moveTo>
                      <a:pt x="880" y="0"/>
                    </a:moveTo>
                    <a:cubicBezTo>
                      <a:pt x="1" y="0"/>
                      <a:pt x="1" y="1319"/>
                      <a:pt x="880" y="1319"/>
                    </a:cubicBezTo>
                    <a:cubicBezTo>
                      <a:pt x="886" y="1319"/>
                      <a:pt x="893" y="1319"/>
                      <a:pt x="899" y="1319"/>
                    </a:cubicBezTo>
                    <a:cubicBezTo>
                      <a:pt x="1737" y="1319"/>
                      <a:pt x="1731" y="0"/>
                      <a:pt x="88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347" name="Google Shape;347;p18"/>
            <p:cNvGrpSpPr/>
            <p:nvPr/>
          </p:nvGrpSpPr>
          <p:grpSpPr>
            <a:xfrm>
              <a:off x="6907063" y="1389007"/>
              <a:ext cx="626852" cy="654662"/>
              <a:chOff x="6907063" y="1389007"/>
              <a:chExt cx="626852" cy="654662"/>
            </a:xfrm>
          </p:grpSpPr>
          <p:sp>
            <p:nvSpPr>
              <p:cNvPr id="348" name="Google Shape;348;p18"/>
              <p:cNvSpPr/>
              <p:nvPr/>
            </p:nvSpPr>
            <p:spPr>
              <a:xfrm>
                <a:off x="7008200" y="1636200"/>
                <a:ext cx="336322" cy="287712"/>
              </a:xfrm>
              <a:custGeom>
                <a:avLst/>
                <a:gdLst/>
                <a:ahLst/>
                <a:cxnLst/>
                <a:rect l="l" t="t" r="r" b="b"/>
                <a:pathLst>
                  <a:path w="16907" h="14004" extrusionOk="0">
                    <a:moveTo>
                      <a:pt x="4184" y="1"/>
                    </a:moveTo>
                    <a:cubicBezTo>
                      <a:pt x="2780" y="1"/>
                      <a:pt x="1460" y="547"/>
                      <a:pt x="733" y="1960"/>
                    </a:cubicBezTo>
                    <a:cubicBezTo>
                      <a:pt x="440" y="2525"/>
                      <a:pt x="356" y="3278"/>
                      <a:pt x="419" y="4052"/>
                    </a:cubicBezTo>
                    <a:lnTo>
                      <a:pt x="335" y="4283"/>
                    </a:lnTo>
                    <a:cubicBezTo>
                      <a:pt x="126" y="4806"/>
                      <a:pt x="1" y="5371"/>
                      <a:pt x="1" y="5956"/>
                    </a:cubicBezTo>
                    <a:cubicBezTo>
                      <a:pt x="1" y="6375"/>
                      <a:pt x="168" y="6835"/>
                      <a:pt x="440" y="7170"/>
                    </a:cubicBezTo>
                    <a:cubicBezTo>
                      <a:pt x="524" y="7316"/>
                      <a:pt x="587" y="7505"/>
                      <a:pt x="670" y="7672"/>
                    </a:cubicBezTo>
                    <a:cubicBezTo>
                      <a:pt x="1214" y="8656"/>
                      <a:pt x="2470" y="9283"/>
                      <a:pt x="3495" y="9765"/>
                    </a:cubicBezTo>
                    <a:cubicBezTo>
                      <a:pt x="6069" y="11773"/>
                      <a:pt x="9730" y="12694"/>
                      <a:pt x="12806" y="13740"/>
                    </a:cubicBezTo>
                    <a:cubicBezTo>
                      <a:pt x="13274" y="13899"/>
                      <a:pt x="13794" y="14003"/>
                      <a:pt x="14300" y="14003"/>
                    </a:cubicBezTo>
                    <a:cubicBezTo>
                      <a:pt x="15127" y="14003"/>
                      <a:pt x="15916" y="13724"/>
                      <a:pt x="16384" y="12945"/>
                    </a:cubicBezTo>
                    <a:cubicBezTo>
                      <a:pt x="16907" y="12066"/>
                      <a:pt x="16698" y="11062"/>
                      <a:pt x="16258" y="10225"/>
                    </a:cubicBezTo>
                    <a:cubicBezTo>
                      <a:pt x="15965" y="9534"/>
                      <a:pt x="15484" y="8886"/>
                      <a:pt x="14856" y="8321"/>
                    </a:cubicBezTo>
                    <a:cubicBezTo>
                      <a:pt x="14229" y="7568"/>
                      <a:pt x="13601" y="6793"/>
                      <a:pt x="12931" y="6103"/>
                    </a:cubicBezTo>
                    <a:cubicBezTo>
                      <a:pt x="11927" y="4136"/>
                      <a:pt x="9835" y="2588"/>
                      <a:pt x="8182" y="1353"/>
                    </a:cubicBezTo>
                    <a:cubicBezTo>
                      <a:pt x="7118" y="563"/>
                      <a:pt x="5608" y="1"/>
                      <a:pt x="4184" y="1"/>
                    </a:cubicBezTo>
                    <a:close/>
                  </a:path>
                </a:pathLst>
              </a:custGeom>
              <a:solidFill>
                <a:srgbClr val="EEEEE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49" name="Google Shape;349;p18"/>
              <p:cNvSpPr/>
              <p:nvPr/>
            </p:nvSpPr>
            <p:spPr>
              <a:xfrm>
                <a:off x="7200974" y="1405675"/>
                <a:ext cx="305423" cy="400854"/>
              </a:xfrm>
              <a:custGeom>
                <a:avLst/>
                <a:gdLst/>
                <a:ahLst/>
                <a:cxnLst/>
                <a:rect l="l" t="t" r="r" b="b"/>
                <a:pathLst>
                  <a:path w="14812" h="20151" extrusionOk="0">
                    <a:moveTo>
                      <a:pt x="2073" y="1"/>
                    </a:moveTo>
                    <a:cubicBezTo>
                      <a:pt x="1829" y="1"/>
                      <a:pt x="1581" y="149"/>
                      <a:pt x="1525" y="429"/>
                    </a:cubicBezTo>
                    <a:cubicBezTo>
                      <a:pt x="1127" y="2751"/>
                      <a:pt x="709" y="5116"/>
                      <a:pt x="374" y="7459"/>
                    </a:cubicBezTo>
                    <a:cubicBezTo>
                      <a:pt x="60" y="9677"/>
                      <a:pt x="39" y="11874"/>
                      <a:pt x="39" y="14113"/>
                    </a:cubicBezTo>
                    <a:cubicBezTo>
                      <a:pt x="1" y="14976"/>
                      <a:pt x="613" y="15400"/>
                      <a:pt x="1280" y="15400"/>
                    </a:cubicBezTo>
                    <a:cubicBezTo>
                      <a:pt x="1340" y="15400"/>
                      <a:pt x="1401" y="15396"/>
                      <a:pt x="1462" y="15389"/>
                    </a:cubicBezTo>
                    <a:cubicBezTo>
                      <a:pt x="1629" y="15536"/>
                      <a:pt x="1859" y="15682"/>
                      <a:pt x="2090" y="15724"/>
                    </a:cubicBezTo>
                    <a:cubicBezTo>
                      <a:pt x="2571" y="16247"/>
                      <a:pt x="3115" y="16645"/>
                      <a:pt x="3743" y="16979"/>
                    </a:cubicBezTo>
                    <a:cubicBezTo>
                      <a:pt x="4328" y="17314"/>
                      <a:pt x="4893" y="17712"/>
                      <a:pt x="5500" y="18005"/>
                    </a:cubicBezTo>
                    <a:cubicBezTo>
                      <a:pt x="5751" y="18298"/>
                      <a:pt x="6065" y="18570"/>
                      <a:pt x="6316" y="18842"/>
                    </a:cubicBezTo>
                    <a:cubicBezTo>
                      <a:pt x="6860" y="19490"/>
                      <a:pt x="7488" y="20034"/>
                      <a:pt x="8367" y="20139"/>
                    </a:cubicBezTo>
                    <a:cubicBezTo>
                      <a:pt x="8430" y="20147"/>
                      <a:pt x="8494" y="20151"/>
                      <a:pt x="8558" y="20151"/>
                    </a:cubicBezTo>
                    <a:cubicBezTo>
                      <a:pt x="9322" y="20151"/>
                      <a:pt x="10115" y="19587"/>
                      <a:pt x="9999" y="18737"/>
                    </a:cubicBezTo>
                    <a:cubicBezTo>
                      <a:pt x="9915" y="18130"/>
                      <a:pt x="9664" y="17795"/>
                      <a:pt x="9308" y="17314"/>
                    </a:cubicBezTo>
                    <a:cubicBezTo>
                      <a:pt x="9162" y="17147"/>
                      <a:pt x="8974" y="17063"/>
                      <a:pt x="8869" y="16854"/>
                    </a:cubicBezTo>
                    <a:lnTo>
                      <a:pt x="8869" y="16854"/>
                    </a:lnTo>
                    <a:cubicBezTo>
                      <a:pt x="9831" y="17377"/>
                      <a:pt x="10710" y="17942"/>
                      <a:pt x="11903" y="17984"/>
                    </a:cubicBezTo>
                    <a:cubicBezTo>
                      <a:pt x="11912" y="17984"/>
                      <a:pt x="11922" y="17984"/>
                      <a:pt x="11931" y="17984"/>
                    </a:cubicBezTo>
                    <a:cubicBezTo>
                      <a:pt x="12671" y="17984"/>
                      <a:pt x="13262" y="17180"/>
                      <a:pt x="13221" y="16477"/>
                    </a:cubicBezTo>
                    <a:cubicBezTo>
                      <a:pt x="13221" y="16415"/>
                      <a:pt x="13221" y="16331"/>
                      <a:pt x="13179" y="16226"/>
                    </a:cubicBezTo>
                    <a:cubicBezTo>
                      <a:pt x="13101" y="15368"/>
                      <a:pt x="12465" y="14952"/>
                      <a:pt x="11808" y="14952"/>
                    </a:cubicBezTo>
                    <a:cubicBezTo>
                      <a:pt x="11584" y="14952"/>
                      <a:pt x="11357" y="15001"/>
                      <a:pt x="11150" y="15096"/>
                    </a:cubicBezTo>
                    <a:cubicBezTo>
                      <a:pt x="10668" y="15013"/>
                      <a:pt x="10250" y="14845"/>
                      <a:pt x="9831" y="14741"/>
                    </a:cubicBezTo>
                    <a:cubicBezTo>
                      <a:pt x="10564" y="14280"/>
                      <a:pt x="11254" y="13841"/>
                      <a:pt x="11903" y="13234"/>
                    </a:cubicBezTo>
                    <a:cubicBezTo>
                      <a:pt x="12970" y="12230"/>
                      <a:pt x="14811" y="10137"/>
                      <a:pt x="13535" y="8631"/>
                    </a:cubicBezTo>
                    <a:cubicBezTo>
                      <a:pt x="13079" y="8096"/>
                      <a:pt x="12516" y="7892"/>
                      <a:pt x="11914" y="7892"/>
                    </a:cubicBezTo>
                    <a:cubicBezTo>
                      <a:pt x="10611" y="7892"/>
                      <a:pt x="9124" y="8846"/>
                      <a:pt x="8137" y="9447"/>
                    </a:cubicBezTo>
                    <a:cubicBezTo>
                      <a:pt x="7090" y="10096"/>
                      <a:pt x="6379" y="11309"/>
                      <a:pt x="5396" y="11979"/>
                    </a:cubicBezTo>
                    <a:cubicBezTo>
                      <a:pt x="5877" y="11016"/>
                      <a:pt x="6337" y="10033"/>
                      <a:pt x="6588" y="8987"/>
                    </a:cubicBezTo>
                    <a:cubicBezTo>
                      <a:pt x="6797" y="8108"/>
                      <a:pt x="6274" y="7543"/>
                      <a:pt x="5605" y="7355"/>
                    </a:cubicBezTo>
                    <a:cubicBezTo>
                      <a:pt x="5605" y="7334"/>
                      <a:pt x="5626" y="7271"/>
                      <a:pt x="5626" y="7250"/>
                    </a:cubicBezTo>
                    <a:cubicBezTo>
                      <a:pt x="5919" y="6162"/>
                      <a:pt x="6379" y="4446"/>
                      <a:pt x="5312" y="3609"/>
                    </a:cubicBezTo>
                    <a:cubicBezTo>
                      <a:pt x="5015" y="3389"/>
                      <a:pt x="4695" y="3282"/>
                      <a:pt x="4386" y="3282"/>
                    </a:cubicBezTo>
                    <a:cubicBezTo>
                      <a:pt x="4021" y="3282"/>
                      <a:pt x="3670" y="3431"/>
                      <a:pt x="3387" y="3714"/>
                    </a:cubicBezTo>
                    <a:lnTo>
                      <a:pt x="3387" y="3651"/>
                    </a:lnTo>
                    <a:cubicBezTo>
                      <a:pt x="3387" y="2438"/>
                      <a:pt x="2927" y="1475"/>
                      <a:pt x="2571" y="345"/>
                    </a:cubicBezTo>
                    <a:cubicBezTo>
                      <a:pt x="2493" y="112"/>
                      <a:pt x="2285" y="1"/>
                      <a:pt x="2073" y="1"/>
                    </a:cubicBezTo>
                    <a:close/>
                  </a:path>
                </a:pathLst>
              </a:custGeom>
              <a:solidFill>
                <a:srgbClr val="2AA1B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50" name="Google Shape;350;p18"/>
              <p:cNvSpPr/>
              <p:nvPr/>
            </p:nvSpPr>
            <p:spPr>
              <a:xfrm>
                <a:off x="7315391" y="1878639"/>
                <a:ext cx="193733" cy="151342"/>
              </a:xfrm>
              <a:custGeom>
                <a:avLst/>
                <a:gdLst/>
                <a:ahLst/>
                <a:cxnLst/>
                <a:rect l="l" t="t" r="r" b="b"/>
                <a:pathLst>
                  <a:path w="9739" h="7608" extrusionOk="0">
                    <a:moveTo>
                      <a:pt x="6299" y="1"/>
                    </a:moveTo>
                    <a:cubicBezTo>
                      <a:pt x="5625" y="1"/>
                      <a:pt x="4947" y="50"/>
                      <a:pt x="4269" y="130"/>
                    </a:cubicBezTo>
                    <a:cubicBezTo>
                      <a:pt x="3934" y="193"/>
                      <a:pt x="3662" y="298"/>
                      <a:pt x="3453" y="486"/>
                    </a:cubicBezTo>
                    <a:cubicBezTo>
                      <a:pt x="3243" y="486"/>
                      <a:pt x="3013" y="528"/>
                      <a:pt x="2804" y="611"/>
                    </a:cubicBezTo>
                    <a:cubicBezTo>
                      <a:pt x="2093" y="863"/>
                      <a:pt x="1758" y="1365"/>
                      <a:pt x="1632" y="1992"/>
                    </a:cubicBezTo>
                    <a:cubicBezTo>
                      <a:pt x="733" y="2013"/>
                      <a:pt x="0" y="2955"/>
                      <a:pt x="607" y="3959"/>
                    </a:cubicBezTo>
                    <a:cubicBezTo>
                      <a:pt x="1214" y="4901"/>
                      <a:pt x="1235" y="6052"/>
                      <a:pt x="1925" y="6993"/>
                    </a:cubicBezTo>
                    <a:cubicBezTo>
                      <a:pt x="2214" y="7405"/>
                      <a:pt x="2690" y="7607"/>
                      <a:pt x="3161" y="7607"/>
                    </a:cubicBezTo>
                    <a:cubicBezTo>
                      <a:pt x="3815" y="7607"/>
                      <a:pt x="4461" y="7216"/>
                      <a:pt x="4583" y="6449"/>
                    </a:cubicBezTo>
                    <a:cubicBezTo>
                      <a:pt x="4687" y="5717"/>
                      <a:pt x="4603" y="4984"/>
                      <a:pt x="4478" y="4252"/>
                    </a:cubicBezTo>
                    <a:lnTo>
                      <a:pt x="4478" y="4252"/>
                    </a:lnTo>
                    <a:cubicBezTo>
                      <a:pt x="4750" y="4500"/>
                      <a:pt x="5088" y="4617"/>
                      <a:pt x="5426" y="4617"/>
                    </a:cubicBezTo>
                    <a:cubicBezTo>
                      <a:pt x="5946" y="4617"/>
                      <a:pt x="6467" y="4340"/>
                      <a:pt x="6759" y="3834"/>
                    </a:cubicBezTo>
                    <a:cubicBezTo>
                      <a:pt x="6947" y="3520"/>
                      <a:pt x="6989" y="3227"/>
                      <a:pt x="6968" y="2913"/>
                    </a:cubicBezTo>
                    <a:cubicBezTo>
                      <a:pt x="7093" y="2913"/>
                      <a:pt x="7198" y="2934"/>
                      <a:pt x="7324" y="2955"/>
                    </a:cubicBezTo>
                    <a:cubicBezTo>
                      <a:pt x="7421" y="2971"/>
                      <a:pt x="7515" y="2978"/>
                      <a:pt x="7606" y="2978"/>
                    </a:cubicBezTo>
                    <a:cubicBezTo>
                      <a:pt x="9302" y="2978"/>
                      <a:pt x="9739" y="328"/>
                      <a:pt x="7951" y="109"/>
                    </a:cubicBezTo>
                    <a:cubicBezTo>
                      <a:pt x="7404" y="34"/>
                      <a:pt x="6853" y="1"/>
                      <a:pt x="6299" y="1"/>
                    </a:cubicBezTo>
                    <a:close/>
                  </a:path>
                </a:pathLst>
              </a:custGeom>
              <a:solidFill>
                <a:srgbClr val="2AA1B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51" name="Google Shape;351;p18"/>
              <p:cNvSpPr/>
              <p:nvPr/>
            </p:nvSpPr>
            <p:spPr>
              <a:xfrm>
                <a:off x="6941597" y="1650822"/>
                <a:ext cx="89835" cy="78695"/>
              </a:xfrm>
              <a:custGeom>
                <a:avLst/>
                <a:gdLst/>
                <a:ahLst/>
                <a:cxnLst/>
                <a:rect l="l" t="t" r="r" b="b"/>
                <a:pathLst>
                  <a:path w="4516" h="3956" extrusionOk="0">
                    <a:moveTo>
                      <a:pt x="3951" y="2157"/>
                    </a:moveTo>
                    <a:cubicBezTo>
                      <a:pt x="3952" y="2157"/>
                      <a:pt x="3943" y="2184"/>
                      <a:pt x="3932" y="2205"/>
                    </a:cubicBezTo>
                    <a:lnTo>
                      <a:pt x="3932" y="2205"/>
                    </a:lnTo>
                    <a:cubicBezTo>
                      <a:pt x="3945" y="2169"/>
                      <a:pt x="3951" y="2157"/>
                      <a:pt x="3951" y="2157"/>
                    </a:cubicBezTo>
                    <a:close/>
                    <a:moveTo>
                      <a:pt x="3920" y="2225"/>
                    </a:moveTo>
                    <a:lnTo>
                      <a:pt x="3920" y="2225"/>
                    </a:lnTo>
                    <a:cubicBezTo>
                      <a:pt x="3918" y="2228"/>
                      <a:pt x="3915" y="2229"/>
                      <a:pt x="3914" y="2229"/>
                    </a:cubicBezTo>
                    <a:cubicBezTo>
                      <a:pt x="3916" y="2228"/>
                      <a:pt x="3918" y="2226"/>
                      <a:pt x="3920" y="2225"/>
                    </a:cubicBezTo>
                    <a:close/>
                    <a:moveTo>
                      <a:pt x="1714" y="0"/>
                    </a:moveTo>
                    <a:cubicBezTo>
                      <a:pt x="1668" y="0"/>
                      <a:pt x="1620" y="4"/>
                      <a:pt x="1570" y="11"/>
                    </a:cubicBezTo>
                    <a:cubicBezTo>
                      <a:pt x="1382" y="11"/>
                      <a:pt x="1194" y="53"/>
                      <a:pt x="1005" y="74"/>
                    </a:cubicBezTo>
                    <a:cubicBezTo>
                      <a:pt x="231" y="179"/>
                      <a:pt x="1" y="890"/>
                      <a:pt x="189" y="1434"/>
                    </a:cubicBezTo>
                    <a:cubicBezTo>
                      <a:pt x="168" y="1434"/>
                      <a:pt x="168" y="1413"/>
                      <a:pt x="147" y="1413"/>
                    </a:cubicBezTo>
                    <a:cubicBezTo>
                      <a:pt x="189" y="1623"/>
                      <a:pt x="336" y="1769"/>
                      <a:pt x="482" y="1874"/>
                    </a:cubicBezTo>
                    <a:cubicBezTo>
                      <a:pt x="608" y="2146"/>
                      <a:pt x="754" y="2397"/>
                      <a:pt x="901" y="2669"/>
                    </a:cubicBezTo>
                    <a:cubicBezTo>
                      <a:pt x="1194" y="3171"/>
                      <a:pt x="1717" y="3694"/>
                      <a:pt x="2261" y="3882"/>
                    </a:cubicBezTo>
                    <a:cubicBezTo>
                      <a:pt x="2398" y="3930"/>
                      <a:pt x="2548" y="3956"/>
                      <a:pt x="2696" y="3956"/>
                    </a:cubicBezTo>
                    <a:cubicBezTo>
                      <a:pt x="3066" y="3956"/>
                      <a:pt x="3429" y="3796"/>
                      <a:pt x="3579" y="3422"/>
                    </a:cubicBezTo>
                    <a:cubicBezTo>
                      <a:pt x="3683" y="3150"/>
                      <a:pt x="3746" y="2878"/>
                      <a:pt x="3830" y="2564"/>
                    </a:cubicBezTo>
                    <a:cubicBezTo>
                      <a:pt x="3830" y="2565"/>
                      <a:pt x="3830" y="2565"/>
                      <a:pt x="3830" y="2565"/>
                    </a:cubicBezTo>
                    <a:cubicBezTo>
                      <a:pt x="3834" y="2565"/>
                      <a:pt x="3900" y="2305"/>
                      <a:pt x="3896" y="2305"/>
                    </a:cubicBezTo>
                    <a:lnTo>
                      <a:pt x="3896" y="2305"/>
                    </a:lnTo>
                    <a:cubicBezTo>
                      <a:pt x="3896" y="2305"/>
                      <a:pt x="3895" y="2306"/>
                      <a:pt x="3895" y="2307"/>
                    </a:cubicBezTo>
                    <a:lnTo>
                      <a:pt x="3895" y="2307"/>
                    </a:lnTo>
                    <a:cubicBezTo>
                      <a:pt x="3908" y="2271"/>
                      <a:pt x="3918" y="2242"/>
                      <a:pt x="3926" y="2221"/>
                    </a:cubicBezTo>
                    <a:lnTo>
                      <a:pt x="3926" y="2221"/>
                    </a:lnTo>
                    <a:cubicBezTo>
                      <a:pt x="4500" y="1817"/>
                      <a:pt x="4515" y="784"/>
                      <a:pt x="3788" y="535"/>
                    </a:cubicBezTo>
                    <a:cubicBezTo>
                      <a:pt x="3307" y="346"/>
                      <a:pt x="2846" y="242"/>
                      <a:pt x="2344" y="137"/>
                    </a:cubicBezTo>
                    <a:cubicBezTo>
                      <a:pt x="2105" y="69"/>
                      <a:pt x="1922" y="0"/>
                      <a:pt x="1714" y="0"/>
                    </a:cubicBezTo>
                    <a:close/>
                  </a:path>
                </a:pathLst>
              </a:custGeom>
              <a:solidFill>
                <a:srgbClr val="FFBF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52" name="Google Shape;352;p18"/>
              <p:cNvSpPr/>
              <p:nvPr/>
            </p:nvSpPr>
            <p:spPr>
              <a:xfrm>
                <a:off x="7071480" y="1725083"/>
                <a:ext cx="66600" cy="70738"/>
              </a:xfrm>
              <a:custGeom>
                <a:avLst/>
                <a:gdLst/>
                <a:ahLst/>
                <a:cxnLst/>
                <a:rect l="l" t="t" r="r" b="b"/>
                <a:pathLst>
                  <a:path w="3348" h="3556" extrusionOk="0">
                    <a:moveTo>
                      <a:pt x="1642" y="1"/>
                    </a:moveTo>
                    <a:cubicBezTo>
                      <a:pt x="1611" y="1"/>
                      <a:pt x="1580" y="1"/>
                      <a:pt x="1548" y="3"/>
                    </a:cubicBezTo>
                    <a:cubicBezTo>
                      <a:pt x="1109" y="45"/>
                      <a:pt x="711" y="233"/>
                      <a:pt x="419" y="568"/>
                    </a:cubicBezTo>
                    <a:cubicBezTo>
                      <a:pt x="126" y="882"/>
                      <a:pt x="21" y="1237"/>
                      <a:pt x="21" y="1656"/>
                    </a:cubicBezTo>
                    <a:cubicBezTo>
                      <a:pt x="0" y="1760"/>
                      <a:pt x="0" y="1886"/>
                      <a:pt x="21" y="1991"/>
                    </a:cubicBezTo>
                    <a:cubicBezTo>
                      <a:pt x="84" y="2597"/>
                      <a:pt x="419" y="3100"/>
                      <a:pt x="942" y="3392"/>
                    </a:cubicBezTo>
                    <a:cubicBezTo>
                      <a:pt x="1169" y="3502"/>
                      <a:pt x="1429" y="3556"/>
                      <a:pt x="1687" y="3556"/>
                    </a:cubicBezTo>
                    <a:cubicBezTo>
                      <a:pt x="2022" y="3556"/>
                      <a:pt x="2356" y="3465"/>
                      <a:pt x="2615" y="3288"/>
                    </a:cubicBezTo>
                    <a:cubicBezTo>
                      <a:pt x="2971" y="3016"/>
                      <a:pt x="3222" y="2660"/>
                      <a:pt x="3327" y="2242"/>
                    </a:cubicBezTo>
                    <a:cubicBezTo>
                      <a:pt x="3348" y="1970"/>
                      <a:pt x="3348" y="1719"/>
                      <a:pt x="3306" y="1467"/>
                    </a:cubicBezTo>
                    <a:cubicBezTo>
                      <a:pt x="3222" y="1049"/>
                      <a:pt x="3097" y="693"/>
                      <a:pt x="2741" y="400"/>
                    </a:cubicBezTo>
                    <a:cubicBezTo>
                      <a:pt x="2449" y="128"/>
                      <a:pt x="2050" y="1"/>
                      <a:pt x="1642" y="1"/>
                    </a:cubicBezTo>
                    <a:close/>
                  </a:path>
                </a:pathLst>
              </a:custGeom>
              <a:solidFill>
                <a:srgbClr val="FB88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53" name="Google Shape;353;p18"/>
              <p:cNvSpPr/>
              <p:nvPr/>
            </p:nvSpPr>
            <p:spPr>
              <a:xfrm>
                <a:off x="6907063" y="1389007"/>
                <a:ext cx="626852" cy="654662"/>
              </a:xfrm>
              <a:custGeom>
                <a:avLst/>
                <a:gdLst/>
                <a:ahLst/>
                <a:cxnLst/>
                <a:rect l="l" t="t" r="r" b="b"/>
                <a:pathLst>
                  <a:path w="31512" h="32910" extrusionOk="0">
                    <a:moveTo>
                      <a:pt x="17370" y="1026"/>
                    </a:moveTo>
                    <a:cubicBezTo>
                      <a:pt x="17881" y="1026"/>
                      <a:pt x="18254" y="2077"/>
                      <a:pt x="18308" y="2460"/>
                    </a:cubicBezTo>
                    <a:cubicBezTo>
                      <a:pt x="18392" y="3192"/>
                      <a:pt x="18308" y="3924"/>
                      <a:pt x="18225" y="4657"/>
                    </a:cubicBezTo>
                    <a:cubicBezTo>
                      <a:pt x="18195" y="5026"/>
                      <a:pt x="18489" y="5343"/>
                      <a:pt x="18797" y="5343"/>
                    </a:cubicBezTo>
                    <a:cubicBezTo>
                      <a:pt x="18925" y="5343"/>
                      <a:pt x="19055" y="5288"/>
                      <a:pt x="19166" y="5159"/>
                    </a:cubicBezTo>
                    <a:cubicBezTo>
                      <a:pt x="19283" y="5029"/>
                      <a:pt x="19404" y="4976"/>
                      <a:pt x="19519" y="4976"/>
                    </a:cubicBezTo>
                    <a:cubicBezTo>
                      <a:pt x="19793" y="4976"/>
                      <a:pt x="20034" y="5282"/>
                      <a:pt x="20108" y="5577"/>
                    </a:cubicBezTo>
                    <a:cubicBezTo>
                      <a:pt x="20275" y="6079"/>
                      <a:pt x="20192" y="6477"/>
                      <a:pt x="19752" y="6812"/>
                    </a:cubicBezTo>
                    <a:cubicBezTo>
                      <a:pt x="19355" y="7126"/>
                      <a:pt x="19480" y="7628"/>
                      <a:pt x="19940" y="7774"/>
                    </a:cubicBezTo>
                    <a:cubicBezTo>
                      <a:pt x="20673" y="8025"/>
                      <a:pt x="21363" y="8716"/>
                      <a:pt x="20945" y="9553"/>
                    </a:cubicBezTo>
                    <a:cubicBezTo>
                      <a:pt x="20610" y="10243"/>
                      <a:pt x="20003" y="10724"/>
                      <a:pt x="19857" y="11478"/>
                    </a:cubicBezTo>
                    <a:cubicBezTo>
                      <a:pt x="19836" y="11645"/>
                      <a:pt x="19857" y="11750"/>
                      <a:pt x="19940" y="11854"/>
                    </a:cubicBezTo>
                    <a:cubicBezTo>
                      <a:pt x="18831" y="13110"/>
                      <a:pt x="17911" y="14512"/>
                      <a:pt x="16760" y="15725"/>
                    </a:cubicBezTo>
                    <a:cubicBezTo>
                      <a:pt x="16509" y="15495"/>
                      <a:pt x="16237" y="15244"/>
                      <a:pt x="15944" y="15014"/>
                    </a:cubicBezTo>
                    <a:cubicBezTo>
                      <a:pt x="16216" y="13633"/>
                      <a:pt x="16216" y="12189"/>
                      <a:pt x="16174" y="10787"/>
                    </a:cubicBezTo>
                    <a:cubicBezTo>
                      <a:pt x="16090" y="9030"/>
                      <a:pt x="16132" y="7230"/>
                      <a:pt x="16216" y="5473"/>
                    </a:cubicBezTo>
                    <a:cubicBezTo>
                      <a:pt x="16258" y="4573"/>
                      <a:pt x="16237" y="3673"/>
                      <a:pt x="16425" y="2794"/>
                    </a:cubicBezTo>
                    <a:cubicBezTo>
                      <a:pt x="16530" y="2313"/>
                      <a:pt x="16655" y="1392"/>
                      <a:pt x="17137" y="1100"/>
                    </a:cubicBezTo>
                    <a:cubicBezTo>
                      <a:pt x="17217" y="1048"/>
                      <a:pt x="17295" y="1026"/>
                      <a:pt x="17370" y="1026"/>
                    </a:cubicBezTo>
                    <a:close/>
                    <a:moveTo>
                      <a:pt x="2090" y="14127"/>
                    </a:moveTo>
                    <a:cubicBezTo>
                      <a:pt x="3094" y="14127"/>
                      <a:pt x="4137" y="14377"/>
                      <a:pt x="5106" y="14553"/>
                    </a:cubicBezTo>
                    <a:cubicBezTo>
                      <a:pt x="4478" y="15390"/>
                      <a:pt x="4038" y="16374"/>
                      <a:pt x="3850" y="17420"/>
                    </a:cubicBezTo>
                    <a:cubicBezTo>
                      <a:pt x="3348" y="16792"/>
                      <a:pt x="2825" y="16206"/>
                      <a:pt x="2323" y="15600"/>
                    </a:cubicBezTo>
                    <a:cubicBezTo>
                      <a:pt x="2072" y="15286"/>
                      <a:pt x="1800" y="14867"/>
                      <a:pt x="1486" y="14574"/>
                    </a:cubicBezTo>
                    <a:cubicBezTo>
                      <a:pt x="1256" y="14365"/>
                      <a:pt x="1130" y="14219"/>
                      <a:pt x="1528" y="14156"/>
                    </a:cubicBezTo>
                    <a:cubicBezTo>
                      <a:pt x="1713" y="14136"/>
                      <a:pt x="1901" y="14127"/>
                      <a:pt x="2090" y="14127"/>
                    </a:cubicBezTo>
                    <a:close/>
                    <a:moveTo>
                      <a:pt x="27722" y="9224"/>
                    </a:moveTo>
                    <a:cubicBezTo>
                      <a:pt x="28300" y="9224"/>
                      <a:pt x="28877" y="9308"/>
                      <a:pt x="29335" y="9574"/>
                    </a:cubicBezTo>
                    <a:cubicBezTo>
                      <a:pt x="30214" y="10076"/>
                      <a:pt x="29586" y="11080"/>
                      <a:pt x="29126" y="11666"/>
                    </a:cubicBezTo>
                    <a:cubicBezTo>
                      <a:pt x="27933" y="13298"/>
                      <a:pt x="26469" y="14763"/>
                      <a:pt x="24397" y="15118"/>
                    </a:cubicBezTo>
                    <a:cubicBezTo>
                      <a:pt x="23686" y="15265"/>
                      <a:pt x="23539" y="16227"/>
                      <a:pt x="24293" y="16437"/>
                    </a:cubicBezTo>
                    <a:cubicBezTo>
                      <a:pt x="25088" y="16646"/>
                      <a:pt x="26050" y="16771"/>
                      <a:pt x="26615" y="17399"/>
                    </a:cubicBezTo>
                    <a:cubicBezTo>
                      <a:pt x="26782" y="17566"/>
                      <a:pt x="27034" y="17817"/>
                      <a:pt x="27013" y="18089"/>
                    </a:cubicBezTo>
                    <a:cubicBezTo>
                      <a:pt x="26992" y="18257"/>
                      <a:pt x="26406" y="18257"/>
                      <a:pt x="26301" y="18257"/>
                    </a:cubicBezTo>
                    <a:cubicBezTo>
                      <a:pt x="26067" y="18257"/>
                      <a:pt x="25802" y="18239"/>
                      <a:pt x="25534" y="18239"/>
                    </a:cubicBezTo>
                    <a:cubicBezTo>
                      <a:pt x="25036" y="18239"/>
                      <a:pt x="24528" y="18301"/>
                      <a:pt x="24188" y="18654"/>
                    </a:cubicBezTo>
                    <a:cubicBezTo>
                      <a:pt x="23749" y="19136"/>
                      <a:pt x="23853" y="19742"/>
                      <a:pt x="24041" y="20328"/>
                    </a:cubicBezTo>
                    <a:cubicBezTo>
                      <a:pt x="24083" y="20517"/>
                      <a:pt x="24167" y="20684"/>
                      <a:pt x="24209" y="20872"/>
                    </a:cubicBezTo>
                    <a:cubicBezTo>
                      <a:pt x="23539" y="20663"/>
                      <a:pt x="22932" y="20245"/>
                      <a:pt x="22388" y="19868"/>
                    </a:cubicBezTo>
                    <a:cubicBezTo>
                      <a:pt x="21677" y="19282"/>
                      <a:pt x="20924" y="18780"/>
                      <a:pt x="20192" y="18236"/>
                    </a:cubicBezTo>
                    <a:cubicBezTo>
                      <a:pt x="19438" y="17692"/>
                      <a:pt x="18727" y="17064"/>
                      <a:pt x="17890" y="16667"/>
                    </a:cubicBezTo>
                    <a:cubicBezTo>
                      <a:pt x="17869" y="16646"/>
                      <a:pt x="17806" y="16646"/>
                      <a:pt x="17785" y="16646"/>
                    </a:cubicBezTo>
                    <a:lnTo>
                      <a:pt x="17534" y="16374"/>
                    </a:lnTo>
                    <a:cubicBezTo>
                      <a:pt x="18162" y="15892"/>
                      <a:pt x="18727" y="15328"/>
                      <a:pt x="19229" y="14700"/>
                    </a:cubicBezTo>
                    <a:cubicBezTo>
                      <a:pt x="19899" y="13905"/>
                      <a:pt x="20568" y="13068"/>
                      <a:pt x="21280" y="12273"/>
                    </a:cubicBezTo>
                    <a:cubicBezTo>
                      <a:pt x="22660" y="10871"/>
                      <a:pt x="24523" y="9615"/>
                      <a:pt x="26490" y="9322"/>
                    </a:cubicBezTo>
                    <a:cubicBezTo>
                      <a:pt x="26871" y="9269"/>
                      <a:pt x="27297" y="9224"/>
                      <a:pt x="27722" y="9224"/>
                    </a:cubicBezTo>
                    <a:close/>
                    <a:moveTo>
                      <a:pt x="9450" y="13192"/>
                    </a:moveTo>
                    <a:cubicBezTo>
                      <a:pt x="12032" y="13192"/>
                      <a:pt x="14387" y="14899"/>
                      <a:pt x="16237" y="16646"/>
                    </a:cubicBezTo>
                    <a:cubicBezTo>
                      <a:pt x="16300" y="16771"/>
                      <a:pt x="16404" y="16876"/>
                      <a:pt x="16530" y="16897"/>
                    </a:cubicBezTo>
                    <a:lnTo>
                      <a:pt x="16760" y="17127"/>
                    </a:lnTo>
                    <a:cubicBezTo>
                      <a:pt x="17974" y="18320"/>
                      <a:pt x="19083" y="19596"/>
                      <a:pt x="20066" y="21019"/>
                    </a:cubicBezTo>
                    <a:cubicBezTo>
                      <a:pt x="20945" y="22316"/>
                      <a:pt x="22075" y="23927"/>
                      <a:pt x="21740" y="25580"/>
                    </a:cubicBezTo>
                    <a:lnTo>
                      <a:pt x="21740" y="25727"/>
                    </a:lnTo>
                    <a:cubicBezTo>
                      <a:pt x="21426" y="25727"/>
                      <a:pt x="21091" y="25685"/>
                      <a:pt x="20756" y="25664"/>
                    </a:cubicBezTo>
                    <a:cubicBezTo>
                      <a:pt x="20736" y="25653"/>
                      <a:pt x="20709" y="25648"/>
                      <a:pt x="20683" y="25648"/>
                    </a:cubicBezTo>
                    <a:cubicBezTo>
                      <a:pt x="20657" y="25648"/>
                      <a:pt x="20631" y="25653"/>
                      <a:pt x="20610" y="25664"/>
                    </a:cubicBezTo>
                    <a:cubicBezTo>
                      <a:pt x="17974" y="25538"/>
                      <a:pt x="15295" y="25266"/>
                      <a:pt x="12764" y="24576"/>
                    </a:cubicBezTo>
                    <a:cubicBezTo>
                      <a:pt x="11320" y="24157"/>
                      <a:pt x="9918" y="23592"/>
                      <a:pt x="8600" y="22839"/>
                    </a:cubicBezTo>
                    <a:cubicBezTo>
                      <a:pt x="7344" y="22107"/>
                      <a:pt x="5963" y="21270"/>
                      <a:pt x="5252" y="19973"/>
                    </a:cubicBezTo>
                    <a:cubicBezTo>
                      <a:pt x="3850" y="17273"/>
                      <a:pt x="6298" y="13277"/>
                      <a:pt x="9311" y="13193"/>
                    </a:cubicBezTo>
                    <a:cubicBezTo>
                      <a:pt x="9358" y="13192"/>
                      <a:pt x="9404" y="13192"/>
                      <a:pt x="9450" y="13192"/>
                    </a:cubicBezTo>
                    <a:close/>
                    <a:moveTo>
                      <a:pt x="24188" y="26040"/>
                    </a:moveTo>
                    <a:cubicBezTo>
                      <a:pt x="24878" y="26040"/>
                      <a:pt x="25527" y="26061"/>
                      <a:pt x="26176" y="26103"/>
                    </a:cubicBezTo>
                    <a:cubicBezTo>
                      <a:pt x="26866" y="26166"/>
                      <a:pt x="27578" y="26145"/>
                      <a:pt x="28247" y="26166"/>
                    </a:cubicBezTo>
                    <a:lnTo>
                      <a:pt x="28310" y="26166"/>
                    </a:lnTo>
                    <a:cubicBezTo>
                      <a:pt x="27598" y="26877"/>
                      <a:pt x="26322" y="27108"/>
                      <a:pt x="26448" y="28363"/>
                    </a:cubicBezTo>
                    <a:cubicBezTo>
                      <a:pt x="26469" y="28656"/>
                      <a:pt x="26573" y="28907"/>
                      <a:pt x="26678" y="29137"/>
                    </a:cubicBezTo>
                    <a:cubicBezTo>
                      <a:pt x="26699" y="29179"/>
                      <a:pt x="26699" y="29221"/>
                      <a:pt x="26741" y="29263"/>
                    </a:cubicBezTo>
                    <a:cubicBezTo>
                      <a:pt x="26678" y="29263"/>
                      <a:pt x="26594" y="29242"/>
                      <a:pt x="26552" y="29242"/>
                    </a:cubicBezTo>
                    <a:lnTo>
                      <a:pt x="26448" y="29200"/>
                    </a:lnTo>
                    <a:cubicBezTo>
                      <a:pt x="26218" y="29116"/>
                      <a:pt x="25966" y="29012"/>
                      <a:pt x="25736" y="28991"/>
                    </a:cubicBezTo>
                    <a:cubicBezTo>
                      <a:pt x="25672" y="28985"/>
                      <a:pt x="25610" y="28982"/>
                      <a:pt x="25549" y="28982"/>
                    </a:cubicBezTo>
                    <a:cubicBezTo>
                      <a:pt x="24545" y="28982"/>
                      <a:pt x="24062" y="29782"/>
                      <a:pt x="24397" y="30769"/>
                    </a:cubicBezTo>
                    <a:cubicBezTo>
                      <a:pt x="24460" y="30916"/>
                      <a:pt x="24544" y="31104"/>
                      <a:pt x="24585" y="31250"/>
                    </a:cubicBezTo>
                    <a:cubicBezTo>
                      <a:pt x="24447" y="31236"/>
                      <a:pt x="24311" y="31226"/>
                      <a:pt x="24177" y="31226"/>
                    </a:cubicBezTo>
                    <a:cubicBezTo>
                      <a:pt x="23926" y="31226"/>
                      <a:pt x="23680" y="31260"/>
                      <a:pt x="23435" y="31355"/>
                    </a:cubicBezTo>
                    <a:cubicBezTo>
                      <a:pt x="23330" y="31418"/>
                      <a:pt x="23205" y="31460"/>
                      <a:pt x="23100" y="31522"/>
                    </a:cubicBezTo>
                    <a:cubicBezTo>
                      <a:pt x="23026" y="31555"/>
                      <a:pt x="23000" y="31579"/>
                      <a:pt x="22993" y="31588"/>
                    </a:cubicBezTo>
                    <a:lnTo>
                      <a:pt x="22993" y="31588"/>
                    </a:lnTo>
                    <a:cubicBezTo>
                      <a:pt x="22995" y="31579"/>
                      <a:pt x="22996" y="31558"/>
                      <a:pt x="22974" y="31522"/>
                    </a:cubicBezTo>
                    <a:cubicBezTo>
                      <a:pt x="22786" y="31292"/>
                      <a:pt x="22619" y="31083"/>
                      <a:pt x="22493" y="30811"/>
                    </a:cubicBezTo>
                    <a:cubicBezTo>
                      <a:pt x="22179" y="30267"/>
                      <a:pt x="21928" y="29681"/>
                      <a:pt x="21719" y="29116"/>
                    </a:cubicBezTo>
                    <a:cubicBezTo>
                      <a:pt x="21468" y="28551"/>
                      <a:pt x="21300" y="27944"/>
                      <a:pt x="21112" y="27338"/>
                    </a:cubicBezTo>
                    <a:cubicBezTo>
                      <a:pt x="21091" y="27233"/>
                      <a:pt x="21049" y="27149"/>
                      <a:pt x="21028" y="27045"/>
                    </a:cubicBezTo>
                    <a:lnTo>
                      <a:pt x="21028" y="27045"/>
                    </a:lnTo>
                    <a:cubicBezTo>
                      <a:pt x="21245" y="27062"/>
                      <a:pt x="21458" y="27072"/>
                      <a:pt x="21671" y="27072"/>
                    </a:cubicBezTo>
                    <a:cubicBezTo>
                      <a:pt x="21971" y="27072"/>
                      <a:pt x="22270" y="27052"/>
                      <a:pt x="22577" y="27003"/>
                    </a:cubicBezTo>
                    <a:cubicBezTo>
                      <a:pt x="23079" y="26919"/>
                      <a:pt x="23246" y="26480"/>
                      <a:pt x="23121" y="26124"/>
                    </a:cubicBezTo>
                    <a:cubicBezTo>
                      <a:pt x="23497" y="26103"/>
                      <a:pt x="23853" y="26040"/>
                      <a:pt x="24188" y="26040"/>
                    </a:cubicBezTo>
                    <a:close/>
                    <a:moveTo>
                      <a:pt x="17332" y="1"/>
                    </a:moveTo>
                    <a:cubicBezTo>
                      <a:pt x="16052" y="1"/>
                      <a:pt x="15467" y="2188"/>
                      <a:pt x="15358" y="3171"/>
                    </a:cubicBezTo>
                    <a:cubicBezTo>
                      <a:pt x="15086" y="5305"/>
                      <a:pt x="15191" y="7460"/>
                      <a:pt x="15128" y="9636"/>
                    </a:cubicBezTo>
                    <a:cubicBezTo>
                      <a:pt x="15086" y="10703"/>
                      <a:pt x="15233" y="11791"/>
                      <a:pt x="15274" y="12900"/>
                    </a:cubicBezTo>
                    <a:cubicBezTo>
                      <a:pt x="15295" y="13444"/>
                      <a:pt x="15358" y="14030"/>
                      <a:pt x="15400" y="14595"/>
                    </a:cubicBezTo>
                    <a:cubicBezTo>
                      <a:pt x="14626" y="13988"/>
                      <a:pt x="13789" y="13465"/>
                      <a:pt x="12868" y="13047"/>
                    </a:cubicBezTo>
                    <a:cubicBezTo>
                      <a:pt x="11885" y="12590"/>
                      <a:pt x="10710" y="12207"/>
                      <a:pt x="9591" y="12207"/>
                    </a:cubicBezTo>
                    <a:cubicBezTo>
                      <a:pt x="9376" y="12207"/>
                      <a:pt x="9164" y="12222"/>
                      <a:pt x="8956" y="12252"/>
                    </a:cubicBezTo>
                    <a:cubicBezTo>
                      <a:pt x="7595" y="12461"/>
                      <a:pt x="6340" y="13131"/>
                      <a:pt x="5440" y="14177"/>
                    </a:cubicBezTo>
                    <a:cubicBezTo>
                      <a:pt x="4771" y="13612"/>
                      <a:pt x="3787" y="13612"/>
                      <a:pt x="2950" y="13507"/>
                    </a:cubicBezTo>
                    <a:cubicBezTo>
                      <a:pt x="2623" y="13464"/>
                      <a:pt x="2232" y="13397"/>
                      <a:pt x="1857" y="13397"/>
                    </a:cubicBezTo>
                    <a:cubicBezTo>
                      <a:pt x="1513" y="13397"/>
                      <a:pt x="1181" y="13453"/>
                      <a:pt x="921" y="13633"/>
                    </a:cubicBezTo>
                    <a:cubicBezTo>
                      <a:pt x="0" y="14177"/>
                      <a:pt x="733" y="14993"/>
                      <a:pt x="1172" y="15600"/>
                    </a:cubicBezTo>
                    <a:cubicBezTo>
                      <a:pt x="1904" y="16604"/>
                      <a:pt x="2616" y="17629"/>
                      <a:pt x="3453" y="18613"/>
                    </a:cubicBezTo>
                    <a:cubicBezTo>
                      <a:pt x="3557" y="18696"/>
                      <a:pt x="3662" y="18759"/>
                      <a:pt x="3766" y="18759"/>
                    </a:cubicBezTo>
                    <a:cubicBezTo>
                      <a:pt x="3850" y="20077"/>
                      <a:pt x="4499" y="21228"/>
                      <a:pt x="5461" y="22128"/>
                    </a:cubicBezTo>
                    <a:cubicBezTo>
                      <a:pt x="7616" y="24178"/>
                      <a:pt x="10525" y="25434"/>
                      <a:pt x="13370" y="26103"/>
                    </a:cubicBezTo>
                    <a:cubicBezTo>
                      <a:pt x="14835" y="26480"/>
                      <a:pt x="16321" y="26668"/>
                      <a:pt x="17806" y="26815"/>
                    </a:cubicBezTo>
                    <a:cubicBezTo>
                      <a:pt x="18518" y="26898"/>
                      <a:pt x="19229" y="26940"/>
                      <a:pt x="19940" y="27003"/>
                    </a:cubicBezTo>
                    <a:cubicBezTo>
                      <a:pt x="19857" y="28154"/>
                      <a:pt x="20401" y="29388"/>
                      <a:pt x="20819" y="30393"/>
                    </a:cubicBezTo>
                    <a:cubicBezTo>
                      <a:pt x="21185" y="31235"/>
                      <a:pt x="21888" y="32909"/>
                      <a:pt x="23010" y="32909"/>
                    </a:cubicBezTo>
                    <a:cubicBezTo>
                      <a:pt x="23171" y="32909"/>
                      <a:pt x="23340" y="32875"/>
                      <a:pt x="23518" y="32799"/>
                    </a:cubicBezTo>
                    <a:cubicBezTo>
                      <a:pt x="23734" y="32701"/>
                      <a:pt x="23967" y="32567"/>
                      <a:pt x="24219" y="32567"/>
                    </a:cubicBezTo>
                    <a:cubicBezTo>
                      <a:pt x="24236" y="32567"/>
                      <a:pt x="24254" y="32567"/>
                      <a:pt x="24272" y="32569"/>
                    </a:cubicBezTo>
                    <a:cubicBezTo>
                      <a:pt x="24523" y="32631"/>
                      <a:pt x="24816" y="32652"/>
                      <a:pt x="25109" y="32652"/>
                    </a:cubicBezTo>
                    <a:cubicBezTo>
                      <a:pt x="25736" y="32631"/>
                      <a:pt x="26134" y="32066"/>
                      <a:pt x="26071" y="31481"/>
                    </a:cubicBezTo>
                    <a:cubicBezTo>
                      <a:pt x="26050" y="31104"/>
                      <a:pt x="25799" y="30748"/>
                      <a:pt x="25715" y="30372"/>
                    </a:cubicBezTo>
                    <a:lnTo>
                      <a:pt x="25715" y="30372"/>
                    </a:lnTo>
                    <a:cubicBezTo>
                      <a:pt x="25820" y="30393"/>
                      <a:pt x="25925" y="30434"/>
                      <a:pt x="26008" y="30476"/>
                    </a:cubicBezTo>
                    <a:cubicBezTo>
                      <a:pt x="26238" y="30581"/>
                      <a:pt x="26531" y="30644"/>
                      <a:pt x="26782" y="30665"/>
                    </a:cubicBezTo>
                    <a:cubicBezTo>
                      <a:pt x="26830" y="30667"/>
                      <a:pt x="26878" y="30669"/>
                      <a:pt x="26926" y="30669"/>
                    </a:cubicBezTo>
                    <a:cubicBezTo>
                      <a:pt x="27571" y="30669"/>
                      <a:pt x="28205" y="30399"/>
                      <a:pt x="28205" y="29639"/>
                    </a:cubicBezTo>
                    <a:cubicBezTo>
                      <a:pt x="28205" y="29346"/>
                      <a:pt x="28122" y="29033"/>
                      <a:pt x="28017" y="28781"/>
                    </a:cubicBezTo>
                    <a:cubicBezTo>
                      <a:pt x="27954" y="28677"/>
                      <a:pt x="27808" y="28300"/>
                      <a:pt x="27829" y="28258"/>
                    </a:cubicBezTo>
                    <a:cubicBezTo>
                      <a:pt x="28017" y="27965"/>
                      <a:pt x="28582" y="27819"/>
                      <a:pt x="28854" y="27610"/>
                    </a:cubicBezTo>
                    <a:cubicBezTo>
                      <a:pt x="29021" y="27463"/>
                      <a:pt x="29231" y="27296"/>
                      <a:pt x="29398" y="27108"/>
                    </a:cubicBezTo>
                    <a:cubicBezTo>
                      <a:pt x="29712" y="26773"/>
                      <a:pt x="30109" y="26166"/>
                      <a:pt x="29900" y="25664"/>
                    </a:cubicBezTo>
                    <a:cubicBezTo>
                      <a:pt x="29628" y="25057"/>
                      <a:pt x="29189" y="24890"/>
                      <a:pt x="28561" y="24848"/>
                    </a:cubicBezTo>
                    <a:cubicBezTo>
                      <a:pt x="28129" y="24848"/>
                      <a:pt x="27687" y="24866"/>
                      <a:pt x="27248" y="24866"/>
                    </a:cubicBezTo>
                    <a:cubicBezTo>
                      <a:pt x="27029" y="24866"/>
                      <a:pt x="26810" y="24862"/>
                      <a:pt x="26594" y="24848"/>
                    </a:cubicBezTo>
                    <a:cubicBezTo>
                      <a:pt x="26136" y="24837"/>
                      <a:pt x="25678" y="24814"/>
                      <a:pt x="25217" y="24814"/>
                    </a:cubicBezTo>
                    <a:cubicBezTo>
                      <a:pt x="24814" y="24814"/>
                      <a:pt x="24409" y="24831"/>
                      <a:pt x="24000" y="24890"/>
                    </a:cubicBezTo>
                    <a:cubicBezTo>
                      <a:pt x="23644" y="24931"/>
                      <a:pt x="23205" y="24973"/>
                      <a:pt x="22807" y="25120"/>
                    </a:cubicBezTo>
                    <a:cubicBezTo>
                      <a:pt x="22849" y="23927"/>
                      <a:pt x="22409" y="22839"/>
                      <a:pt x="21803" y="21814"/>
                    </a:cubicBezTo>
                    <a:cubicBezTo>
                      <a:pt x="21552" y="21374"/>
                      <a:pt x="21280" y="20956"/>
                      <a:pt x="21008" y="20538"/>
                    </a:cubicBezTo>
                    <a:lnTo>
                      <a:pt x="21008" y="20538"/>
                    </a:lnTo>
                    <a:cubicBezTo>
                      <a:pt x="21552" y="20935"/>
                      <a:pt x="22116" y="21312"/>
                      <a:pt x="22702" y="21626"/>
                    </a:cubicBezTo>
                    <a:cubicBezTo>
                      <a:pt x="23179" y="21902"/>
                      <a:pt x="23927" y="22315"/>
                      <a:pt x="24580" y="22315"/>
                    </a:cubicBezTo>
                    <a:cubicBezTo>
                      <a:pt x="24816" y="22315"/>
                      <a:pt x="25040" y="22261"/>
                      <a:pt x="25234" y="22128"/>
                    </a:cubicBezTo>
                    <a:cubicBezTo>
                      <a:pt x="25841" y="21730"/>
                      <a:pt x="25694" y="20935"/>
                      <a:pt x="25506" y="20349"/>
                    </a:cubicBezTo>
                    <a:cubicBezTo>
                      <a:pt x="25422" y="20119"/>
                      <a:pt x="25297" y="19826"/>
                      <a:pt x="25276" y="19575"/>
                    </a:cubicBezTo>
                    <a:lnTo>
                      <a:pt x="25297" y="19575"/>
                    </a:lnTo>
                    <a:cubicBezTo>
                      <a:pt x="25360" y="19575"/>
                      <a:pt x="25443" y="19533"/>
                      <a:pt x="25548" y="19533"/>
                    </a:cubicBezTo>
                    <a:lnTo>
                      <a:pt x="26134" y="19533"/>
                    </a:lnTo>
                    <a:cubicBezTo>
                      <a:pt x="26204" y="19537"/>
                      <a:pt x="26277" y="19539"/>
                      <a:pt x="26350" y="19539"/>
                    </a:cubicBezTo>
                    <a:cubicBezTo>
                      <a:pt x="27168" y="19539"/>
                      <a:pt x="28121" y="19304"/>
                      <a:pt x="28352" y="18382"/>
                    </a:cubicBezTo>
                    <a:cubicBezTo>
                      <a:pt x="28561" y="17525"/>
                      <a:pt x="27996" y="16750"/>
                      <a:pt x="27389" y="16227"/>
                    </a:cubicBezTo>
                    <a:cubicBezTo>
                      <a:pt x="27159" y="16018"/>
                      <a:pt x="26908" y="15851"/>
                      <a:pt x="26636" y="15746"/>
                    </a:cubicBezTo>
                    <a:cubicBezTo>
                      <a:pt x="28142" y="14993"/>
                      <a:pt x="29377" y="13758"/>
                      <a:pt x="30339" y="12294"/>
                    </a:cubicBezTo>
                    <a:cubicBezTo>
                      <a:pt x="30883" y="11457"/>
                      <a:pt x="31511" y="10201"/>
                      <a:pt x="30863" y="9260"/>
                    </a:cubicBezTo>
                    <a:cubicBezTo>
                      <a:pt x="30256" y="8339"/>
                      <a:pt x="29168" y="8067"/>
                      <a:pt x="28142" y="7983"/>
                    </a:cubicBezTo>
                    <a:cubicBezTo>
                      <a:pt x="27935" y="7966"/>
                      <a:pt x="27729" y="7957"/>
                      <a:pt x="27523" y="7957"/>
                    </a:cubicBezTo>
                    <a:cubicBezTo>
                      <a:pt x="25554" y="7957"/>
                      <a:pt x="23687" y="8752"/>
                      <a:pt x="22096" y="9908"/>
                    </a:cubicBezTo>
                    <a:cubicBezTo>
                      <a:pt x="22242" y="9594"/>
                      <a:pt x="22284" y="9260"/>
                      <a:pt x="22263" y="8946"/>
                    </a:cubicBezTo>
                    <a:cubicBezTo>
                      <a:pt x="22158" y="8088"/>
                      <a:pt x="21656" y="7460"/>
                      <a:pt x="20945" y="7063"/>
                    </a:cubicBezTo>
                    <a:cubicBezTo>
                      <a:pt x="21363" y="6393"/>
                      <a:pt x="21447" y="5556"/>
                      <a:pt x="20987" y="4824"/>
                    </a:cubicBezTo>
                    <a:cubicBezTo>
                      <a:pt x="20610" y="4259"/>
                      <a:pt x="20045" y="3903"/>
                      <a:pt x="19459" y="3903"/>
                    </a:cubicBezTo>
                    <a:cubicBezTo>
                      <a:pt x="19543" y="2439"/>
                      <a:pt x="19375" y="869"/>
                      <a:pt x="17953" y="158"/>
                    </a:cubicBezTo>
                    <a:cubicBezTo>
                      <a:pt x="17730" y="49"/>
                      <a:pt x="17523" y="1"/>
                      <a:pt x="17332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54" name="Google Shape;354;p18"/>
              <p:cNvSpPr/>
              <p:nvPr/>
            </p:nvSpPr>
            <p:spPr>
              <a:xfrm>
                <a:off x="7063980" y="1667910"/>
                <a:ext cx="67853" cy="75631"/>
              </a:xfrm>
              <a:custGeom>
                <a:avLst/>
                <a:gdLst/>
                <a:ahLst/>
                <a:cxnLst/>
                <a:rect l="l" t="t" r="r" b="b"/>
                <a:pathLst>
                  <a:path w="3411" h="3802" extrusionOk="0">
                    <a:moveTo>
                      <a:pt x="1899" y="1"/>
                    </a:moveTo>
                    <a:cubicBezTo>
                      <a:pt x="1390" y="1"/>
                      <a:pt x="887" y="245"/>
                      <a:pt x="586" y="659"/>
                    </a:cubicBezTo>
                    <a:cubicBezTo>
                      <a:pt x="461" y="868"/>
                      <a:pt x="293" y="1056"/>
                      <a:pt x="189" y="1266"/>
                    </a:cubicBezTo>
                    <a:cubicBezTo>
                      <a:pt x="126" y="1454"/>
                      <a:pt x="126" y="1684"/>
                      <a:pt x="63" y="1872"/>
                    </a:cubicBezTo>
                    <a:cubicBezTo>
                      <a:pt x="0" y="2087"/>
                      <a:pt x="172" y="2233"/>
                      <a:pt x="356" y="2233"/>
                    </a:cubicBezTo>
                    <a:cubicBezTo>
                      <a:pt x="477" y="2233"/>
                      <a:pt x="603" y="2169"/>
                      <a:pt x="670" y="2019"/>
                    </a:cubicBezTo>
                    <a:cubicBezTo>
                      <a:pt x="816" y="1726"/>
                      <a:pt x="921" y="1517"/>
                      <a:pt x="1214" y="1328"/>
                    </a:cubicBezTo>
                    <a:cubicBezTo>
                      <a:pt x="1324" y="1266"/>
                      <a:pt x="1565" y="1096"/>
                      <a:pt x="1757" y="1096"/>
                    </a:cubicBezTo>
                    <a:cubicBezTo>
                      <a:pt x="1820" y="1096"/>
                      <a:pt x="1879" y="1114"/>
                      <a:pt x="1925" y="1161"/>
                    </a:cubicBezTo>
                    <a:cubicBezTo>
                      <a:pt x="2365" y="1600"/>
                      <a:pt x="1946" y="2312"/>
                      <a:pt x="1737" y="2751"/>
                    </a:cubicBezTo>
                    <a:cubicBezTo>
                      <a:pt x="1549" y="3107"/>
                      <a:pt x="1528" y="3756"/>
                      <a:pt x="2051" y="3797"/>
                    </a:cubicBezTo>
                    <a:cubicBezTo>
                      <a:pt x="2071" y="3800"/>
                      <a:pt x="2091" y="3801"/>
                      <a:pt x="2111" y="3801"/>
                    </a:cubicBezTo>
                    <a:cubicBezTo>
                      <a:pt x="2598" y="3801"/>
                      <a:pt x="2894" y="3072"/>
                      <a:pt x="3055" y="2709"/>
                    </a:cubicBezTo>
                    <a:cubicBezTo>
                      <a:pt x="3411" y="1831"/>
                      <a:pt x="3327" y="136"/>
                      <a:pt x="2072" y="10"/>
                    </a:cubicBezTo>
                    <a:cubicBezTo>
                      <a:pt x="2014" y="4"/>
                      <a:pt x="1957" y="1"/>
                      <a:pt x="189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355" name="Google Shape;355;p18"/>
            <p:cNvSpPr/>
            <p:nvPr/>
          </p:nvSpPr>
          <p:spPr>
            <a:xfrm>
              <a:off x="6876425" y="1268933"/>
              <a:ext cx="119223" cy="209809"/>
            </a:xfrm>
            <a:custGeom>
              <a:avLst/>
              <a:gdLst/>
              <a:ahLst/>
              <a:cxnLst/>
              <a:rect l="l" t="t" r="r" b="b"/>
              <a:pathLst>
                <a:path w="7931" h="13957" extrusionOk="0">
                  <a:moveTo>
                    <a:pt x="7868" y="4185"/>
                  </a:moveTo>
                  <a:cubicBezTo>
                    <a:pt x="7826" y="3913"/>
                    <a:pt x="7742" y="3662"/>
                    <a:pt x="7721" y="3390"/>
                  </a:cubicBezTo>
                  <a:cubicBezTo>
                    <a:pt x="7575" y="2700"/>
                    <a:pt x="7219" y="2323"/>
                    <a:pt x="6487" y="2281"/>
                  </a:cubicBezTo>
                  <a:cubicBezTo>
                    <a:pt x="6047" y="2239"/>
                    <a:pt x="5587" y="2302"/>
                    <a:pt x="5169" y="2281"/>
                  </a:cubicBezTo>
                  <a:cubicBezTo>
                    <a:pt x="3746" y="2114"/>
                    <a:pt x="3034" y="1821"/>
                    <a:pt x="2930" y="607"/>
                  </a:cubicBezTo>
                  <a:cubicBezTo>
                    <a:pt x="2930" y="566"/>
                    <a:pt x="2909" y="524"/>
                    <a:pt x="2909" y="503"/>
                  </a:cubicBezTo>
                  <a:cubicBezTo>
                    <a:pt x="2742" y="22"/>
                    <a:pt x="2511" y="1"/>
                    <a:pt x="1967" y="335"/>
                  </a:cubicBezTo>
                  <a:cubicBezTo>
                    <a:pt x="2072" y="942"/>
                    <a:pt x="1905" y="1591"/>
                    <a:pt x="2218" y="2198"/>
                  </a:cubicBezTo>
                  <a:cubicBezTo>
                    <a:pt x="2281" y="2302"/>
                    <a:pt x="2281" y="2449"/>
                    <a:pt x="2281" y="2595"/>
                  </a:cubicBezTo>
                  <a:cubicBezTo>
                    <a:pt x="2218" y="3139"/>
                    <a:pt x="2407" y="3662"/>
                    <a:pt x="2532" y="4185"/>
                  </a:cubicBezTo>
                  <a:cubicBezTo>
                    <a:pt x="2658" y="4708"/>
                    <a:pt x="2804" y="5231"/>
                    <a:pt x="2825" y="5776"/>
                  </a:cubicBezTo>
                  <a:cubicBezTo>
                    <a:pt x="2846" y="6466"/>
                    <a:pt x="3014" y="7115"/>
                    <a:pt x="3223" y="7763"/>
                  </a:cubicBezTo>
                  <a:cubicBezTo>
                    <a:pt x="3265" y="7952"/>
                    <a:pt x="3453" y="8098"/>
                    <a:pt x="3265" y="8391"/>
                  </a:cubicBezTo>
                  <a:cubicBezTo>
                    <a:pt x="2616" y="8265"/>
                    <a:pt x="2030" y="8475"/>
                    <a:pt x="1695" y="9123"/>
                  </a:cubicBezTo>
                  <a:cubicBezTo>
                    <a:pt x="1674" y="9144"/>
                    <a:pt x="1654" y="9186"/>
                    <a:pt x="1612" y="9186"/>
                  </a:cubicBezTo>
                  <a:cubicBezTo>
                    <a:pt x="1089" y="9416"/>
                    <a:pt x="858" y="9939"/>
                    <a:pt x="565" y="10379"/>
                  </a:cubicBezTo>
                  <a:cubicBezTo>
                    <a:pt x="126" y="11111"/>
                    <a:pt x="1" y="11948"/>
                    <a:pt x="42" y="12806"/>
                  </a:cubicBezTo>
                  <a:cubicBezTo>
                    <a:pt x="84" y="13099"/>
                    <a:pt x="210" y="13308"/>
                    <a:pt x="461" y="13475"/>
                  </a:cubicBezTo>
                  <a:cubicBezTo>
                    <a:pt x="1256" y="13957"/>
                    <a:pt x="1779" y="13957"/>
                    <a:pt x="2511" y="13413"/>
                  </a:cubicBezTo>
                  <a:cubicBezTo>
                    <a:pt x="3265" y="12848"/>
                    <a:pt x="4102" y="12262"/>
                    <a:pt x="4395" y="11278"/>
                  </a:cubicBezTo>
                  <a:cubicBezTo>
                    <a:pt x="4395" y="11237"/>
                    <a:pt x="4436" y="11216"/>
                    <a:pt x="4436" y="11195"/>
                  </a:cubicBezTo>
                  <a:cubicBezTo>
                    <a:pt x="4499" y="10923"/>
                    <a:pt x="4625" y="10672"/>
                    <a:pt x="4583" y="10400"/>
                  </a:cubicBezTo>
                  <a:cubicBezTo>
                    <a:pt x="4520" y="9981"/>
                    <a:pt x="4520" y="9625"/>
                    <a:pt x="4750" y="9249"/>
                  </a:cubicBezTo>
                  <a:cubicBezTo>
                    <a:pt x="4939" y="8998"/>
                    <a:pt x="4897" y="8663"/>
                    <a:pt x="4792" y="8370"/>
                  </a:cubicBezTo>
                  <a:cubicBezTo>
                    <a:pt x="4687" y="8098"/>
                    <a:pt x="4520" y="7889"/>
                    <a:pt x="4436" y="7638"/>
                  </a:cubicBezTo>
                  <a:cubicBezTo>
                    <a:pt x="4290" y="7115"/>
                    <a:pt x="4060" y="6612"/>
                    <a:pt x="4018" y="6089"/>
                  </a:cubicBezTo>
                  <a:cubicBezTo>
                    <a:pt x="3976" y="5273"/>
                    <a:pt x="3788" y="4499"/>
                    <a:pt x="3558" y="3704"/>
                  </a:cubicBezTo>
                  <a:cubicBezTo>
                    <a:pt x="3537" y="3599"/>
                    <a:pt x="3495" y="3474"/>
                    <a:pt x="3474" y="3327"/>
                  </a:cubicBezTo>
                  <a:cubicBezTo>
                    <a:pt x="3997" y="3369"/>
                    <a:pt x="4436" y="3453"/>
                    <a:pt x="4897" y="3495"/>
                  </a:cubicBezTo>
                  <a:cubicBezTo>
                    <a:pt x="5378" y="3558"/>
                    <a:pt x="5901" y="3432"/>
                    <a:pt x="6382" y="3641"/>
                  </a:cubicBezTo>
                  <a:cubicBezTo>
                    <a:pt x="6403" y="3788"/>
                    <a:pt x="6424" y="3913"/>
                    <a:pt x="6424" y="4060"/>
                  </a:cubicBezTo>
                  <a:cubicBezTo>
                    <a:pt x="6466" y="4478"/>
                    <a:pt x="6717" y="4729"/>
                    <a:pt x="7031" y="4939"/>
                  </a:cubicBezTo>
                  <a:cubicBezTo>
                    <a:pt x="7366" y="5148"/>
                    <a:pt x="7826" y="4918"/>
                    <a:pt x="7847" y="4520"/>
                  </a:cubicBezTo>
                  <a:cubicBezTo>
                    <a:pt x="7931" y="4374"/>
                    <a:pt x="7889" y="4269"/>
                    <a:pt x="7868" y="418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56" name="Google Shape;356;p18"/>
          <p:cNvGrpSpPr/>
          <p:nvPr/>
        </p:nvGrpSpPr>
        <p:grpSpPr>
          <a:xfrm>
            <a:off x="7840225" y="325325"/>
            <a:ext cx="741250" cy="792000"/>
            <a:chOff x="-3118700" y="2365900"/>
            <a:chExt cx="741250" cy="792000"/>
          </a:xfrm>
        </p:grpSpPr>
        <p:sp>
          <p:nvSpPr>
            <p:cNvPr id="357" name="Google Shape;357;p18"/>
            <p:cNvSpPr/>
            <p:nvPr/>
          </p:nvSpPr>
          <p:spPr>
            <a:xfrm>
              <a:off x="-2848250" y="2598675"/>
              <a:ext cx="266800" cy="290350"/>
            </a:xfrm>
            <a:custGeom>
              <a:avLst/>
              <a:gdLst/>
              <a:ahLst/>
              <a:cxnLst/>
              <a:rect l="l" t="t" r="r" b="b"/>
              <a:pathLst>
                <a:path w="10672" h="11614" extrusionOk="0">
                  <a:moveTo>
                    <a:pt x="3139" y="1005"/>
                  </a:moveTo>
                  <a:cubicBezTo>
                    <a:pt x="3013" y="775"/>
                    <a:pt x="2929" y="628"/>
                    <a:pt x="2846" y="503"/>
                  </a:cubicBezTo>
                  <a:cubicBezTo>
                    <a:pt x="2950" y="419"/>
                    <a:pt x="3034" y="315"/>
                    <a:pt x="3139" y="294"/>
                  </a:cubicBezTo>
                  <a:cubicBezTo>
                    <a:pt x="4394" y="105"/>
                    <a:pt x="5649" y="1"/>
                    <a:pt x="6779" y="817"/>
                  </a:cubicBezTo>
                  <a:cubicBezTo>
                    <a:pt x="7030" y="1005"/>
                    <a:pt x="7302" y="1193"/>
                    <a:pt x="7553" y="1340"/>
                  </a:cubicBezTo>
                  <a:cubicBezTo>
                    <a:pt x="8118" y="1675"/>
                    <a:pt x="8516" y="2135"/>
                    <a:pt x="8872" y="2679"/>
                  </a:cubicBezTo>
                  <a:cubicBezTo>
                    <a:pt x="9227" y="3286"/>
                    <a:pt x="9625" y="3872"/>
                    <a:pt x="10022" y="4457"/>
                  </a:cubicBezTo>
                  <a:cubicBezTo>
                    <a:pt x="10441" y="5106"/>
                    <a:pt x="10671" y="5797"/>
                    <a:pt x="10650" y="6571"/>
                  </a:cubicBezTo>
                  <a:cubicBezTo>
                    <a:pt x="10608" y="7115"/>
                    <a:pt x="10650" y="7680"/>
                    <a:pt x="10587" y="8224"/>
                  </a:cubicBezTo>
                  <a:cubicBezTo>
                    <a:pt x="10546" y="8872"/>
                    <a:pt x="10294" y="9416"/>
                    <a:pt x="9813" y="9898"/>
                  </a:cubicBezTo>
                  <a:cubicBezTo>
                    <a:pt x="9123" y="10525"/>
                    <a:pt x="8390" y="11048"/>
                    <a:pt x="7470" y="11237"/>
                  </a:cubicBezTo>
                  <a:cubicBezTo>
                    <a:pt x="6926" y="11362"/>
                    <a:pt x="6403" y="11488"/>
                    <a:pt x="5859" y="11551"/>
                  </a:cubicBezTo>
                  <a:cubicBezTo>
                    <a:pt x="5147" y="11613"/>
                    <a:pt x="4478" y="11509"/>
                    <a:pt x="3787" y="11258"/>
                  </a:cubicBezTo>
                  <a:cubicBezTo>
                    <a:pt x="2636" y="10818"/>
                    <a:pt x="1758" y="10107"/>
                    <a:pt x="942" y="9207"/>
                  </a:cubicBezTo>
                  <a:cubicBezTo>
                    <a:pt x="628" y="8872"/>
                    <a:pt x="419" y="8538"/>
                    <a:pt x="439" y="8056"/>
                  </a:cubicBezTo>
                  <a:cubicBezTo>
                    <a:pt x="439" y="7805"/>
                    <a:pt x="439" y="7491"/>
                    <a:pt x="377" y="7261"/>
                  </a:cubicBezTo>
                  <a:cubicBezTo>
                    <a:pt x="0" y="6257"/>
                    <a:pt x="230" y="5294"/>
                    <a:pt x="544" y="4353"/>
                  </a:cubicBezTo>
                  <a:cubicBezTo>
                    <a:pt x="1046" y="2888"/>
                    <a:pt x="1067" y="2888"/>
                    <a:pt x="2323" y="1758"/>
                  </a:cubicBezTo>
                  <a:cubicBezTo>
                    <a:pt x="2574" y="1549"/>
                    <a:pt x="2825" y="1298"/>
                    <a:pt x="3139" y="1005"/>
                  </a:cubicBezTo>
                  <a:close/>
                </a:path>
              </a:pathLst>
            </a:custGeom>
            <a:solidFill>
              <a:srgbClr val="FFBF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8" name="Google Shape;358;p18"/>
            <p:cNvSpPr/>
            <p:nvPr/>
          </p:nvSpPr>
          <p:spPr>
            <a:xfrm>
              <a:off x="-2877550" y="2577750"/>
              <a:ext cx="325375" cy="344750"/>
            </a:xfrm>
            <a:custGeom>
              <a:avLst/>
              <a:gdLst/>
              <a:ahLst/>
              <a:cxnLst/>
              <a:rect l="l" t="t" r="r" b="b"/>
              <a:pathLst>
                <a:path w="13015" h="13790" extrusionOk="0">
                  <a:moveTo>
                    <a:pt x="12868" y="7889"/>
                  </a:moveTo>
                  <a:cubicBezTo>
                    <a:pt x="12910" y="8789"/>
                    <a:pt x="13015" y="9563"/>
                    <a:pt x="12701" y="10253"/>
                  </a:cubicBezTo>
                  <a:cubicBezTo>
                    <a:pt x="12575" y="10546"/>
                    <a:pt x="12471" y="10860"/>
                    <a:pt x="12262" y="11090"/>
                  </a:cubicBezTo>
                  <a:cubicBezTo>
                    <a:pt x="11404" y="12095"/>
                    <a:pt x="10399" y="12932"/>
                    <a:pt x="9081" y="13245"/>
                  </a:cubicBezTo>
                  <a:cubicBezTo>
                    <a:pt x="8495" y="13371"/>
                    <a:pt x="7930" y="13559"/>
                    <a:pt x="7345" y="13643"/>
                  </a:cubicBezTo>
                  <a:cubicBezTo>
                    <a:pt x="6277" y="13789"/>
                    <a:pt x="5252" y="13643"/>
                    <a:pt x="4227" y="13245"/>
                  </a:cubicBezTo>
                  <a:cubicBezTo>
                    <a:pt x="2867" y="12722"/>
                    <a:pt x="1904" y="11802"/>
                    <a:pt x="963" y="10776"/>
                  </a:cubicBezTo>
                  <a:cubicBezTo>
                    <a:pt x="775" y="10567"/>
                    <a:pt x="607" y="10337"/>
                    <a:pt x="523" y="10086"/>
                  </a:cubicBezTo>
                  <a:cubicBezTo>
                    <a:pt x="231" y="9061"/>
                    <a:pt x="0" y="8015"/>
                    <a:pt x="21" y="6947"/>
                  </a:cubicBezTo>
                  <a:cubicBezTo>
                    <a:pt x="42" y="5650"/>
                    <a:pt x="544" y="4478"/>
                    <a:pt x="1047" y="3307"/>
                  </a:cubicBezTo>
                  <a:cubicBezTo>
                    <a:pt x="1088" y="3181"/>
                    <a:pt x="1193" y="3014"/>
                    <a:pt x="1298" y="2909"/>
                  </a:cubicBezTo>
                  <a:cubicBezTo>
                    <a:pt x="1695" y="2553"/>
                    <a:pt x="2218" y="2240"/>
                    <a:pt x="2511" y="1779"/>
                  </a:cubicBezTo>
                  <a:cubicBezTo>
                    <a:pt x="2804" y="1340"/>
                    <a:pt x="3181" y="1026"/>
                    <a:pt x="3578" y="712"/>
                  </a:cubicBezTo>
                  <a:cubicBezTo>
                    <a:pt x="3976" y="377"/>
                    <a:pt x="4478" y="210"/>
                    <a:pt x="5001" y="168"/>
                  </a:cubicBezTo>
                  <a:cubicBezTo>
                    <a:pt x="6424" y="1"/>
                    <a:pt x="7721" y="315"/>
                    <a:pt x="8914" y="1152"/>
                  </a:cubicBezTo>
                  <a:cubicBezTo>
                    <a:pt x="9772" y="1758"/>
                    <a:pt x="10546" y="2386"/>
                    <a:pt x="11090" y="3307"/>
                  </a:cubicBezTo>
                  <a:cubicBezTo>
                    <a:pt x="11383" y="3767"/>
                    <a:pt x="11697" y="4227"/>
                    <a:pt x="12031" y="4667"/>
                  </a:cubicBezTo>
                  <a:cubicBezTo>
                    <a:pt x="12638" y="5504"/>
                    <a:pt x="12952" y="6424"/>
                    <a:pt x="12889" y="7429"/>
                  </a:cubicBezTo>
                  <a:cubicBezTo>
                    <a:pt x="12868" y="7638"/>
                    <a:pt x="12868" y="7847"/>
                    <a:pt x="12868" y="7889"/>
                  </a:cubicBezTo>
                  <a:close/>
                  <a:moveTo>
                    <a:pt x="4311" y="1842"/>
                  </a:moveTo>
                  <a:cubicBezTo>
                    <a:pt x="3997" y="2156"/>
                    <a:pt x="3746" y="2386"/>
                    <a:pt x="3474" y="2616"/>
                  </a:cubicBezTo>
                  <a:cubicBezTo>
                    <a:pt x="2239" y="3746"/>
                    <a:pt x="2218" y="3725"/>
                    <a:pt x="1695" y="5211"/>
                  </a:cubicBezTo>
                  <a:cubicBezTo>
                    <a:pt x="1381" y="6152"/>
                    <a:pt x="1151" y="7094"/>
                    <a:pt x="1507" y="8119"/>
                  </a:cubicBezTo>
                  <a:cubicBezTo>
                    <a:pt x="1611" y="8370"/>
                    <a:pt x="1611" y="8663"/>
                    <a:pt x="1591" y="8935"/>
                  </a:cubicBezTo>
                  <a:cubicBezTo>
                    <a:pt x="1591" y="9396"/>
                    <a:pt x="1800" y="9730"/>
                    <a:pt x="2093" y="10086"/>
                  </a:cubicBezTo>
                  <a:cubicBezTo>
                    <a:pt x="2909" y="10965"/>
                    <a:pt x="3788" y="11697"/>
                    <a:pt x="4938" y="12116"/>
                  </a:cubicBezTo>
                  <a:cubicBezTo>
                    <a:pt x="5650" y="12388"/>
                    <a:pt x="6298" y="12492"/>
                    <a:pt x="7010" y="12409"/>
                  </a:cubicBezTo>
                  <a:cubicBezTo>
                    <a:pt x="7554" y="12325"/>
                    <a:pt x="8098" y="12199"/>
                    <a:pt x="8621" y="12095"/>
                  </a:cubicBezTo>
                  <a:cubicBezTo>
                    <a:pt x="9542" y="11885"/>
                    <a:pt x="10274" y="11383"/>
                    <a:pt x="10943" y="10756"/>
                  </a:cubicBezTo>
                  <a:cubicBezTo>
                    <a:pt x="11446" y="10295"/>
                    <a:pt x="11676" y="9730"/>
                    <a:pt x="11738" y="9082"/>
                  </a:cubicBezTo>
                  <a:cubicBezTo>
                    <a:pt x="11759" y="8538"/>
                    <a:pt x="11759" y="7994"/>
                    <a:pt x="11780" y="7429"/>
                  </a:cubicBezTo>
                  <a:cubicBezTo>
                    <a:pt x="11822" y="6655"/>
                    <a:pt x="11571" y="5964"/>
                    <a:pt x="11153" y="5315"/>
                  </a:cubicBezTo>
                  <a:cubicBezTo>
                    <a:pt x="10776" y="4709"/>
                    <a:pt x="10378" y="4144"/>
                    <a:pt x="10002" y="3537"/>
                  </a:cubicBezTo>
                  <a:cubicBezTo>
                    <a:pt x="9667" y="2993"/>
                    <a:pt x="9249" y="2512"/>
                    <a:pt x="8705" y="2198"/>
                  </a:cubicBezTo>
                  <a:cubicBezTo>
                    <a:pt x="8433" y="2051"/>
                    <a:pt x="8181" y="1863"/>
                    <a:pt x="7909" y="1675"/>
                  </a:cubicBezTo>
                  <a:cubicBezTo>
                    <a:pt x="6801" y="859"/>
                    <a:pt x="5545" y="984"/>
                    <a:pt x="4290" y="1152"/>
                  </a:cubicBezTo>
                  <a:cubicBezTo>
                    <a:pt x="4185" y="1193"/>
                    <a:pt x="4101" y="1298"/>
                    <a:pt x="3997" y="1361"/>
                  </a:cubicBezTo>
                  <a:cubicBezTo>
                    <a:pt x="4101" y="1465"/>
                    <a:pt x="4185" y="1612"/>
                    <a:pt x="4311" y="184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9" name="Google Shape;359;p18"/>
            <p:cNvSpPr/>
            <p:nvPr/>
          </p:nvSpPr>
          <p:spPr>
            <a:xfrm>
              <a:off x="-3102475" y="2877500"/>
              <a:ext cx="144400" cy="69050"/>
            </a:xfrm>
            <a:custGeom>
              <a:avLst/>
              <a:gdLst/>
              <a:ahLst/>
              <a:cxnLst/>
              <a:rect l="l" t="t" r="r" b="b"/>
              <a:pathLst>
                <a:path w="5776" h="2762" extrusionOk="0">
                  <a:moveTo>
                    <a:pt x="1256" y="2762"/>
                  </a:moveTo>
                  <a:cubicBezTo>
                    <a:pt x="1025" y="2720"/>
                    <a:pt x="816" y="2699"/>
                    <a:pt x="628" y="2636"/>
                  </a:cubicBezTo>
                  <a:cubicBezTo>
                    <a:pt x="209" y="2511"/>
                    <a:pt x="0" y="1946"/>
                    <a:pt x="293" y="1569"/>
                  </a:cubicBezTo>
                  <a:cubicBezTo>
                    <a:pt x="398" y="1423"/>
                    <a:pt x="649" y="1297"/>
                    <a:pt x="774" y="1339"/>
                  </a:cubicBezTo>
                  <a:cubicBezTo>
                    <a:pt x="1716" y="1653"/>
                    <a:pt x="2490" y="1276"/>
                    <a:pt x="3181" y="732"/>
                  </a:cubicBezTo>
                  <a:cubicBezTo>
                    <a:pt x="3766" y="293"/>
                    <a:pt x="4436" y="84"/>
                    <a:pt x="5147" y="21"/>
                  </a:cubicBezTo>
                  <a:cubicBezTo>
                    <a:pt x="5545" y="0"/>
                    <a:pt x="5775" y="356"/>
                    <a:pt x="5629" y="732"/>
                  </a:cubicBezTo>
                  <a:cubicBezTo>
                    <a:pt x="5482" y="983"/>
                    <a:pt x="5315" y="1193"/>
                    <a:pt x="5022" y="1255"/>
                  </a:cubicBezTo>
                  <a:cubicBezTo>
                    <a:pt x="4436" y="1360"/>
                    <a:pt x="3976" y="1653"/>
                    <a:pt x="3557" y="1988"/>
                  </a:cubicBezTo>
                  <a:cubicBezTo>
                    <a:pt x="2825" y="2553"/>
                    <a:pt x="1988" y="2553"/>
                    <a:pt x="1256" y="276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0" name="Google Shape;360;p18"/>
            <p:cNvSpPr/>
            <p:nvPr/>
          </p:nvSpPr>
          <p:spPr>
            <a:xfrm>
              <a:off x="-2830475" y="2365900"/>
              <a:ext cx="54950" cy="134475"/>
            </a:xfrm>
            <a:custGeom>
              <a:avLst/>
              <a:gdLst/>
              <a:ahLst/>
              <a:cxnLst/>
              <a:rect l="l" t="t" r="r" b="b"/>
              <a:pathLst>
                <a:path w="2198" h="5379" extrusionOk="0">
                  <a:moveTo>
                    <a:pt x="837" y="5127"/>
                  </a:moveTo>
                  <a:cubicBezTo>
                    <a:pt x="314" y="4165"/>
                    <a:pt x="189" y="3118"/>
                    <a:pt x="231" y="2051"/>
                  </a:cubicBezTo>
                  <a:cubicBezTo>
                    <a:pt x="252" y="1716"/>
                    <a:pt x="147" y="1340"/>
                    <a:pt x="105" y="1005"/>
                  </a:cubicBezTo>
                  <a:cubicBezTo>
                    <a:pt x="84" y="838"/>
                    <a:pt x="21" y="691"/>
                    <a:pt x="0" y="566"/>
                  </a:cubicBezTo>
                  <a:cubicBezTo>
                    <a:pt x="0" y="294"/>
                    <a:pt x="105" y="64"/>
                    <a:pt x="356" y="43"/>
                  </a:cubicBezTo>
                  <a:cubicBezTo>
                    <a:pt x="524" y="1"/>
                    <a:pt x="775" y="84"/>
                    <a:pt x="879" y="189"/>
                  </a:cubicBezTo>
                  <a:cubicBezTo>
                    <a:pt x="1172" y="503"/>
                    <a:pt x="1381" y="900"/>
                    <a:pt x="1402" y="1340"/>
                  </a:cubicBezTo>
                  <a:cubicBezTo>
                    <a:pt x="1402" y="1549"/>
                    <a:pt x="1444" y="1737"/>
                    <a:pt x="1444" y="1947"/>
                  </a:cubicBezTo>
                  <a:cubicBezTo>
                    <a:pt x="1361" y="2867"/>
                    <a:pt x="1549" y="3725"/>
                    <a:pt x="2009" y="4541"/>
                  </a:cubicBezTo>
                  <a:cubicBezTo>
                    <a:pt x="2197" y="4876"/>
                    <a:pt x="2072" y="5127"/>
                    <a:pt x="1695" y="5273"/>
                  </a:cubicBezTo>
                  <a:cubicBezTo>
                    <a:pt x="1381" y="5378"/>
                    <a:pt x="1068" y="5336"/>
                    <a:pt x="837" y="512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1" name="Google Shape;361;p18"/>
            <p:cNvSpPr/>
            <p:nvPr/>
          </p:nvSpPr>
          <p:spPr>
            <a:xfrm>
              <a:off x="-3118700" y="2615950"/>
              <a:ext cx="139700" cy="50750"/>
            </a:xfrm>
            <a:custGeom>
              <a:avLst/>
              <a:gdLst/>
              <a:ahLst/>
              <a:cxnLst/>
              <a:rect l="l" t="t" r="r" b="b"/>
              <a:pathLst>
                <a:path w="5588" h="2030" extrusionOk="0">
                  <a:moveTo>
                    <a:pt x="3662" y="1862"/>
                  </a:moveTo>
                  <a:cubicBezTo>
                    <a:pt x="2407" y="2030"/>
                    <a:pt x="1382" y="1339"/>
                    <a:pt x="273" y="879"/>
                  </a:cubicBezTo>
                  <a:cubicBezTo>
                    <a:pt x="147" y="837"/>
                    <a:pt x="1" y="565"/>
                    <a:pt x="21" y="440"/>
                  </a:cubicBezTo>
                  <a:cubicBezTo>
                    <a:pt x="42" y="293"/>
                    <a:pt x="231" y="126"/>
                    <a:pt x="419" y="42"/>
                  </a:cubicBezTo>
                  <a:cubicBezTo>
                    <a:pt x="545" y="0"/>
                    <a:pt x="733" y="0"/>
                    <a:pt x="879" y="21"/>
                  </a:cubicBezTo>
                  <a:cubicBezTo>
                    <a:pt x="1151" y="84"/>
                    <a:pt x="1423" y="126"/>
                    <a:pt x="1674" y="251"/>
                  </a:cubicBezTo>
                  <a:cubicBezTo>
                    <a:pt x="2428" y="670"/>
                    <a:pt x="3265" y="649"/>
                    <a:pt x="4081" y="649"/>
                  </a:cubicBezTo>
                  <a:cubicBezTo>
                    <a:pt x="4415" y="649"/>
                    <a:pt x="4771" y="670"/>
                    <a:pt x="5127" y="733"/>
                  </a:cubicBezTo>
                  <a:cubicBezTo>
                    <a:pt x="5357" y="753"/>
                    <a:pt x="5587" y="1067"/>
                    <a:pt x="5503" y="1214"/>
                  </a:cubicBezTo>
                  <a:cubicBezTo>
                    <a:pt x="5441" y="1381"/>
                    <a:pt x="5294" y="1611"/>
                    <a:pt x="5148" y="1653"/>
                  </a:cubicBezTo>
                  <a:cubicBezTo>
                    <a:pt x="4667" y="1758"/>
                    <a:pt x="4143" y="1779"/>
                    <a:pt x="3662" y="186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2" name="Google Shape;362;p18"/>
            <p:cNvSpPr/>
            <p:nvPr/>
          </p:nvSpPr>
          <p:spPr>
            <a:xfrm>
              <a:off x="-2646875" y="2412450"/>
              <a:ext cx="59150" cy="106225"/>
            </a:xfrm>
            <a:custGeom>
              <a:avLst/>
              <a:gdLst/>
              <a:ahLst/>
              <a:cxnLst/>
              <a:rect l="l" t="t" r="r" b="b"/>
              <a:pathLst>
                <a:path w="2366" h="4249" extrusionOk="0">
                  <a:moveTo>
                    <a:pt x="2365" y="1256"/>
                  </a:moveTo>
                  <a:cubicBezTo>
                    <a:pt x="2051" y="2282"/>
                    <a:pt x="1633" y="3223"/>
                    <a:pt x="942" y="3997"/>
                  </a:cubicBezTo>
                  <a:cubicBezTo>
                    <a:pt x="733" y="4248"/>
                    <a:pt x="273" y="4102"/>
                    <a:pt x="126" y="3830"/>
                  </a:cubicBezTo>
                  <a:cubicBezTo>
                    <a:pt x="63" y="3621"/>
                    <a:pt x="1" y="3349"/>
                    <a:pt x="63" y="3139"/>
                  </a:cubicBezTo>
                  <a:cubicBezTo>
                    <a:pt x="126" y="2847"/>
                    <a:pt x="294" y="2575"/>
                    <a:pt x="419" y="2282"/>
                  </a:cubicBezTo>
                  <a:cubicBezTo>
                    <a:pt x="712" y="1675"/>
                    <a:pt x="1068" y="1131"/>
                    <a:pt x="1172" y="440"/>
                  </a:cubicBezTo>
                  <a:cubicBezTo>
                    <a:pt x="1193" y="189"/>
                    <a:pt x="1403" y="1"/>
                    <a:pt x="1675" y="64"/>
                  </a:cubicBezTo>
                  <a:cubicBezTo>
                    <a:pt x="1821" y="85"/>
                    <a:pt x="2030" y="231"/>
                    <a:pt x="2093" y="398"/>
                  </a:cubicBezTo>
                  <a:cubicBezTo>
                    <a:pt x="2281" y="691"/>
                    <a:pt x="2302" y="1005"/>
                    <a:pt x="2365" y="125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3" name="Google Shape;363;p18"/>
            <p:cNvSpPr/>
            <p:nvPr/>
          </p:nvSpPr>
          <p:spPr>
            <a:xfrm>
              <a:off x="-2480525" y="2633725"/>
              <a:ext cx="103075" cy="53375"/>
            </a:xfrm>
            <a:custGeom>
              <a:avLst/>
              <a:gdLst/>
              <a:ahLst/>
              <a:cxnLst/>
              <a:rect l="l" t="t" r="r" b="b"/>
              <a:pathLst>
                <a:path w="4123" h="2135" extrusionOk="0">
                  <a:moveTo>
                    <a:pt x="1151" y="2135"/>
                  </a:moveTo>
                  <a:cubicBezTo>
                    <a:pt x="858" y="2093"/>
                    <a:pt x="586" y="2051"/>
                    <a:pt x="335" y="1947"/>
                  </a:cubicBezTo>
                  <a:cubicBezTo>
                    <a:pt x="147" y="1905"/>
                    <a:pt x="0" y="1716"/>
                    <a:pt x="42" y="1507"/>
                  </a:cubicBezTo>
                  <a:cubicBezTo>
                    <a:pt x="63" y="1382"/>
                    <a:pt x="210" y="1193"/>
                    <a:pt x="335" y="1172"/>
                  </a:cubicBezTo>
                  <a:cubicBezTo>
                    <a:pt x="1277" y="1005"/>
                    <a:pt x="2093" y="482"/>
                    <a:pt x="2909" y="105"/>
                  </a:cubicBezTo>
                  <a:cubicBezTo>
                    <a:pt x="3160" y="1"/>
                    <a:pt x="3432" y="1"/>
                    <a:pt x="3704" y="42"/>
                  </a:cubicBezTo>
                  <a:cubicBezTo>
                    <a:pt x="4018" y="105"/>
                    <a:pt x="4122" y="628"/>
                    <a:pt x="3871" y="796"/>
                  </a:cubicBezTo>
                  <a:cubicBezTo>
                    <a:pt x="3683" y="963"/>
                    <a:pt x="3474" y="1068"/>
                    <a:pt x="3264" y="1193"/>
                  </a:cubicBezTo>
                  <a:cubicBezTo>
                    <a:pt x="2762" y="1465"/>
                    <a:pt x="2302" y="1695"/>
                    <a:pt x="1800" y="1926"/>
                  </a:cubicBezTo>
                  <a:cubicBezTo>
                    <a:pt x="1611" y="2030"/>
                    <a:pt x="1381" y="2093"/>
                    <a:pt x="1151" y="213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4" name="Google Shape;364;p18"/>
            <p:cNvSpPr/>
            <p:nvPr/>
          </p:nvSpPr>
          <p:spPr>
            <a:xfrm>
              <a:off x="-2797525" y="3065275"/>
              <a:ext cx="46050" cy="92625"/>
            </a:xfrm>
            <a:custGeom>
              <a:avLst/>
              <a:gdLst/>
              <a:ahLst/>
              <a:cxnLst/>
              <a:rect l="l" t="t" r="r" b="b"/>
              <a:pathLst>
                <a:path w="1842" h="3705" extrusionOk="0">
                  <a:moveTo>
                    <a:pt x="1842" y="963"/>
                  </a:moveTo>
                  <a:cubicBezTo>
                    <a:pt x="1842" y="1089"/>
                    <a:pt x="1842" y="1172"/>
                    <a:pt x="1821" y="1256"/>
                  </a:cubicBezTo>
                  <a:cubicBezTo>
                    <a:pt x="1716" y="1905"/>
                    <a:pt x="1633" y="2574"/>
                    <a:pt x="1528" y="3244"/>
                  </a:cubicBezTo>
                  <a:cubicBezTo>
                    <a:pt x="1465" y="3495"/>
                    <a:pt x="1319" y="3704"/>
                    <a:pt x="1047" y="3683"/>
                  </a:cubicBezTo>
                  <a:cubicBezTo>
                    <a:pt x="838" y="3683"/>
                    <a:pt x="566" y="3599"/>
                    <a:pt x="419" y="3453"/>
                  </a:cubicBezTo>
                  <a:cubicBezTo>
                    <a:pt x="168" y="3160"/>
                    <a:pt x="1" y="2783"/>
                    <a:pt x="189" y="2344"/>
                  </a:cubicBezTo>
                  <a:cubicBezTo>
                    <a:pt x="461" y="1695"/>
                    <a:pt x="649" y="1005"/>
                    <a:pt x="900" y="335"/>
                  </a:cubicBezTo>
                  <a:cubicBezTo>
                    <a:pt x="942" y="210"/>
                    <a:pt x="1172" y="42"/>
                    <a:pt x="1340" y="22"/>
                  </a:cubicBezTo>
                  <a:cubicBezTo>
                    <a:pt x="1549" y="1"/>
                    <a:pt x="1695" y="168"/>
                    <a:pt x="1737" y="377"/>
                  </a:cubicBezTo>
                  <a:cubicBezTo>
                    <a:pt x="1800" y="628"/>
                    <a:pt x="1821" y="796"/>
                    <a:pt x="1842" y="96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5" name="Google Shape;365;p18"/>
            <p:cNvSpPr/>
            <p:nvPr/>
          </p:nvSpPr>
          <p:spPr>
            <a:xfrm>
              <a:off x="-2633800" y="3047500"/>
              <a:ext cx="65950" cy="71675"/>
            </a:xfrm>
            <a:custGeom>
              <a:avLst/>
              <a:gdLst/>
              <a:ahLst/>
              <a:cxnLst/>
              <a:rect l="l" t="t" r="r" b="b"/>
              <a:pathLst>
                <a:path w="2638" h="2867" extrusionOk="0">
                  <a:moveTo>
                    <a:pt x="1" y="670"/>
                  </a:moveTo>
                  <a:cubicBezTo>
                    <a:pt x="608" y="42"/>
                    <a:pt x="1131" y="0"/>
                    <a:pt x="1528" y="628"/>
                  </a:cubicBezTo>
                  <a:cubicBezTo>
                    <a:pt x="1800" y="1088"/>
                    <a:pt x="2114" y="1549"/>
                    <a:pt x="2491" y="1967"/>
                  </a:cubicBezTo>
                  <a:cubicBezTo>
                    <a:pt x="2574" y="2030"/>
                    <a:pt x="2637" y="2176"/>
                    <a:pt x="2616" y="2281"/>
                  </a:cubicBezTo>
                  <a:cubicBezTo>
                    <a:pt x="2595" y="2448"/>
                    <a:pt x="2512" y="2658"/>
                    <a:pt x="2407" y="2762"/>
                  </a:cubicBezTo>
                  <a:cubicBezTo>
                    <a:pt x="2323" y="2846"/>
                    <a:pt x="2072" y="2867"/>
                    <a:pt x="1968" y="2804"/>
                  </a:cubicBezTo>
                  <a:cubicBezTo>
                    <a:pt x="1591" y="2511"/>
                    <a:pt x="1214" y="2218"/>
                    <a:pt x="900" y="1862"/>
                  </a:cubicBezTo>
                  <a:cubicBezTo>
                    <a:pt x="587" y="1507"/>
                    <a:pt x="294" y="1067"/>
                    <a:pt x="1" y="67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6" name="Google Shape;366;p18"/>
            <p:cNvSpPr/>
            <p:nvPr/>
          </p:nvSpPr>
          <p:spPr>
            <a:xfrm>
              <a:off x="-2507725" y="2909400"/>
              <a:ext cx="75350" cy="59650"/>
            </a:xfrm>
            <a:custGeom>
              <a:avLst/>
              <a:gdLst/>
              <a:ahLst/>
              <a:cxnLst/>
              <a:rect l="l" t="t" r="r" b="b"/>
              <a:pathLst>
                <a:path w="3014" h="2386" extrusionOk="0">
                  <a:moveTo>
                    <a:pt x="2992" y="1842"/>
                  </a:moveTo>
                  <a:cubicBezTo>
                    <a:pt x="3013" y="2093"/>
                    <a:pt x="2720" y="2386"/>
                    <a:pt x="2469" y="2323"/>
                  </a:cubicBezTo>
                  <a:cubicBezTo>
                    <a:pt x="2302" y="2302"/>
                    <a:pt x="2135" y="2281"/>
                    <a:pt x="2051" y="2176"/>
                  </a:cubicBezTo>
                  <a:cubicBezTo>
                    <a:pt x="1611" y="1674"/>
                    <a:pt x="1005" y="1360"/>
                    <a:pt x="440" y="984"/>
                  </a:cubicBezTo>
                  <a:cubicBezTo>
                    <a:pt x="314" y="921"/>
                    <a:pt x="210" y="775"/>
                    <a:pt x="105" y="670"/>
                  </a:cubicBezTo>
                  <a:cubicBezTo>
                    <a:pt x="0" y="544"/>
                    <a:pt x="84" y="231"/>
                    <a:pt x="231" y="147"/>
                  </a:cubicBezTo>
                  <a:cubicBezTo>
                    <a:pt x="377" y="105"/>
                    <a:pt x="544" y="0"/>
                    <a:pt x="691" y="21"/>
                  </a:cubicBezTo>
                  <a:cubicBezTo>
                    <a:pt x="1653" y="231"/>
                    <a:pt x="2365" y="775"/>
                    <a:pt x="2909" y="1591"/>
                  </a:cubicBezTo>
                  <a:cubicBezTo>
                    <a:pt x="2971" y="1674"/>
                    <a:pt x="2971" y="1758"/>
                    <a:pt x="2992" y="184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67" name="Google Shape;367;p18"/>
          <p:cNvGrpSpPr/>
          <p:nvPr/>
        </p:nvGrpSpPr>
        <p:grpSpPr>
          <a:xfrm rot="-2137935">
            <a:off x="476367" y="2764198"/>
            <a:ext cx="808327" cy="1469574"/>
            <a:chOff x="1474325" y="858525"/>
            <a:chExt cx="808300" cy="1469525"/>
          </a:xfrm>
        </p:grpSpPr>
        <p:sp>
          <p:nvSpPr>
            <p:cNvPr id="368" name="Google Shape;368;p18"/>
            <p:cNvSpPr/>
            <p:nvPr/>
          </p:nvSpPr>
          <p:spPr>
            <a:xfrm flipH="1">
              <a:off x="1835475" y="881650"/>
              <a:ext cx="292975" cy="224175"/>
            </a:xfrm>
            <a:custGeom>
              <a:avLst/>
              <a:gdLst/>
              <a:ahLst/>
              <a:cxnLst/>
              <a:rect l="l" t="t" r="r" b="b"/>
              <a:pathLst>
                <a:path w="11719" h="8967" extrusionOk="0">
                  <a:moveTo>
                    <a:pt x="7758" y="8967"/>
                  </a:moveTo>
                  <a:cubicBezTo>
                    <a:pt x="7663" y="8825"/>
                    <a:pt x="7544" y="8682"/>
                    <a:pt x="7449" y="8540"/>
                  </a:cubicBezTo>
                  <a:cubicBezTo>
                    <a:pt x="6429" y="7354"/>
                    <a:pt x="5124" y="6452"/>
                    <a:pt x="3654" y="5931"/>
                  </a:cubicBezTo>
                  <a:cubicBezTo>
                    <a:pt x="3037" y="5693"/>
                    <a:pt x="2373" y="5646"/>
                    <a:pt x="1756" y="5812"/>
                  </a:cubicBezTo>
                  <a:lnTo>
                    <a:pt x="1424" y="5670"/>
                  </a:lnTo>
                  <a:cubicBezTo>
                    <a:pt x="1116" y="5504"/>
                    <a:pt x="855" y="5219"/>
                    <a:pt x="736" y="4887"/>
                  </a:cubicBezTo>
                  <a:cubicBezTo>
                    <a:pt x="475" y="4365"/>
                    <a:pt x="285" y="3796"/>
                    <a:pt x="143" y="3226"/>
                  </a:cubicBezTo>
                  <a:cubicBezTo>
                    <a:pt x="25" y="2823"/>
                    <a:pt x="1" y="2420"/>
                    <a:pt x="25" y="1993"/>
                  </a:cubicBezTo>
                  <a:cubicBezTo>
                    <a:pt x="96" y="1163"/>
                    <a:pt x="641" y="475"/>
                    <a:pt x="1448" y="238"/>
                  </a:cubicBezTo>
                  <a:cubicBezTo>
                    <a:pt x="1780" y="143"/>
                    <a:pt x="2136" y="72"/>
                    <a:pt x="2491" y="0"/>
                  </a:cubicBezTo>
                  <a:cubicBezTo>
                    <a:pt x="2563" y="0"/>
                    <a:pt x="2634" y="0"/>
                    <a:pt x="2729" y="0"/>
                  </a:cubicBezTo>
                  <a:cubicBezTo>
                    <a:pt x="3559" y="214"/>
                    <a:pt x="4342" y="522"/>
                    <a:pt x="4745" y="1400"/>
                  </a:cubicBezTo>
                  <a:cubicBezTo>
                    <a:pt x="5077" y="2159"/>
                    <a:pt x="5314" y="2965"/>
                    <a:pt x="5433" y="3796"/>
                  </a:cubicBezTo>
                  <a:cubicBezTo>
                    <a:pt x="5480" y="4080"/>
                    <a:pt x="5457" y="4365"/>
                    <a:pt x="5362" y="4626"/>
                  </a:cubicBezTo>
                  <a:cubicBezTo>
                    <a:pt x="5314" y="4839"/>
                    <a:pt x="5267" y="5053"/>
                    <a:pt x="5291" y="5243"/>
                  </a:cubicBezTo>
                  <a:cubicBezTo>
                    <a:pt x="5291" y="5409"/>
                    <a:pt x="5338" y="5551"/>
                    <a:pt x="5409" y="5670"/>
                  </a:cubicBezTo>
                  <a:cubicBezTo>
                    <a:pt x="5480" y="5836"/>
                    <a:pt x="5670" y="5931"/>
                    <a:pt x="5836" y="5883"/>
                  </a:cubicBezTo>
                  <a:cubicBezTo>
                    <a:pt x="6050" y="5883"/>
                    <a:pt x="6216" y="5765"/>
                    <a:pt x="6263" y="5575"/>
                  </a:cubicBezTo>
                  <a:cubicBezTo>
                    <a:pt x="6334" y="5361"/>
                    <a:pt x="6382" y="5124"/>
                    <a:pt x="6405" y="4887"/>
                  </a:cubicBezTo>
                  <a:cubicBezTo>
                    <a:pt x="6405" y="4626"/>
                    <a:pt x="6548" y="4389"/>
                    <a:pt x="6761" y="4223"/>
                  </a:cubicBezTo>
                  <a:cubicBezTo>
                    <a:pt x="6832" y="4152"/>
                    <a:pt x="6927" y="4104"/>
                    <a:pt x="6998" y="4057"/>
                  </a:cubicBezTo>
                  <a:cubicBezTo>
                    <a:pt x="8208" y="3392"/>
                    <a:pt x="9442" y="3321"/>
                    <a:pt x="10675" y="3985"/>
                  </a:cubicBezTo>
                  <a:cubicBezTo>
                    <a:pt x="11244" y="4294"/>
                    <a:pt x="11600" y="4839"/>
                    <a:pt x="11671" y="5456"/>
                  </a:cubicBezTo>
                  <a:cubicBezTo>
                    <a:pt x="11719" y="5812"/>
                    <a:pt x="11648" y="6192"/>
                    <a:pt x="11482" y="6500"/>
                  </a:cubicBezTo>
                  <a:cubicBezTo>
                    <a:pt x="11268" y="6856"/>
                    <a:pt x="10984" y="7188"/>
                    <a:pt x="10675" y="7449"/>
                  </a:cubicBezTo>
                  <a:cubicBezTo>
                    <a:pt x="10153" y="7899"/>
                    <a:pt x="9537" y="8279"/>
                    <a:pt x="8896" y="8540"/>
                  </a:cubicBezTo>
                  <a:cubicBezTo>
                    <a:pt x="8540" y="8730"/>
                    <a:pt x="8161" y="8896"/>
                    <a:pt x="7758" y="8967"/>
                  </a:cubicBezTo>
                  <a:close/>
                </a:path>
              </a:pathLst>
            </a:custGeom>
            <a:solidFill>
              <a:srgbClr val="FF00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9" name="Google Shape;369;p18"/>
            <p:cNvSpPr/>
            <p:nvPr/>
          </p:nvSpPr>
          <p:spPr>
            <a:xfrm flipH="1">
              <a:off x="1975425" y="1054800"/>
              <a:ext cx="218850" cy="182675"/>
            </a:xfrm>
            <a:custGeom>
              <a:avLst/>
              <a:gdLst/>
              <a:ahLst/>
              <a:cxnLst/>
              <a:rect l="l" t="t" r="r" b="b"/>
              <a:pathLst>
                <a:path w="8754" h="7307" extrusionOk="0">
                  <a:moveTo>
                    <a:pt x="4223" y="1"/>
                  </a:moveTo>
                  <a:cubicBezTo>
                    <a:pt x="4626" y="1045"/>
                    <a:pt x="5457" y="1709"/>
                    <a:pt x="6263" y="2397"/>
                  </a:cubicBezTo>
                  <a:cubicBezTo>
                    <a:pt x="6548" y="2658"/>
                    <a:pt x="6856" y="2871"/>
                    <a:pt x="7141" y="3108"/>
                  </a:cubicBezTo>
                  <a:cubicBezTo>
                    <a:pt x="7520" y="3417"/>
                    <a:pt x="7947" y="3678"/>
                    <a:pt x="8422" y="3844"/>
                  </a:cubicBezTo>
                  <a:cubicBezTo>
                    <a:pt x="8493" y="3867"/>
                    <a:pt x="8564" y="3915"/>
                    <a:pt x="8611" y="3962"/>
                  </a:cubicBezTo>
                  <a:cubicBezTo>
                    <a:pt x="8754" y="4484"/>
                    <a:pt x="8683" y="5053"/>
                    <a:pt x="8398" y="5552"/>
                  </a:cubicBezTo>
                  <a:cubicBezTo>
                    <a:pt x="8279" y="5765"/>
                    <a:pt x="8161" y="5979"/>
                    <a:pt x="8018" y="6168"/>
                  </a:cubicBezTo>
                  <a:cubicBezTo>
                    <a:pt x="7473" y="6927"/>
                    <a:pt x="6714" y="7188"/>
                    <a:pt x="5836" y="7236"/>
                  </a:cubicBezTo>
                  <a:cubicBezTo>
                    <a:pt x="5480" y="7307"/>
                    <a:pt x="5148" y="7093"/>
                    <a:pt x="5030" y="6761"/>
                  </a:cubicBezTo>
                  <a:cubicBezTo>
                    <a:pt x="4579" y="5789"/>
                    <a:pt x="4389" y="4721"/>
                    <a:pt x="4508" y="3654"/>
                  </a:cubicBezTo>
                  <a:cubicBezTo>
                    <a:pt x="4531" y="3322"/>
                    <a:pt x="4650" y="2990"/>
                    <a:pt x="4816" y="2705"/>
                  </a:cubicBezTo>
                  <a:cubicBezTo>
                    <a:pt x="4911" y="2539"/>
                    <a:pt x="5006" y="2373"/>
                    <a:pt x="5077" y="2207"/>
                  </a:cubicBezTo>
                  <a:cubicBezTo>
                    <a:pt x="5124" y="1946"/>
                    <a:pt x="4982" y="1685"/>
                    <a:pt x="4745" y="1614"/>
                  </a:cubicBezTo>
                  <a:cubicBezTo>
                    <a:pt x="4555" y="1495"/>
                    <a:pt x="4318" y="1566"/>
                    <a:pt x="4199" y="1732"/>
                  </a:cubicBezTo>
                  <a:cubicBezTo>
                    <a:pt x="4057" y="1922"/>
                    <a:pt x="3938" y="2112"/>
                    <a:pt x="3844" y="2326"/>
                  </a:cubicBezTo>
                  <a:cubicBezTo>
                    <a:pt x="3535" y="3013"/>
                    <a:pt x="2895" y="3512"/>
                    <a:pt x="2159" y="3654"/>
                  </a:cubicBezTo>
                  <a:cubicBezTo>
                    <a:pt x="1732" y="3772"/>
                    <a:pt x="1258" y="3820"/>
                    <a:pt x="807" y="3772"/>
                  </a:cubicBezTo>
                  <a:cubicBezTo>
                    <a:pt x="665" y="3749"/>
                    <a:pt x="546" y="3725"/>
                    <a:pt x="428" y="3701"/>
                  </a:cubicBezTo>
                  <a:cubicBezTo>
                    <a:pt x="262" y="3654"/>
                    <a:pt x="143" y="3559"/>
                    <a:pt x="96" y="3393"/>
                  </a:cubicBezTo>
                  <a:cubicBezTo>
                    <a:pt x="1" y="3132"/>
                    <a:pt x="1" y="2847"/>
                    <a:pt x="72" y="2563"/>
                  </a:cubicBezTo>
                  <a:cubicBezTo>
                    <a:pt x="214" y="1946"/>
                    <a:pt x="641" y="1424"/>
                    <a:pt x="1211" y="1163"/>
                  </a:cubicBezTo>
                  <a:cubicBezTo>
                    <a:pt x="1685" y="950"/>
                    <a:pt x="2159" y="784"/>
                    <a:pt x="2658" y="618"/>
                  </a:cubicBezTo>
                  <a:cubicBezTo>
                    <a:pt x="2942" y="523"/>
                    <a:pt x="3251" y="475"/>
                    <a:pt x="3535" y="380"/>
                  </a:cubicBezTo>
                  <a:cubicBezTo>
                    <a:pt x="3796" y="333"/>
                    <a:pt x="4033" y="214"/>
                    <a:pt x="4223" y="1"/>
                  </a:cubicBezTo>
                  <a:close/>
                </a:path>
              </a:pathLst>
            </a:custGeom>
            <a:solidFill>
              <a:srgbClr val="FF00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0" name="Google Shape;370;p18"/>
            <p:cNvSpPr/>
            <p:nvPr/>
          </p:nvSpPr>
          <p:spPr>
            <a:xfrm flipH="1">
              <a:off x="1952300" y="1043550"/>
              <a:ext cx="119225" cy="86600"/>
            </a:xfrm>
            <a:custGeom>
              <a:avLst/>
              <a:gdLst/>
              <a:ahLst/>
              <a:cxnLst/>
              <a:rect l="l" t="t" r="r" b="b"/>
              <a:pathLst>
                <a:path w="4769" h="3464" extrusionOk="0">
                  <a:moveTo>
                    <a:pt x="1" y="0"/>
                  </a:moveTo>
                  <a:cubicBezTo>
                    <a:pt x="428" y="24"/>
                    <a:pt x="855" y="119"/>
                    <a:pt x="1234" y="285"/>
                  </a:cubicBezTo>
                  <a:cubicBezTo>
                    <a:pt x="2421" y="759"/>
                    <a:pt x="3464" y="1518"/>
                    <a:pt x="4318" y="2491"/>
                  </a:cubicBezTo>
                  <a:cubicBezTo>
                    <a:pt x="4413" y="2609"/>
                    <a:pt x="4508" y="2752"/>
                    <a:pt x="4603" y="2894"/>
                  </a:cubicBezTo>
                  <a:cubicBezTo>
                    <a:pt x="4769" y="3108"/>
                    <a:pt x="4627" y="3416"/>
                    <a:pt x="4342" y="3440"/>
                  </a:cubicBezTo>
                  <a:cubicBezTo>
                    <a:pt x="4128" y="3463"/>
                    <a:pt x="3891" y="3416"/>
                    <a:pt x="3678" y="3321"/>
                  </a:cubicBezTo>
                  <a:cubicBezTo>
                    <a:pt x="3346" y="3131"/>
                    <a:pt x="2990" y="2918"/>
                    <a:pt x="2681" y="2681"/>
                  </a:cubicBezTo>
                  <a:cubicBezTo>
                    <a:pt x="2041" y="2182"/>
                    <a:pt x="1424" y="1661"/>
                    <a:pt x="808" y="1115"/>
                  </a:cubicBezTo>
                  <a:cubicBezTo>
                    <a:pt x="475" y="783"/>
                    <a:pt x="191" y="427"/>
                    <a:pt x="1" y="0"/>
                  </a:cubicBezTo>
                  <a:close/>
                </a:path>
              </a:pathLst>
            </a:custGeom>
            <a:solidFill>
              <a:srgbClr val="FF834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371" name="Google Shape;371;p18"/>
            <p:cNvGrpSpPr/>
            <p:nvPr/>
          </p:nvGrpSpPr>
          <p:grpSpPr>
            <a:xfrm>
              <a:off x="1474325" y="858525"/>
              <a:ext cx="808300" cy="1469525"/>
              <a:chOff x="1474325" y="858525"/>
              <a:chExt cx="808300" cy="1469525"/>
            </a:xfrm>
          </p:grpSpPr>
          <p:sp>
            <p:nvSpPr>
              <p:cNvPr id="372" name="Google Shape;372;p18"/>
              <p:cNvSpPr/>
              <p:nvPr/>
            </p:nvSpPr>
            <p:spPr>
              <a:xfrm flipH="1">
                <a:off x="1809975" y="858525"/>
                <a:ext cx="472650" cy="402675"/>
              </a:xfrm>
              <a:custGeom>
                <a:avLst/>
                <a:gdLst/>
                <a:ahLst/>
                <a:cxnLst/>
                <a:rect l="l" t="t" r="r" b="b"/>
                <a:pathLst>
                  <a:path w="18906" h="16107" extrusionOk="0">
                    <a:moveTo>
                      <a:pt x="4911" y="5812"/>
                    </a:moveTo>
                    <a:cubicBezTo>
                      <a:pt x="4816" y="5670"/>
                      <a:pt x="4768" y="5575"/>
                      <a:pt x="4697" y="5503"/>
                    </a:cubicBezTo>
                    <a:cubicBezTo>
                      <a:pt x="4009" y="4602"/>
                      <a:pt x="3487" y="3582"/>
                      <a:pt x="3108" y="2515"/>
                    </a:cubicBezTo>
                    <a:cubicBezTo>
                      <a:pt x="3013" y="2230"/>
                      <a:pt x="2918" y="1945"/>
                      <a:pt x="2847" y="1637"/>
                    </a:cubicBezTo>
                    <a:cubicBezTo>
                      <a:pt x="2799" y="1471"/>
                      <a:pt x="2728" y="1329"/>
                      <a:pt x="2633" y="1186"/>
                    </a:cubicBezTo>
                    <a:cubicBezTo>
                      <a:pt x="2491" y="1068"/>
                      <a:pt x="2539" y="830"/>
                      <a:pt x="2705" y="759"/>
                    </a:cubicBezTo>
                    <a:cubicBezTo>
                      <a:pt x="2847" y="641"/>
                      <a:pt x="3060" y="664"/>
                      <a:pt x="3155" y="830"/>
                    </a:cubicBezTo>
                    <a:cubicBezTo>
                      <a:pt x="3226" y="925"/>
                      <a:pt x="3298" y="1044"/>
                      <a:pt x="3345" y="1163"/>
                    </a:cubicBezTo>
                    <a:cubicBezTo>
                      <a:pt x="3772" y="2064"/>
                      <a:pt x="4199" y="2942"/>
                      <a:pt x="4626" y="3843"/>
                    </a:cubicBezTo>
                    <a:cubicBezTo>
                      <a:pt x="4863" y="4317"/>
                      <a:pt x="5148" y="4768"/>
                      <a:pt x="5527" y="5148"/>
                    </a:cubicBezTo>
                    <a:cubicBezTo>
                      <a:pt x="5575" y="5195"/>
                      <a:pt x="5622" y="5243"/>
                      <a:pt x="5741" y="5337"/>
                    </a:cubicBezTo>
                    <a:cubicBezTo>
                      <a:pt x="5622" y="4958"/>
                      <a:pt x="5551" y="4650"/>
                      <a:pt x="5456" y="4341"/>
                    </a:cubicBezTo>
                    <a:cubicBezTo>
                      <a:pt x="5290" y="3772"/>
                      <a:pt x="5266" y="3155"/>
                      <a:pt x="5385" y="2562"/>
                    </a:cubicBezTo>
                    <a:cubicBezTo>
                      <a:pt x="5551" y="1590"/>
                      <a:pt x="6192" y="783"/>
                      <a:pt x="7093" y="427"/>
                    </a:cubicBezTo>
                    <a:cubicBezTo>
                      <a:pt x="7591" y="214"/>
                      <a:pt x="8113" y="71"/>
                      <a:pt x="8635" y="48"/>
                    </a:cubicBezTo>
                    <a:cubicBezTo>
                      <a:pt x="9014" y="0"/>
                      <a:pt x="9394" y="71"/>
                      <a:pt x="9750" y="214"/>
                    </a:cubicBezTo>
                    <a:cubicBezTo>
                      <a:pt x="10082" y="356"/>
                      <a:pt x="10390" y="522"/>
                      <a:pt x="10698" y="712"/>
                    </a:cubicBezTo>
                    <a:cubicBezTo>
                      <a:pt x="11054" y="949"/>
                      <a:pt x="11339" y="1257"/>
                      <a:pt x="11552" y="1613"/>
                    </a:cubicBezTo>
                    <a:cubicBezTo>
                      <a:pt x="11908" y="2254"/>
                      <a:pt x="12193" y="2942"/>
                      <a:pt x="12359" y="3677"/>
                    </a:cubicBezTo>
                    <a:cubicBezTo>
                      <a:pt x="12406" y="3843"/>
                      <a:pt x="12454" y="3985"/>
                      <a:pt x="12501" y="4199"/>
                    </a:cubicBezTo>
                    <a:lnTo>
                      <a:pt x="12833" y="4033"/>
                    </a:lnTo>
                    <a:cubicBezTo>
                      <a:pt x="13830" y="3582"/>
                      <a:pt x="14850" y="3321"/>
                      <a:pt x="15964" y="3558"/>
                    </a:cubicBezTo>
                    <a:cubicBezTo>
                      <a:pt x="16676" y="3724"/>
                      <a:pt x="17340" y="4033"/>
                      <a:pt x="17910" y="4460"/>
                    </a:cubicBezTo>
                    <a:cubicBezTo>
                      <a:pt x="18076" y="4626"/>
                      <a:pt x="18218" y="4816"/>
                      <a:pt x="18313" y="5005"/>
                    </a:cubicBezTo>
                    <a:cubicBezTo>
                      <a:pt x="18740" y="5598"/>
                      <a:pt x="18906" y="6357"/>
                      <a:pt x="18764" y="7069"/>
                    </a:cubicBezTo>
                    <a:cubicBezTo>
                      <a:pt x="18692" y="7472"/>
                      <a:pt x="18550" y="7876"/>
                      <a:pt x="18313" y="8208"/>
                    </a:cubicBezTo>
                    <a:cubicBezTo>
                      <a:pt x="17720" y="9038"/>
                      <a:pt x="16913" y="9678"/>
                      <a:pt x="16012" y="10082"/>
                    </a:cubicBezTo>
                    <a:cubicBezTo>
                      <a:pt x="15466" y="10343"/>
                      <a:pt x="14897" y="10556"/>
                      <a:pt x="14328" y="10770"/>
                    </a:cubicBezTo>
                    <a:cubicBezTo>
                      <a:pt x="14185" y="11386"/>
                      <a:pt x="14185" y="11386"/>
                      <a:pt x="13545" y="11600"/>
                    </a:cubicBezTo>
                    <a:cubicBezTo>
                      <a:pt x="13450" y="11623"/>
                      <a:pt x="13355" y="11671"/>
                      <a:pt x="13213" y="11718"/>
                    </a:cubicBezTo>
                    <a:lnTo>
                      <a:pt x="13213" y="12003"/>
                    </a:lnTo>
                    <a:cubicBezTo>
                      <a:pt x="13260" y="12738"/>
                      <a:pt x="13071" y="13450"/>
                      <a:pt x="12691" y="14067"/>
                    </a:cubicBezTo>
                    <a:cubicBezTo>
                      <a:pt x="12644" y="14162"/>
                      <a:pt x="12572" y="14256"/>
                      <a:pt x="12501" y="14351"/>
                    </a:cubicBezTo>
                    <a:cubicBezTo>
                      <a:pt x="11885" y="15419"/>
                      <a:pt x="10888" y="15917"/>
                      <a:pt x="9702" y="16083"/>
                    </a:cubicBezTo>
                    <a:cubicBezTo>
                      <a:pt x="9465" y="16107"/>
                      <a:pt x="9204" y="16107"/>
                      <a:pt x="8967" y="16059"/>
                    </a:cubicBezTo>
                    <a:cubicBezTo>
                      <a:pt x="8374" y="15988"/>
                      <a:pt x="7852" y="15585"/>
                      <a:pt x="7638" y="15039"/>
                    </a:cubicBezTo>
                    <a:cubicBezTo>
                      <a:pt x="7306" y="14304"/>
                      <a:pt x="7093" y="13521"/>
                      <a:pt x="7022" y="12738"/>
                    </a:cubicBezTo>
                    <a:cubicBezTo>
                      <a:pt x="7022" y="12525"/>
                      <a:pt x="6998" y="12311"/>
                      <a:pt x="6927" y="12098"/>
                    </a:cubicBezTo>
                    <a:cubicBezTo>
                      <a:pt x="6429" y="12335"/>
                      <a:pt x="5883" y="12501"/>
                      <a:pt x="5338" y="12572"/>
                    </a:cubicBezTo>
                    <a:cubicBezTo>
                      <a:pt x="4816" y="12667"/>
                      <a:pt x="4270" y="12643"/>
                      <a:pt x="3748" y="12501"/>
                    </a:cubicBezTo>
                    <a:cubicBezTo>
                      <a:pt x="3179" y="12406"/>
                      <a:pt x="2728" y="11932"/>
                      <a:pt x="2633" y="11363"/>
                    </a:cubicBezTo>
                    <a:cubicBezTo>
                      <a:pt x="2420" y="10532"/>
                      <a:pt x="2657" y="9631"/>
                      <a:pt x="3226" y="8990"/>
                    </a:cubicBezTo>
                    <a:cubicBezTo>
                      <a:pt x="3725" y="8397"/>
                      <a:pt x="4389" y="7994"/>
                      <a:pt x="5148" y="7804"/>
                    </a:cubicBezTo>
                    <a:cubicBezTo>
                      <a:pt x="5551" y="7710"/>
                      <a:pt x="5954" y="7591"/>
                      <a:pt x="6358" y="7472"/>
                    </a:cubicBezTo>
                    <a:cubicBezTo>
                      <a:pt x="6547" y="7449"/>
                      <a:pt x="6737" y="7377"/>
                      <a:pt x="6903" y="7283"/>
                    </a:cubicBezTo>
                    <a:cubicBezTo>
                      <a:pt x="6571" y="7022"/>
                      <a:pt x="6192" y="6856"/>
                      <a:pt x="5788" y="6784"/>
                    </a:cubicBezTo>
                    <a:cubicBezTo>
                      <a:pt x="4579" y="6642"/>
                      <a:pt x="3369" y="6618"/>
                      <a:pt x="2159" y="6713"/>
                    </a:cubicBezTo>
                    <a:cubicBezTo>
                      <a:pt x="1827" y="6737"/>
                      <a:pt x="1471" y="6784"/>
                      <a:pt x="1139" y="6808"/>
                    </a:cubicBezTo>
                    <a:cubicBezTo>
                      <a:pt x="902" y="6784"/>
                      <a:pt x="641" y="6879"/>
                      <a:pt x="475" y="7045"/>
                    </a:cubicBezTo>
                    <a:cubicBezTo>
                      <a:pt x="380" y="7117"/>
                      <a:pt x="238" y="7117"/>
                      <a:pt x="166" y="7045"/>
                    </a:cubicBezTo>
                    <a:cubicBezTo>
                      <a:pt x="72" y="6974"/>
                      <a:pt x="24" y="6856"/>
                      <a:pt x="24" y="6737"/>
                    </a:cubicBezTo>
                    <a:cubicBezTo>
                      <a:pt x="0" y="6523"/>
                      <a:pt x="119" y="6334"/>
                      <a:pt x="309" y="6239"/>
                    </a:cubicBezTo>
                    <a:cubicBezTo>
                      <a:pt x="593" y="6120"/>
                      <a:pt x="854" y="6002"/>
                      <a:pt x="1163" y="5930"/>
                    </a:cubicBezTo>
                    <a:cubicBezTo>
                      <a:pt x="2230" y="5741"/>
                      <a:pt x="3345" y="5693"/>
                      <a:pt x="4436" y="5764"/>
                    </a:cubicBezTo>
                    <a:cubicBezTo>
                      <a:pt x="4579" y="5812"/>
                      <a:pt x="4697" y="5812"/>
                      <a:pt x="4911" y="5812"/>
                    </a:cubicBezTo>
                    <a:close/>
                    <a:moveTo>
                      <a:pt x="13925" y="9892"/>
                    </a:moveTo>
                    <a:cubicBezTo>
                      <a:pt x="14328" y="9797"/>
                      <a:pt x="14684" y="9655"/>
                      <a:pt x="15039" y="9465"/>
                    </a:cubicBezTo>
                    <a:cubicBezTo>
                      <a:pt x="15680" y="9180"/>
                      <a:pt x="16297" y="8824"/>
                      <a:pt x="16818" y="8374"/>
                    </a:cubicBezTo>
                    <a:cubicBezTo>
                      <a:pt x="17151" y="8113"/>
                      <a:pt x="17411" y="7781"/>
                      <a:pt x="17649" y="7425"/>
                    </a:cubicBezTo>
                    <a:cubicBezTo>
                      <a:pt x="17815" y="7117"/>
                      <a:pt x="17886" y="6737"/>
                      <a:pt x="17838" y="6381"/>
                    </a:cubicBezTo>
                    <a:cubicBezTo>
                      <a:pt x="17767" y="5764"/>
                      <a:pt x="17411" y="5219"/>
                      <a:pt x="16866" y="4934"/>
                    </a:cubicBezTo>
                    <a:cubicBezTo>
                      <a:pt x="15632" y="4246"/>
                      <a:pt x="14399" y="4341"/>
                      <a:pt x="13165" y="5005"/>
                    </a:cubicBezTo>
                    <a:cubicBezTo>
                      <a:pt x="13094" y="5029"/>
                      <a:pt x="13023" y="5100"/>
                      <a:pt x="12952" y="5148"/>
                    </a:cubicBezTo>
                    <a:cubicBezTo>
                      <a:pt x="12715" y="5314"/>
                      <a:pt x="12596" y="5551"/>
                      <a:pt x="12572" y="5836"/>
                    </a:cubicBezTo>
                    <a:cubicBezTo>
                      <a:pt x="12549" y="6049"/>
                      <a:pt x="12501" y="6286"/>
                      <a:pt x="12454" y="6500"/>
                    </a:cubicBezTo>
                    <a:cubicBezTo>
                      <a:pt x="12383" y="6690"/>
                      <a:pt x="12217" y="6808"/>
                      <a:pt x="12027" y="6808"/>
                    </a:cubicBezTo>
                    <a:cubicBezTo>
                      <a:pt x="11837" y="6856"/>
                      <a:pt x="11671" y="6761"/>
                      <a:pt x="11576" y="6618"/>
                    </a:cubicBezTo>
                    <a:cubicBezTo>
                      <a:pt x="11505" y="6476"/>
                      <a:pt x="11458" y="6334"/>
                      <a:pt x="11458" y="6191"/>
                    </a:cubicBezTo>
                    <a:cubicBezTo>
                      <a:pt x="11458" y="5978"/>
                      <a:pt x="11481" y="5764"/>
                      <a:pt x="11552" y="5575"/>
                    </a:cubicBezTo>
                    <a:cubicBezTo>
                      <a:pt x="11647" y="5290"/>
                      <a:pt x="11671" y="5005"/>
                      <a:pt x="11624" y="4721"/>
                    </a:cubicBezTo>
                    <a:cubicBezTo>
                      <a:pt x="11481" y="3914"/>
                      <a:pt x="11244" y="3108"/>
                      <a:pt x="10912" y="2325"/>
                    </a:cubicBezTo>
                    <a:cubicBezTo>
                      <a:pt x="10532" y="1471"/>
                      <a:pt x="9726" y="1139"/>
                      <a:pt x="8896" y="949"/>
                    </a:cubicBezTo>
                    <a:cubicBezTo>
                      <a:pt x="8825" y="925"/>
                      <a:pt x="8753" y="925"/>
                      <a:pt x="8658" y="949"/>
                    </a:cubicBezTo>
                    <a:cubicBezTo>
                      <a:pt x="8303" y="997"/>
                      <a:pt x="7947" y="1068"/>
                      <a:pt x="7615" y="1186"/>
                    </a:cubicBezTo>
                    <a:cubicBezTo>
                      <a:pt x="6832" y="1400"/>
                      <a:pt x="6263" y="2111"/>
                      <a:pt x="6215" y="2918"/>
                    </a:cubicBezTo>
                    <a:cubicBezTo>
                      <a:pt x="6168" y="3345"/>
                      <a:pt x="6192" y="3772"/>
                      <a:pt x="6310" y="4175"/>
                    </a:cubicBezTo>
                    <a:cubicBezTo>
                      <a:pt x="6452" y="4721"/>
                      <a:pt x="6666" y="5290"/>
                      <a:pt x="6903" y="5812"/>
                    </a:cubicBezTo>
                    <a:cubicBezTo>
                      <a:pt x="7022" y="6168"/>
                      <a:pt x="7283" y="6429"/>
                      <a:pt x="7615" y="6595"/>
                    </a:cubicBezTo>
                    <a:lnTo>
                      <a:pt x="7923" y="6761"/>
                    </a:lnTo>
                    <a:cubicBezTo>
                      <a:pt x="8564" y="6571"/>
                      <a:pt x="9228" y="6618"/>
                      <a:pt x="9821" y="6856"/>
                    </a:cubicBezTo>
                    <a:cubicBezTo>
                      <a:pt x="11291" y="7377"/>
                      <a:pt x="12596" y="8279"/>
                      <a:pt x="13616" y="9489"/>
                    </a:cubicBezTo>
                    <a:cubicBezTo>
                      <a:pt x="13735" y="9607"/>
                      <a:pt x="13830" y="9750"/>
                      <a:pt x="13925" y="9892"/>
                    </a:cubicBezTo>
                    <a:close/>
                    <a:moveTo>
                      <a:pt x="7757" y="7852"/>
                    </a:moveTo>
                    <a:cubicBezTo>
                      <a:pt x="7567" y="8042"/>
                      <a:pt x="7330" y="8184"/>
                      <a:pt x="7069" y="8231"/>
                    </a:cubicBezTo>
                    <a:cubicBezTo>
                      <a:pt x="6761" y="8303"/>
                      <a:pt x="6476" y="8350"/>
                      <a:pt x="6168" y="8445"/>
                    </a:cubicBezTo>
                    <a:cubicBezTo>
                      <a:pt x="5693" y="8611"/>
                      <a:pt x="5219" y="8777"/>
                      <a:pt x="4745" y="8990"/>
                    </a:cubicBezTo>
                    <a:cubicBezTo>
                      <a:pt x="4175" y="9275"/>
                      <a:pt x="3748" y="9773"/>
                      <a:pt x="3582" y="10390"/>
                    </a:cubicBezTo>
                    <a:cubicBezTo>
                      <a:pt x="3511" y="10675"/>
                      <a:pt x="3535" y="10959"/>
                      <a:pt x="3630" y="11244"/>
                    </a:cubicBezTo>
                    <a:cubicBezTo>
                      <a:pt x="3677" y="11386"/>
                      <a:pt x="3796" y="11505"/>
                      <a:pt x="3938" y="11529"/>
                    </a:cubicBezTo>
                    <a:cubicBezTo>
                      <a:pt x="4057" y="11576"/>
                      <a:pt x="4199" y="11600"/>
                      <a:pt x="4318" y="11600"/>
                    </a:cubicBezTo>
                    <a:cubicBezTo>
                      <a:pt x="4792" y="11647"/>
                      <a:pt x="5243" y="11600"/>
                      <a:pt x="5670" y="11481"/>
                    </a:cubicBezTo>
                    <a:cubicBezTo>
                      <a:pt x="6429" y="11339"/>
                      <a:pt x="7045" y="10841"/>
                      <a:pt x="7354" y="10177"/>
                    </a:cubicBezTo>
                    <a:cubicBezTo>
                      <a:pt x="7449" y="9963"/>
                      <a:pt x="7567" y="9750"/>
                      <a:pt x="7710" y="9583"/>
                    </a:cubicBezTo>
                    <a:cubicBezTo>
                      <a:pt x="7828" y="9394"/>
                      <a:pt x="8065" y="9346"/>
                      <a:pt x="8279" y="9441"/>
                    </a:cubicBezTo>
                    <a:cubicBezTo>
                      <a:pt x="8516" y="9536"/>
                      <a:pt x="8635" y="9773"/>
                      <a:pt x="8587" y="10034"/>
                    </a:cubicBezTo>
                    <a:cubicBezTo>
                      <a:pt x="8540" y="10200"/>
                      <a:pt x="8445" y="10366"/>
                      <a:pt x="8350" y="10532"/>
                    </a:cubicBezTo>
                    <a:cubicBezTo>
                      <a:pt x="8160" y="10817"/>
                      <a:pt x="8065" y="11149"/>
                      <a:pt x="8018" y="11505"/>
                    </a:cubicBezTo>
                    <a:cubicBezTo>
                      <a:pt x="7923" y="12549"/>
                      <a:pt x="8113" y="13616"/>
                      <a:pt x="8540" y="14589"/>
                    </a:cubicBezTo>
                    <a:cubicBezTo>
                      <a:pt x="8658" y="14944"/>
                      <a:pt x="9014" y="15134"/>
                      <a:pt x="9370" y="15087"/>
                    </a:cubicBezTo>
                    <a:cubicBezTo>
                      <a:pt x="10224" y="15016"/>
                      <a:pt x="11007" y="14755"/>
                      <a:pt x="11529" y="14019"/>
                    </a:cubicBezTo>
                    <a:cubicBezTo>
                      <a:pt x="11671" y="13806"/>
                      <a:pt x="11813" y="13592"/>
                      <a:pt x="11908" y="13379"/>
                    </a:cubicBezTo>
                    <a:cubicBezTo>
                      <a:pt x="12193" y="12904"/>
                      <a:pt x="12288" y="12335"/>
                      <a:pt x="12145" y="11790"/>
                    </a:cubicBezTo>
                    <a:cubicBezTo>
                      <a:pt x="12074" y="11742"/>
                      <a:pt x="12027" y="11695"/>
                      <a:pt x="11956" y="11671"/>
                    </a:cubicBezTo>
                    <a:cubicBezTo>
                      <a:pt x="11481" y="11505"/>
                      <a:pt x="11054" y="11268"/>
                      <a:pt x="10675" y="10936"/>
                    </a:cubicBezTo>
                    <a:cubicBezTo>
                      <a:pt x="10366" y="10698"/>
                      <a:pt x="10082" y="10485"/>
                      <a:pt x="9773" y="10224"/>
                    </a:cubicBezTo>
                    <a:cubicBezTo>
                      <a:pt x="8991" y="9560"/>
                      <a:pt x="8160" y="8896"/>
                      <a:pt x="7757" y="7852"/>
                    </a:cubicBezTo>
                    <a:close/>
                    <a:moveTo>
                      <a:pt x="8421" y="7401"/>
                    </a:moveTo>
                    <a:cubicBezTo>
                      <a:pt x="8635" y="7804"/>
                      <a:pt x="8919" y="8184"/>
                      <a:pt x="9275" y="8492"/>
                    </a:cubicBezTo>
                    <a:cubicBezTo>
                      <a:pt x="9868" y="9038"/>
                      <a:pt x="10485" y="9583"/>
                      <a:pt x="11125" y="10082"/>
                    </a:cubicBezTo>
                    <a:cubicBezTo>
                      <a:pt x="11434" y="10319"/>
                      <a:pt x="11766" y="10532"/>
                      <a:pt x="12122" y="10722"/>
                    </a:cubicBezTo>
                    <a:cubicBezTo>
                      <a:pt x="12335" y="10817"/>
                      <a:pt x="12549" y="10864"/>
                      <a:pt x="12786" y="10841"/>
                    </a:cubicBezTo>
                    <a:cubicBezTo>
                      <a:pt x="13071" y="10817"/>
                      <a:pt x="13213" y="10509"/>
                      <a:pt x="13047" y="10295"/>
                    </a:cubicBezTo>
                    <a:cubicBezTo>
                      <a:pt x="12952" y="10153"/>
                      <a:pt x="12857" y="10010"/>
                      <a:pt x="12738" y="9892"/>
                    </a:cubicBezTo>
                    <a:cubicBezTo>
                      <a:pt x="11908" y="8919"/>
                      <a:pt x="10865" y="8160"/>
                      <a:pt x="9678" y="7686"/>
                    </a:cubicBezTo>
                    <a:cubicBezTo>
                      <a:pt x="9299" y="7520"/>
                      <a:pt x="8872" y="7425"/>
                      <a:pt x="8445" y="7401"/>
                    </a:cubicBezTo>
                    <a:close/>
                  </a:path>
                </a:pathLst>
              </a:custGeom>
              <a:solidFill>
                <a:srgbClr val="4F24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grpSp>
            <p:nvGrpSpPr>
              <p:cNvPr id="373" name="Google Shape;373;p18"/>
              <p:cNvGrpSpPr/>
              <p:nvPr/>
            </p:nvGrpSpPr>
            <p:grpSpPr>
              <a:xfrm>
                <a:off x="1474325" y="1168675"/>
                <a:ext cx="407425" cy="1159375"/>
                <a:chOff x="1474325" y="1168675"/>
                <a:chExt cx="407425" cy="1159375"/>
              </a:xfrm>
            </p:grpSpPr>
            <p:sp>
              <p:nvSpPr>
                <p:cNvPr id="374" name="Google Shape;374;p18"/>
                <p:cNvSpPr/>
                <p:nvPr/>
              </p:nvSpPr>
              <p:spPr>
                <a:xfrm flipH="1">
                  <a:off x="1751250" y="1216700"/>
                  <a:ext cx="55175" cy="522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07" h="2089" extrusionOk="0">
                      <a:moveTo>
                        <a:pt x="1661" y="190"/>
                      </a:moveTo>
                      <a:cubicBezTo>
                        <a:pt x="2206" y="499"/>
                        <a:pt x="2183" y="949"/>
                        <a:pt x="1850" y="1543"/>
                      </a:cubicBezTo>
                      <a:cubicBezTo>
                        <a:pt x="1589" y="1922"/>
                        <a:pt x="1068" y="2088"/>
                        <a:pt x="641" y="1875"/>
                      </a:cubicBezTo>
                      <a:cubicBezTo>
                        <a:pt x="237" y="1685"/>
                        <a:pt x="0" y="1234"/>
                        <a:pt x="95" y="807"/>
                      </a:cubicBezTo>
                      <a:cubicBezTo>
                        <a:pt x="166" y="333"/>
                        <a:pt x="593" y="1"/>
                        <a:pt x="1068" y="24"/>
                      </a:cubicBezTo>
                      <a:cubicBezTo>
                        <a:pt x="1281" y="48"/>
                        <a:pt x="1471" y="119"/>
                        <a:pt x="1661" y="190"/>
                      </a:cubicBezTo>
                      <a:close/>
                    </a:path>
                  </a:pathLst>
                </a:custGeom>
                <a:solidFill>
                  <a:srgbClr val="4F240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75" name="Google Shape;375;p18"/>
                <p:cNvSpPr/>
                <p:nvPr/>
              </p:nvSpPr>
              <p:spPr>
                <a:xfrm flipH="1">
                  <a:off x="1594700" y="1504900"/>
                  <a:ext cx="51025" cy="510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041" h="2041" extrusionOk="0">
                      <a:moveTo>
                        <a:pt x="1495" y="262"/>
                      </a:moveTo>
                      <a:cubicBezTo>
                        <a:pt x="1922" y="523"/>
                        <a:pt x="2041" y="1092"/>
                        <a:pt x="1780" y="1495"/>
                      </a:cubicBezTo>
                      <a:cubicBezTo>
                        <a:pt x="1495" y="1922"/>
                        <a:pt x="949" y="2041"/>
                        <a:pt x="522" y="1756"/>
                      </a:cubicBezTo>
                      <a:cubicBezTo>
                        <a:pt x="119" y="1495"/>
                        <a:pt x="1" y="926"/>
                        <a:pt x="261" y="523"/>
                      </a:cubicBezTo>
                      <a:cubicBezTo>
                        <a:pt x="522" y="120"/>
                        <a:pt x="1092" y="1"/>
                        <a:pt x="1495" y="262"/>
                      </a:cubicBezTo>
                      <a:close/>
                    </a:path>
                  </a:pathLst>
                </a:custGeom>
                <a:solidFill>
                  <a:srgbClr val="4F240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76" name="Google Shape;376;p18"/>
                <p:cNvSpPr/>
                <p:nvPr/>
              </p:nvSpPr>
              <p:spPr>
                <a:xfrm flipH="1">
                  <a:off x="1592925" y="1618775"/>
                  <a:ext cx="74150" cy="682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966" h="2729" extrusionOk="0">
                      <a:moveTo>
                        <a:pt x="1922" y="570"/>
                      </a:moveTo>
                      <a:cubicBezTo>
                        <a:pt x="2966" y="1139"/>
                        <a:pt x="2088" y="2728"/>
                        <a:pt x="1044" y="2159"/>
                      </a:cubicBezTo>
                      <a:cubicBezTo>
                        <a:pt x="1" y="1566"/>
                        <a:pt x="855" y="0"/>
                        <a:pt x="1922" y="570"/>
                      </a:cubicBezTo>
                      <a:close/>
                    </a:path>
                  </a:pathLst>
                </a:custGeom>
                <a:solidFill>
                  <a:srgbClr val="4F240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77" name="Google Shape;377;p18"/>
                <p:cNvSpPr/>
                <p:nvPr/>
              </p:nvSpPr>
              <p:spPr>
                <a:xfrm flipH="1">
                  <a:off x="1800475" y="1719000"/>
                  <a:ext cx="58725" cy="61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349" h="2444" extrusionOk="0">
                      <a:moveTo>
                        <a:pt x="1755" y="237"/>
                      </a:moveTo>
                      <a:cubicBezTo>
                        <a:pt x="2182" y="475"/>
                        <a:pt x="2348" y="996"/>
                        <a:pt x="2087" y="1423"/>
                      </a:cubicBezTo>
                      <a:cubicBezTo>
                        <a:pt x="1518" y="2443"/>
                        <a:pt x="0" y="1566"/>
                        <a:pt x="569" y="570"/>
                      </a:cubicBezTo>
                      <a:cubicBezTo>
                        <a:pt x="807" y="143"/>
                        <a:pt x="1352" y="0"/>
                        <a:pt x="1755" y="237"/>
                      </a:cubicBezTo>
                      <a:close/>
                    </a:path>
                  </a:pathLst>
                </a:custGeom>
                <a:solidFill>
                  <a:srgbClr val="4F240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78" name="Google Shape;378;p18"/>
                <p:cNvSpPr/>
                <p:nvPr/>
              </p:nvSpPr>
              <p:spPr>
                <a:xfrm flipH="1">
                  <a:off x="1585800" y="2272875"/>
                  <a:ext cx="51025" cy="551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041" h="2207" extrusionOk="0">
                      <a:moveTo>
                        <a:pt x="1779" y="1566"/>
                      </a:moveTo>
                      <a:cubicBezTo>
                        <a:pt x="1400" y="2207"/>
                        <a:pt x="404" y="2088"/>
                        <a:pt x="214" y="1353"/>
                      </a:cubicBezTo>
                      <a:cubicBezTo>
                        <a:pt x="0" y="594"/>
                        <a:pt x="807" y="0"/>
                        <a:pt x="1471" y="380"/>
                      </a:cubicBezTo>
                      <a:cubicBezTo>
                        <a:pt x="1898" y="594"/>
                        <a:pt x="2040" y="1139"/>
                        <a:pt x="1779" y="1566"/>
                      </a:cubicBezTo>
                      <a:close/>
                    </a:path>
                  </a:pathLst>
                </a:custGeom>
                <a:solidFill>
                  <a:srgbClr val="4F240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79" name="Google Shape;379;p18"/>
                <p:cNvSpPr/>
                <p:nvPr/>
              </p:nvSpPr>
              <p:spPr>
                <a:xfrm flipH="1">
                  <a:off x="1474325" y="2036250"/>
                  <a:ext cx="43900" cy="492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56" h="1970" extrusionOk="0">
                      <a:moveTo>
                        <a:pt x="451" y="1804"/>
                      </a:moveTo>
                      <a:cubicBezTo>
                        <a:pt x="167" y="1614"/>
                        <a:pt x="1" y="1258"/>
                        <a:pt x="72" y="926"/>
                      </a:cubicBezTo>
                      <a:cubicBezTo>
                        <a:pt x="238" y="96"/>
                        <a:pt x="1353" y="1"/>
                        <a:pt x="1661" y="784"/>
                      </a:cubicBezTo>
                      <a:cubicBezTo>
                        <a:pt x="1708" y="950"/>
                        <a:pt x="1732" y="1116"/>
                        <a:pt x="1732" y="1282"/>
                      </a:cubicBezTo>
                      <a:cubicBezTo>
                        <a:pt x="1756" y="1638"/>
                        <a:pt x="1471" y="1922"/>
                        <a:pt x="1115" y="1946"/>
                      </a:cubicBezTo>
                      <a:cubicBezTo>
                        <a:pt x="878" y="1970"/>
                        <a:pt x="665" y="1899"/>
                        <a:pt x="451" y="1804"/>
                      </a:cubicBezTo>
                      <a:close/>
                    </a:path>
                  </a:pathLst>
                </a:custGeom>
                <a:solidFill>
                  <a:srgbClr val="4F240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80" name="Google Shape;380;p18"/>
                <p:cNvSpPr/>
                <p:nvPr/>
              </p:nvSpPr>
              <p:spPr>
                <a:xfrm flipH="1">
                  <a:off x="1735250" y="1797875"/>
                  <a:ext cx="58125" cy="557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325" h="2230" extrusionOk="0">
                      <a:moveTo>
                        <a:pt x="546" y="1684"/>
                      </a:moveTo>
                      <a:cubicBezTo>
                        <a:pt x="142" y="1471"/>
                        <a:pt x="0" y="949"/>
                        <a:pt x="261" y="546"/>
                      </a:cubicBezTo>
                      <a:cubicBezTo>
                        <a:pt x="451" y="142"/>
                        <a:pt x="973" y="0"/>
                        <a:pt x="1376" y="261"/>
                      </a:cubicBezTo>
                      <a:cubicBezTo>
                        <a:pt x="2325" y="807"/>
                        <a:pt x="1471" y="2230"/>
                        <a:pt x="546" y="1684"/>
                      </a:cubicBezTo>
                      <a:close/>
                    </a:path>
                  </a:pathLst>
                </a:custGeom>
                <a:solidFill>
                  <a:srgbClr val="4F240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81" name="Google Shape;381;p18"/>
                <p:cNvSpPr/>
                <p:nvPr/>
              </p:nvSpPr>
              <p:spPr>
                <a:xfrm flipH="1">
                  <a:off x="1723975" y="1648425"/>
                  <a:ext cx="46275" cy="362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51" h="1448" extrusionOk="0">
                      <a:moveTo>
                        <a:pt x="1305" y="95"/>
                      </a:moveTo>
                      <a:cubicBezTo>
                        <a:pt x="1850" y="427"/>
                        <a:pt x="1779" y="1068"/>
                        <a:pt x="1423" y="1258"/>
                      </a:cubicBezTo>
                      <a:cubicBezTo>
                        <a:pt x="1115" y="1424"/>
                        <a:pt x="759" y="1447"/>
                        <a:pt x="427" y="1329"/>
                      </a:cubicBezTo>
                      <a:cubicBezTo>
                        <a:pt x="142" y="1186"/>
                        <a:pt x="0" y="902"/>
                        <a:pt x="48" y="593"/>
                      </a:cubicBezTo>
                      <a:cubicBezTo>
                        <a:pt x="95" y="285"/>
                        <a:pt x="332" y="48"/>
                        <a:pt x="641" y="0"/>
                      </a:cubicBezTo>
                      <a:cubicBezTo>
                        <a:pt x="854" y="24"/>
                        <a:pt x="1068" y="48"/>
                        <a:pt x="1305" y="95"/>
                      </a:cubicBezTo>
                      <a:close/>
                    </a:path>
                  </a:pathLst>
                </a:custGeom>
                <a:solidFill>
                  <a:srgbClr val="4F240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82" name="Google Shape;382;p18"/>
                <p:cNvSpPr/>
                <p:nvPr/>
              </p:nvSpPr>
              <p:spPr>
                <a:xfrm flipH="1">
                  <a:off x="1504550" y="2170275"/>
                  <a:ext cx="41550" cy="42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62" h="1685" extrusionOk="0">
                      <a:moveTo>
                        <a:pt x="1448" y="1234"/>
                      </a:moveTo>
                      <a:cubicBezTo>
                        <a:pt x="1234" y="1590"/>
                        <a:pt x="783" y="1685"/>
                        <a:pt x="451" y="1471"/>
                      </a:cubicBezTo>
                      <a:cubicBezTo>
                        <a:pt x="119" y="1258"/>
                        <a:pt x="1" y="831"/>
                        <a:pt x="190" y="475"/>
                      </a:cubicBezTo>
                      <a:cubicBezTo>
                        <a:pt x="404" y="119"/>
                        <a:pt x="878" y="1"/>
                        <a:pt x="1234" y="238"/>
                      </a:cubicBezTo>
                      <a:cubicBezTo>
                        <a:pt x="1566" y="451"/>
                        <a:pt x="1661" y="902"/>
                        <a:pt x="1448" y="1234"/>
                      </a:cubicBezTo>
                      <a:close/>
                    </a:path>
                  </a:pathLst>
                </a:custGeom>
                <a:solidFill>
                  <a:srgbClr val="4F240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83" name="Google Shape;383;p18"/>
                <p:cNvSpPr/>
                <p:nvPr/>
              </p:nvSpPr>
              <p:spPr>
                <a:xfrm flipH="1">
                  <a:off x="1657550" y="1759325"/>
                  <a:ext cx="51025" cy="480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041" h="1922" extrusionOk="0">
                      <a:moveTo>
                        <a:pt x="807" y="1708"/>
                      </a:moveTo>
                      <a:cubicBezTo>
                        <a:pt x="0" y="1210"/>
                        <a:pt x="735" y="0"/>
                        <a:pt x="1542" y="475"/>
                      </a:cubicBezTo>
                      <a:cubicBezTo>
                        <a:pt x="1922" y="664"/>
                        <a:pt x="2040" y="1139"/>
                        <a:pt x="1803" y="1495"/>
                      </a:cubicBezTo>
                      <a:cubicBezTo>
                        <a:pt x="1589" y="1827"/>
                        <a:pt x="1139" y="1922"/>
                        <a:pt x="807" y="1708"/>
                      </a:cubicBezTo>
                      <a:close/>
                    </a:path>
                  </a:pathLst>
                </a:custGeom>
                <a:solidFill>
                  <a:srgbClr val="4F240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84" name="Google Shape;384;p18"/>
                <p:cNvSpPr/>
                <p:nvPr/>
              </p:nvSpPr>
              <p:spPr>
                <a:xfrm flipH="1">
                  <a:off x="1554375" y="1686975"/>
                  <a:ext cx="54575" cy="587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83" h="2349" extrusionOk="0">
                      <a:moveTo>
                        <a:pt x="498" y="783"/>
                      </a:moveTo>
                      <a:cubicBezTo>
                        <a:pt x="973" y="0"/>
                        <a:pt x="2183" y="688"/>
                        <a:pt x="1732" y="1518"/>
                      </a:cubicBezTo>
                      <a:cubicBezTo>
                        <a:pt x="1257" y="2349"/>
                        <a:pt x="0" y="1613"/>
                        <a:pt x="498" y="783"/>
                      </a:cubicBezTo>
                      <a:close/>
                    </a:path>
                  </a:pathLst>
                </a:custGeom>
                <a:solidFill>
                  <a:srgbClr val="4F240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85" name="Google Shape;385;p18"/>
                <p:cNvSpPr/>
                <p:nvPr/>
              </p:nvSpPr>
              <p:spPr>
                <a:xfrm flipH="1">
                  <a:off x="1511075" y="1793725"/>
                  <a:ext cx="37975" cy="397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19" h="1590" extrusionOk="0">
                      <a:moveTo>
                        <a:pt x="474" y="1376"/>
                      </a:moveTo>
                      <a:cubicBezTo>
                        <a:pt x="166" y="1234"/>
                        <a:pt x="0" y="854"/>
                        <a:pt x="142" y="522"/>
                      </a:cubicBezTo>
                      <a:cubicBezTo>
                        <a:pt x="261" y="190"/>
                        <a:pt x="617" y="0"/>
                        <a:pt x="949" y="71"/>
                      </a:cubicBezTo>
                      <a:cubicBezTo>
                        <a:pt x="1305" y="166"/>
                        <a:pt x="1518" y="498"/>
                        <a:pt x="1494" y="830"/>
                      </a:cubicBezTo>
                      <a:cubicBezTo>
                        <a:pt x="1471" y="925"/>
                        <a:pt x="1447" y="996"/>
                        <a:pt x="1423" y="1067"/>
                      </a:cubicBezTo>
                      <a:cubicBezTo>
                        <a:pt x="1352" y="1400"/>
                        <a:pt x="996" y="1589"/>
                        <a:pt x="688" y="1471"/>
                      </a:cubicBezTo>
                      <a:cubicBezTo>
                        <a:pt x="593" y="1447"/>
                        <a:pt x="522" y="1400"/>
                        <a:pt x="474" y="1376"/>
                      </a:cubicBezTo>
                      <a:close/>
                    </a:path>
                  </a:pathLst>
                </a:custGeom>
                <a:solidFill>
                  <a:srgbClr val="4F240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86" name="Google Shape;386;p18"/>
                <p:cNvSpPr/>
                <p:nvPr/>
              </p:nvSpPr>
              <p:spPr>
                <a:xfrm flipH="1">
                  <a:off x="1620200" y="1401125"/>
                  <a:ext cx="40350" cy="457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14" h="1828" extrusionOk="0">
                      <a:moveTo>
                        <a:pt x="404" y="1495"/>
                      </a:moveTo>
                      <a:cubicBezTo>
                        <a:pt x="95" y="1282"/>
                        <a:pt x="1" y="879"/>
                        <a:pt x="167" y="546"/>
                      </a:cubicBezTo>
                      <a:cubicBezTo>
                        <a:pt x="475" y="1"/>
                        <a:pt x="1305" y="119"/>
                        <a:pt x="1471" y="736"/>
                      </a:cubicBezTo>
                      <a:cubicBezTo>
                        <a:pt x="1614" y="1353"/>
                        <a:pt x="949" y="1827"/>
                        <a:pt x="404" y="1495"/>
                      </a:cubicBezTo>
                      <a:close/>
                    </a:path>
                  </a:pathLst>
                </a:custGeom>
                <a:solidFill>
                  <a:srgbClr val="4F240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87" name="Google Shape;387;p18"/>
                <p:cNvSpPr/>
                <p:nvPr/>
              </p:nvSpPr>
              <p:spPr>
                <a:xfrm flipH="1">
                  <a:off x="1663500" y="1304475"/>
                  <a:ext cx="40350" cy="397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14" h="1590" extrusionOk="0">
                      <a:moveTo>
                        <a:pt x="1424" y="1163"/>
                      </a:moveTo>
                      <a:cubicBezTo>
                        <a:pt x="1234" y="1471"/>
                        <a:pt x="807" y="1590"/>
                        <a:pt x="499" y="1424"/>
                      </a:cubicBezTo>
                      <a:cubicBezTo>
                        <a:pt x="143" y="1234"/>
                        <a:pt x="1" y="783"/>
                        <a:pt x="214" y="451"/>
                      </a:cubicBezTo>
                      <a:cubicBezTo>
                        <a:pt x="380" y="119"/>
                        <a:pt x="807" y="0"/>
                        <a:pt x="1139" y="190"/>
                      </a:cubicBezTo>
                      <a:cubicBezTo>
                        <a:pt x="1495" y="356"/>
                        <a:pt x="1614" y="807"/>
                        <a:pt x="1424" y="1163"/>
                      </a:cubicBezTo>
                      <a:close/>
                    </a:path>
                  </a:pathLst>
                </a:custGeom>
                <a:solidFill>
                  <a:srgbClr val="4F240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88" name="Google Shape;388;p18"/>
                <p:cNvSpPr/>
                <p:nvPr/>
              </p:nvSpPr>
              <p:spPr>
                <a:xfrm flipH="1">
                  <a:off x="1842575" y="1168675"/>
                  <a:ext cx="39175" cy="39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67" h="1566" extrusionOk="0">
                      <a:moveTo>
                        <a:pt x="1092" y="166"/>
                      </a:moveTo>
                      <a:cubicBezTo>
                        <a:pt x="1448" y="356"/>
                        <a:pt x="1566" y="759"/>
                        <a:pt x="1400" y="1115"/>
                      </a:cubicBezTo>
                      <a:cubicBezTo>
                        <a:pt x="1210" y="1447"/>
                        <a:pt x="807" y="1566"/>
                        <a:pt x="475" y="1400"/>
                      </a:cubicBezTo>
                      <a:cubicBezTo>
                        <a:pt x="119" y="1234"/>
                        <a:pt x="1" y="807"/>
                        <a:pt x="167" y="475"/>
                      </a:cubicBezTo>
                      <a:cubicBezTo>
                        <a:pt x="333" y="119"/>
                        <a:pt x="760" y="0"/>
                        <a:pt x="1092" y="166"/>
                      </a:cubicBezTo>
                      <a:close/>
                    </a:path>
                  </a:pathLst>
                </a:custGeom>
                <a:solidFill>
                  <a:srgbClr val="4F240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89" name="Google Shape;389;p18"/>
                <p:cNvSpPr/>
                <p:nvPr/>
              </p:nvSpPr>
              <p:spPr>
                <a:xfrm flipH="1">
                  <a:off x="1483200" y="1905200"/>
                  <a:ext cx="33850" cy="403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54" h="1614" extrusionOk="0">
                      <a:moveTo>
                        <a:pt x="1140" y="1187"/>
                      </a:moveTo>
                      <a:cubicBezTo>
                        <a:pt x="997" y="1471"/>
                        <a:pt x="689" y="1614"/>
                        <a:pt x="404" y="1519"/>
                      </a:cubicBezTo>
                      <a:cubicBezTo>
                        <a:pt x="167" y="1448"/>
                        <a:pt x="1" y="1210"/>
                        <a:pt x="1" y="973"/>
                      </a:cubicBezTo>
                      <a:cubicBezTo>
                        <a:pt x="1" y="807"/>
                        <a:pt x="48" y="617"/>
                        <a:pt x="96" y="475"/>
                      </a:cubicBezTo>
                      <a:cubicBezTo>
                        <a:pt x="191" y="167"/>
                        <a:pt x="499" y="1"/>
                        <a:pt x="807" y="72"/>
                      </a:cubicBezTo>
                      <a:cubicBezTo>
                        <a:pt x="1140" y="167"/>
                        <a:pt x="1353" y="475"/>
                        <a:pt x="1282" y="807"/>
                      </a:cubicBezTo>
                      <a:cubicBezTo>
                        <a:pt x="1258" y="949"/>
                        <a:pt x="1211" y="1068"/>
                        <a:pt x="1140" y="1187"/>
                      </a:cubicBezTo>
                      <a:close/>
                    </a:path>
                  </a:pathLst>
                </a:custGeom>
                <a:solidFill>
                  <a:srgbClr val="4F240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</p:grpSp>
      </p:grpSp>
      <p:grpSp>
        <p:nvGrpSpPr>
          <p:cNvPr id="390" name="Google Shape;390;p18"/>
          <p:cNvGrpSpPr/>
          <p:nvPr/>
        </p:nvGrpSpPr>
        <p:grpSpPr>
          <a:xfrm>
            <a:off x="3957738" y="1055200"/>
            <a:ext cx="608900" cy="407500"/>
            <a:chOff x="4137713" y="525925"/>
            <a:chExt cx="608900" cy="407500"/>
          </a:xfrm>
        </p:grpSpPr>
        <p:sp>
          <p:nvSpPr>
            <p:cNvPr id="391" name="Google Shape;391;p18"/>
            <p:cNvSpPr/>
            <p:nvPr/>
          </p:nvSpPr>
          <p:spPr>
            <a:xfrm>
              <a:off x="4168063" y="559925"/>
              <a:ext cx="556575" cy="353625"/>
            </a:xfrm>
            <a:custGeom>
              <a:avLst/>
              <a:gdLst/>
              <a:ahLst/>
              <a:cxnLst/>
              <a:rect l="l" t="t" r="r" b="b"/>
              <a:pathLst>
                <a:path w="22263" h="14145" extrusionOk="0">
                  <a:moveTo>
                    <a:pt x="8913" y="11257"/>
                  </a:moveTo>
                  <a:cubicBezTo>
                    <a:pt x="8495" y="11069"/>
                    <a:pt x="8160" y="11195"/>
                    <a:pt x="7825" y="11487"/>
                  </a:cubicBezTo>
                  <a:cubicBezTo>
                    <a:pt x="7302" y="11948"/>
                    <a:pt x="6696" y="12345"/>
                    <a:pt x="6110" y="12764"/>
                  </a:cubicBezTo>
                  <a:cubicBezTo>
                    <a:pt x="5670" y="13078"/>
                    <a:pt x="5147" y="13161"/>
                    <a:pt x="4603" y="13057"/>
                  </a:cubicBezTo>
                  <a:cubicBezTo>
                    <a:pt x="4101" y="12952"/>
                    <a:pt x="3599" y="12889"/>
                    <a:pt x="3118" y="12827"/>
                  </a:cubicBezTo>
                  <a:cubicBezTo>
                    <a:pt x="2825" y="12764"/>
                    <a:pt x="2678" y="12638"/>
                    <a:pt x="2657" y="12345"/>
                  </a:cubicBezTo>
                  <a:cubicBezTo>
                    <a:pt x="2657" y="12136"/>
                    <a:pt x="2615" y="11927"/>
                    <a:pt x="2678" y="11739"/>
                  </a:cubicBezTo>
                  <a:cubicBezTo>
                    <a:pt x="3013" y="10881"/>
                    <a:pt x="3139" y="9960"/>
                    <a:pt x="3724" y="9228"/>
                  </a:cubicBezTo>
                  <a:cubicBezTo>
                    <a:pt x="3829" y="9102"/>
                    <a:pt x="3913" y="8956"/>
                    <a:pt x="3996" y="8788"/>
                  </a:cubicBezTo>
                  <a:lnTo>
                    <a:pt x="3996" y="8684"/>
                  </a:lnTo>
                  <a:cubicBezTo>
                    <a:pt x="3913" y="8663"/>
                    <a:pt x="3829" y="8600"/>
                    <a:pt x="3766" y="8642"/>
                  </a:cubicBezTo>
                  <a:cubicBezTo>
                    <a:pt x="3578" y="8705"/>
                    <a:pt x="3369" y="8767"/>
                    <a:pt x="3201" y="8893"/>
                  </a:cubicBezTo>
                  <a:cubicBezTo>
                    <a:pt x="2762" y="9270"/>
                    <a:pt x="2323" y="9270"/>
                    <a:pt x="1799" y="9165"/>
                  </a:cubicBezTo>
                  <a:cubicBezTo>
                    <a:pt x="1193" y="9018"/>
                    <a:pt x="670" y="8809"/>
                    <a:pt x="251" y="8349"/>
                  </a:cubicBezTo>
                  <a:cubicBezTo>
                    <a:pt x="126" y="8182"/>
                    <a:pt x="63" y="7972"/>
                    <a:pt x="21" y="7805"/>
                  </a:cubicBezTo>
                  <a:cubicBezTo>
                    <a:pt x="0" y="7638"/>
                    <a:pt x="0" y="7449"/>
                    <a:pt x="21" y="7282"/>
                  </a:cubicBezTo>
                  <a:cubicBezTo>
                    <a:pt x="84" y="6591"/>
                    <a:pt x="356" y="5985"/>
                    <a:pt x="983" y="5671"/>
                  </a:cubicBezTo>
                  <a:cubicBezTo>
                    <a:pt x="1465" y="5441"/>
                    <a:pt x="2511" y="5566"/>
                    <a:pt x="3013" y="6236"/>
                  </a:cubicBezTo>
                  <a:cubicBezTo>
                    <a:pt x="3055" y="6298"/>
                    <a:pt x="3118" y="6403"/>
                    <a:pt x="3160" y="6403"/>
                  </a:cubicBezTo>
                  <a:cubicBezTo>
                    <a:pt x="3264" y="6445"/>
                    <a:pt x="3390" y="6403"/>
                    <a:pt x="3452" y="6361"/>
                  </a:cubicBezTo>
                  <a:cubicBezTo>
                    <a:pt x="3536" y="6277"/>
                    <a:pt x="3536" y="6152"/>
                    <a:pt x="3536" y="6026"/>
                  </a:cubicBezTo>
                  <a:cubicBezTo>
                    <a:pt x="3557" y="5566"/>
                    <a:pt x="3536" y="5127"/>
                    <a:pt x="3557" y="4687"/>
                  </a:cubicBezTo>
                  <a:cubicBezTo>
                    <a:pt x="3662" y="2951"/>
                    <a:pt x="4415" y="1591"/>
                    <a:pt x="5754" y="523"/>
                  </a:cubicBezTo>
                  <a:cubicBezTo>
                    <a:pt x="6193" y="168"/>
                    <a:pt x="6717" y="0"/>
                    <a:pt x="7323" y="0"/>
                  </a:cubicBezTo>
                  <a:cubicBezTo>
                    <a:pt x="8558" y="0"/>
                    <a:pt x="9520" y="900"/>
                    <a:pt x="9541" y="2156"/>
                  </a:cubicBezTo>
                  <a:lnTo>
                    <a:pt x="9541" y="3118"/>
                  </a:lnTo>
                  <a:cubicBezTo>
                    <a:pt x="9541" y="3327"/>
                    <a:pt x="9625" y="3536"/>
                    <a:pt x="9834" y="3620"/>
                  </a:cubicBezTo>
                  <a:cubicBezTo>
                    <a:pt x="10043" y="3725"/>
                    <a:pt x="10274" y="3620"/>
                    <a:pt x="10441" y="3390"/>
                  </a:cubicBezTo>
                  <a:cubicBezTo>
                    <a:pt x="10504" y="3285"/>
                    <a:pt x="10546" y="3181"/>
                    <a:pt x="10608" y="3097"/>
                  </a:cubicBezTo>
                  <a:cubicBezTo>
                    <a:pt x="10818" y="2804"/>
                    <a:pt x="11090" y="2532"/>
                    <a:pt x="11424" y="2428"/>
                  </a:cubicBezTo>
                  <a:cubicBezTo>
                    <a:pt x="12387" y="2156"/>
                    <a:pt x="13328" y="2176"/>
                    <a:pt x="14228" y="2783"/>
                  </a:cubicBezTo>
                  <a:cubicBezTo>
                    <a:pt x="14751" y="3139"/>
                    <a:pt x="15044" y="3641"/>
                    <a:pt x="15044" y="4269"/>
                  </a:cubicBezTo>
                  <a:lnTo>
                    <a:pt x="15044" y="5336"/>
                  </a:lnTo>
                  <a:cubicBezTo>
                    <a:pt x="15065" y="5775"/>
                    <a:pt x="15295" y="5964"/>
                    <a:pt x="15735" y="5943"/>
                  </a:cubicBezTo>
                  <a:cubicBezTo>
                    <a:pt x="15923" y="5922"/>
                    <a:pt x="16090" y="5880"/>
                    <a:pt x="16258" y="5817"/>
                  </a:cubicBezTo>
                  <a:cubicBezTo>
                    <a:pt x="16990" y="5545"/>
                    <a:pt x="17785" y="5503"/>
                    <a:pt x="18538" y="5587"/>
                  </a:cubicBezTo>
                  <a:cubicBezTo>
                    <a:pt x="19898" y="5754"/>
                    <a:pt x="21007" y="6424"/>
                    <a:pt x="21761" y="7554"/>
                  </a:cubicBezTo>
                  <a:cubicBezTo>
                    <a:pt x="22263" y="8286"/>
                    <a:pt x="22179" y="9186"/>
                    <a:pt x="21593" y="9855"/>
                  </a:cubicBezTo>
                  <a:cubicBezTo>
                    <a:pt x="20714" y="10943"/>
                    <a:pt x="19543" y="11508"/>
                    <a:pt x="18204" y="11780"/>
                  </a:cubicBezTo>
                  <a:cubicBezTo>
                    <a:pt x="17932" y="11822"/>
                    <a:pt x="17680" y="11843"/>
                    <a:pt x="17408" y="11906"/>
                  </a:cubicBezTo>
                  <a:cubicBezTo>
                    <a:pt x="16718" y="12052"/>
                    <a:pt x="16237" y="11801"/>
                    <a:pt x="15881" y="11195"/>
                  </a:cubicBezTo>
                  <a:cubicBezTo>
                    <a:pt x="15588" y="10734"/>
                    <a:pt x="15149" y="10755"/>
                    <a:pt x="14835" y="11195"/>
                  </a:cubicBezTo>
                  <a:cubicBezTo>
                    <a:pt x="14542" y="11634"/>
                    <a:pt x="14228" y="12052"/>
                    <a:pt x="13914" y="12513"/>
                  </a:cubicBezTo>
                  <a:cubicBezTo>
                    <a:pt x="13642" y="12889"/>
                    <a:pt x="13266" y="13182"/>
                    <a:pt x="12889" y="13475"/>
                  </a:cubicBezTo>
                  <a:cubicBezTo>
                    <a:pt x="12073" y="14145"/>
                    <a:pt x="10755" y="13915"/>
                    <a:pt x="10127" y="13308"/>
                  </a:cubicBezTo>
                  <a:cubicBezTo>
                    <a:pt x="9562" y="12764"/>
                    <a:pt x="9123" y="12094"/>
                    <a:pt x="8913" y="1125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2" name="Google Shape;392;p18"/>
            <p:cNvSpPr/>
            <p:nvPr/>
          </p:nvSpPr>
          <p:spPr>
            <a:xfrm>
              <a:off x="4137713" y="525925"/>
              <a:ext cx="608900" cy="407500"/>
            </a:xfrm>
            <a:custGeom>
              <a:avLst/>
              <a:gdLst/>
              <a:ahLst/>
              <a:cxnLst/>
              <a:rect l="l" t="t" r="r" b="b"/>
              <a:pathLst>
                <a:path w="24356" h="16300" extrusionOk="0">
                  <a:moveTo>
                    <a:pt x="3976" y="6194"/>
                  </a:moveTo>
                  <a:cubicBezTo>
                    <a:pt x="3913" y="4896"/>
                    <a:pt x="4353" y="3788"/>
                    <a:pt x="5001" y="2741"/>
                  </a:cubicBezTo>
                  <a:cubicBezTo>
                    <a:pt x="5336" y="2218"/>
                    <a:pt x="5713" y="1737"/>
                    <a:pt x="6215" y="1360"/>
                  </a:cubicBezTo>
                  <a:cubicBezTo>
                    <a:pt x="6529" y="1130"/>
                    <a:pt x="6884" y="858"/>
                    <a:pt x="7261" y="712"/>
                  </a:cubicBezTo>
                  <a:cubicBezTo>
                    <a:pt x="9081" y="0"/>
                    <a:pt x="10567" y="544"/>
                    <a:pt x="11488" y="2281"/>
                  </a:cubicBezTo>
                  <a:cubicBezTo>
                    <a:pt x="11613" y="2511"/>
                    <a:pt x="11697" y="2741"/>
                    <a:pt x="11780" y="2992"/>
                  </a:cubicBezTo>
                  <a:cubicBezTo>
                    <a:pt x="11864" y="3013"/>
                    <a:pt x="11927" y="3034"/>
                    <a:pt x="11969" y="3013"/>
                  </a:cubicBezTo>
                  <a:cubicBezTo>
                    <a:pt x="12806" y="2574"/>
                    <a:pt x="13685" y="2616"/>
                    <a:pt x="14542" y="2720"/>
                  </a:cubicBezTo>
                  <a:cubicBezTo>
                    <a:pt x="15944" y="2888"/>
                    <a:pt x="17032" y="3997"/>
                    <a:pt x="17221" y="5378"/>
                  </a:cubicBezTo>
                  <a:cubicBezTo>
                    <a:pt x="17242" y="5629"/>
                    <a:pt x="17262" y="5838"/>
                    <a:pt x="17304" y="6089"/>
                  </a:cubicBezTo>
                  <a:cubicBezTo>
                    <a:pt x="17723" y="6047"/>
                    <a:pt x="18099" y="5985"/>
                    <a:pt x="18476" y="5943"/>
                  </a:cubicBezTo>
                  <a:cubicBezTo>
                    <a:pt x="20464" y="5692"/>
                    <a:pt x="22117" y="6424"/>
                    <a:pt x="23435" y="7868"/>
                  </a:cubicBezTo>
                  <a:cubicBezTo>
                    <a:pt x="24230" y="8746"/>
                    <a:pt x="24356" y="9751"/>
                    <a:pt x="24125" y="10860"/>
                  </a:cubicBezTo>
                  <a:cubicBezTo>
                    <a:pt x="24042" y="11215"/>
                    <a:pt x="23812" y="11529"/>
                    <a:pt x="23581" y="11843"/>
                  </a:cubicBezTo>
                  <a:cubicBezTo>
                    <a:pt x="22786" y="12889"/>
                    <a:pt x="21719" y="13559"/>
                    <a:pt x="20464" y="13935"/>
                  </a:cubicBezTo>
                  <a:cubicBezTo>
                    <a:pt x="19941" y="14103"/>
                    <a:pt x="19418" y="14354"/>
                    <a:pt x="18832" y="14354"/>
                  </a:cubicBezTo>
                  <a:cubicBezTo>
                    <a:pt x="18204" y="14354"/>
                    <a:pt x="17618" y="14249"/>
                    <a:pt x="17095" y="13894"/>
                  </a:cubicBezTo>
                  <a:cubicBezTo>
                    <a:pt x="16949" y="13789"/>
                    <a:pt x="16802" y="13705"/>
                    <a:pt x="16614" y="13601"/>
                  </a:cubicBezTo>
                  <a:cubicBezTo>
                    <a:pt x="16321" y="13998"/>
                    <a:pt x="15840" y="14145"/>
                    <a:pt x="15756" y="14710"/>
                  </a:cubicBezTo>
                  <a:cubicBezTo>
                    <a:pt x="15756" y="14814"/>
                    <a:pt x="15589" y="14877"/>
                    <a:pt x="15526" y="14961"/>
                  </a:cubicBezTo>
                  <a:cubicBezTo>
                    <a:pt x="15317" y="15107"/>
                    <a:pt x="15107" y="15275"/>
                    <a:pt x="14898" y="15463"/>
                  </a:cubicBezTo>
                  <a:cubicBezTo>
                    <a:pt x="14082" y="16216"/>
                    <a:pt x="13120" y="16300"/>
                    <a:pt x="12073" y="16112"/>
                  </a:cubicBezTo>
                  <a:cubicBezTo>
                    <a:pt x="11718" y="16070"/>
                    <a:pt x="11383" y="15881"/>
                    <a:pt x="11090" y="15714"/>
                  </a:cubicBezTo>
                  <a:cubicBezTo>
                    <a:pt x="10567" y="15400"/>
                    <a:pt x="10211" y="14961"/>
                    <a:pt x="9876" y="14459"/>
                  </a:cubicBezTo>
                  <a:cubicBezTo>
                    <a:pt x="9709" y="14249"/>
                    <a:pt x="9583" y="14019"/>
                    <a:pt x="9416" y="13768"/>
                  </a:cubicBezTo>
                  <a:cubicBezTo>
                    <a:pt x="9270" y="13873"/>
                    <a:pt x="9102" y="13935"/>
                    <a:pt x="8977" y="14040"/>
                  </a:cubicBezTo>
                  <a:cubicBezTo>
                    <a:pt x="8726" y="14228"/>
                    <a:pt x="8454" y="14438"/>
                    <a:pt x="8203" y="14626"/>
                  </a:cubicBezTo>
                  <a:cubicBezTo>
                    <a:pt x="6738" y="15693"/>
                    <a:pt x="5169" y="15588"/>
                    <a:pt x="3599" y="14940"/>
                  </a:cubicBezTo>
                  <a:cubicBezTo>
                    <a:pt x="3390" y="14856"/>
                    <a:pt x="3181" y="14689"/>
                    <a:pt x="2993" y="14563"/>
                  </a:cubicBezTo>
                  <a:cubicBezTo>
                    <a:pt x="2721" y="14354"/>
                    <a:pt x="2595" y="14061"/>
                    <a:pt x="2595" y="13726"/>
                  </a:cubicBezTo>
                  <a:cubicBezTo>
                    <a:pt x="2595" y="13119"/>
                    <a:pt x="2595" y="12555"/>
                    <a:pt x="2888" y="12011"/>
                  </a:cubicBezTo>
                  <a:cubicBezTo>
                    <a:pt x="2909" y="11927"/>
                    <a:pt x="2930" y="11843"/>
                    <a:pt x="2972" y="11718"/>
                  </a:cubicBezTo>
                  <a:cubicBezTo>
                    <a:pt x="2762" y="11487"/>
                    <a:pt x="2449" y="11508"/>
                    <a:pt x="2177" y="11425"/>
                  </a:cubicBezTo>
                  <a:cubicBezTo>
                    <a:pt x="1570" y="11215"/>
                    <a:pt x="1047" y="10902"/>
                    <a:pt x="628" y="10441"/>
                  </a:cubicBezTo>
                  <a:cubicBezTo>
                    <a:pt x="398" y="10190"/>
                    <a:pt x="252" y="9918"/>
                    <a:pt x="189" y="9562"/>
                  </a:cubicBezTo>
                  <a:cubicBezTo>
                    <a:pt x="0" y="8474"/>
                    <a:pt x="210" y="7449"/>
                    <a:pt x="1026" y="6612"/>
                  </a:cubicBezTo>
                  <a:cubicBezTo>
                    <a:pt x="1402" y="6215"/>
                    <a:pt x="1821" y="5985"/>
                    <a:pt x="2365" y="6047"/>
                  </a:cubicBezTo>
                  <a:cubicBezTo>
                    <a:pt x="2888" y="6089"/>
                    <a:pt x="3369" y="6152"/>
                    <a:pt x="3976" y="6194"/>
                  </a:cubicBezTo>
                  <a:close/>
                  <a:moveTo>
                    <a:pt x="10127" y="12617"/>
                  </a:moveTo>
                  <a:cubicBezTo>
                    <a:pt x="10316" y="13454"/>
                    <a:pt x="10755" y="14124"/>
                    <a:pt x="11383" y="14668"/>
                  </a:cubicBezTo>
                  <a:cubicBezTo>
                    <a:pt x="12011" y="15275"/>
                    <a:pt x="13350" y="15484"/>
                    <a:pt x="14166" y="14835"/>
                  </a:cubicBezTo>
                  <a:cubicBezTo>
                    <a:pt x="14521" y="14542"/>
                    <a:pt x="14877" y="14249"/>
                    <a:pt x="15170" y="13873"/>
                  </a:cubicBezTo>
                  <a:cubicBezTo>
                    <a:pt x="15463" y="13412"/>
                    <a:pt x="15777" y="12994"/>
                    <a:pt x="16091" y="12555"/>
                  </a:cubicBezTo>
                  <a:cubicBezTo>
                    <a:pt x="16405" y="12094"/>
                    <a:pt x="16844" y="12094"/>
                    <a:pt x="17137" y="12555"/>
                  </a:cubicBezTo>
                  <a:cubicBezTo>
                    <a:pt x="17493" y="13161"/>
                    <a:pt x="17974" y="13412"/>
                    <a:pt x="18685" y="13266"/>
                  </a:cubicBezTo>
                  <a:cubicBezTo>
                    <a:pt x="18936" y="13203"/>
                    <a:pt x="19208" y="13182"/>
                    <a:pt x="19459" y="13140"/>
                  </a:cubicBezTo>
                  <a:cubicBezTo>
                    <a:pt x="20799" y="12847"/>
                    <a:pt x="21970" y="12303"/>
                    <a:pt x="22870" y="11215"/>
                  </a:cubicBezTo>
                  <a:cubicBezTo>
                    <a:pt x="23435" y="10546"/>
                    <a:pt x="23519" y="9646"/>
                    <a:pt x="23016" y="8914"/>
                  </a:cubicBezTo>
                  <a:cubicBezTo>
                    <a:pt x="22242" y="7784"/>
                    <a:pt x="21133" y="7135"/>
                    <a:pt x="19815" y="6947"/>
                  </a:cubicBezTo>
                  <a:cubicBezTo>
                    <a:pt x="19041" y="6842"/>
                    <a:pt x="18267" y="6905"/>
                    <a:pt x="17534" y="7177"/>
                  </a:cubicBezTo>
                  <a:cubicBezTo>
                    <a:pt x="17367" y="7219"/>
                    <a:pt x="17200" y="7282"/>
                    <a:pt x="17011" y="7303"/>
                  </a:cubicBezTo>
                  <a:cubicBezTo>
                    <a:pt x="16593" y="7345"/>
                    <a:pt x="16321" y="7135"/>
                    <a:pt x="16300" y="6696"/>
                  </a:cubicBezTo>
                  <a:cubicBezTo>
                    <a:pt x="16279" y="6361"/>
                    <a:pt x="16300" y="5985"/>
                    <a:pt x="16300" y="5629"/>
                  </a:cubicBezTo>
                  <a:cubicBezTo>
                    <a:pt x="16300" y="5001"/>
                    <a:pt x="16007" y="4499"/>
                    <a:pt x="15484" y="4143"/>
                  </a:cubicBezTo>
                  <a:cubicBezTo>
                    <a:pt x="14626" y="3536"/>
                    <a:pt x="13685" y="3516"/>
                    <a:pt x="12680" y="3788"/>
                  </a:cubicBezTo>
                  <a:cubicBezTo>
                    <a:pt x="12345" y="3892"/>
                    <a:pt x="12094" y="4164"/>
                    <a:pt x="11885" y="4457"/>
                  </a:cubicBezTo>
                  <a:cubicBezTo>
                    <a:pt x="11801" y="4562"/>
                    <a:pt x="11780" y="4666"/>
                    <a:pt x="11697" y="4750"/>
                  </a:cubicBezTo>
                  <a:cubicBezTo>
                    <a:pt x="11529" y="5001"/>
                    <a:pt x="11299" y="5064"/>
                    <a:pt x="11090" y="4980"/>
                  </a:cubicBezTo>
                  <a:cubicBezTo>
                    <a:pt x="10881" y="4896"/>
                    <a:pt x="10797" y="4687"/>
                    <a:pt x="10797" y="4478"/>
                  </a:cubicBezTo>
                  <a:cubicBezTo>
                    <a:pt x="10797" y="4164"/>
                    <a:pt x="10839" y="3808"/>
                    <a:pt x="10797" y="3516"/>
                  </a:cubicBezTo>
                  <a:cubicBezTo>
                    <a:pt x="10755" y="2281"/>
                    <a:pt x="9814" y="1360"/>
                    <a:pt x="8579" y="1360"/>
                  </a:cubicBezTo>
                  <a:cubicBezTo>
                    <a:pt x="8014" y="1360"/>
                    <a:pt x="7491" y="1549"/>
                    <a:pt x="7010" y="1883"/>
                  </a:cubicBezTo>
                  <a:cubicBezTo>
                    <a:pt x="5671" y="2951"/>
                    <a:pt x="4897" y="4311"/>
                    <a:pt x="4813" y="6047"/>
                  </a:cubicBezTo>
                  <a:cubicBezTo>
                    <a:pt x="4792" y="6487"/>
                    <a:pt x="4792" y="6926"/>
                    <a:pt x="4792" y="7386"/>
                  </a:cubicBezTo>
                  <a:cubicBezTo>
                    <a:pt x="4792" y="7491"/>
                    <a:pt x="4771" y="7637"/>
                    <a:pt x="4708" y="7721"/>
                  </a:cubicBezTo>
                  <a:cubicBezTo>
                    <a:pt x="4666" y="7763"/>
                    <a:pt x="4499" y="7805"/>
                    <a:pt x="4415" y="7763"/>
                  </a:cubicBezTo>
                  <a:cubicBezTo>
                    <a:pt x="4374" y="7742"/>
                    <a:pt x="4311" y="7637"/>
                    <a:pt x="4269" y="7596"/>
                  </a:cubicBezTo>
                  <a:cubicBezTo>
                    <a:pt x="3767" y="6926"/>
                    <a:pt x="2721" y="6801"/>
                    <a:pt x="2260" y="7031"/>
                  </a:cubicBezTo>
                  <a:cubicBezTo>
                    <a:pt x="1633" y="7345"/>
                    <a:pt x="1361" y="7951"/>
                    <a:pt x="1277" y="8642"/>
                  </a:cubicBezTo>
                  <a:cubicBezTo>
                    <a:pt x="1256" y="8809"/>
                    <a:pt x="1256" y="8998"/>
                    <a:pt x="1277" y="9165"/>
                  </a:cubicBezTo>
                  <a:cubicBezTo>
                    <a:pt x="1340" y="9332"/>
                    <a:pt x="1381" y="9583"/>
                    <a:pt x="1528" y="9709"/>
                  </a:cubicBezTo>
                  <a:cubicBezTo>
                    <a:pt x="1905" y="10169"/>
                    <a:pt x="2469" y="10378"/>
                    <a:pt x="3055" y="10525"/>
                  </a:cubicBezTo>
                  <a:cubicBezTo>
                    <a:pt x="3578" y="10630"/>
                    <a:pt x="4060" y="10630"/>
                    <a:pt x="4478" y="10253"/>
                  </a:cubicBezTo>
                  <a:cubicBezTo>
                    <a:pt x="4625" y="10127"/>
                    <a:pt x="4834" y="10065"/>
                    <a:pt x="5022" y="10002"/>
                  </a:cubicBezTo>
                  <a:cubicBezTo>
                    <a:pt x="5106" y="9960"/>
                    <a:pt x="5190" y="10023"/>
                    <a:pt x="5252" y="10044"/>
                  </a:cubicBezTo>
                  <a:cubicBezTo>
                    <a:pt x="5252" y="10106"/>
                    <a:pt x="5294" y="10127"/>
                    <a:pt x="5252" y="10148"/>
                  </a:cubicBezTo>
                  <a:cubicBezTo>
                    <a:pt x="5190" y="10316"/>
                    <a:pt x="5106" y="10462"/>
                    <a:pt x="5001" y="10588"/>
                  </a:cubicBezTo>
                  <a:cubicBezTo>
                    <a:pt x="4415" y="11320"/>
                    <a:pt x="4269" y="12241"/>
                    <a:pt x="3955" y="13099"/>
                  </a:cubicBezTo>
                  <a:cubicBezTo>
                    <a:pt x="3871" y="13287"/>
                    <a:pt x="3934" y="13517"/>
                    <a:pt x="3934" y="13705"/>
                  </a:cubicBezTo>
                  <a:cubicBezTo>
                    <a:pt x="3955" y="13998"/>
                    <a:pt x="4081" y="14124"/>
                    <a:pt x="4374" y="14187"/>
                  </a:cubicBezTo>
                  <a:cubicBezTo>
                    <a:pt x="4876" y="14249"/>
                    <a:pt x="5357" y="14312"/>
                    <a:pt x="5859" y="14417"/>
                  </a:cubicBezTo>
                  <a:cubicBezTo>
                    <a:pt x="6403" y="14521"/>
                    <a:pt x="6926" y="14438"/>
                    <a:pt x="7387" y="14124"/>
                  </a:cubicBezTo>
                  <a:cubicBezTo>
                    <a:pt x="7951" y="13726"/>
                    <a:pt x="8558" y="13308"/>
                    <a:pt x="9081" y="12847"/>
                  </a:cubicBezTo>
                  <a:cubicBezTo>
                    <a:pt x="9395" y="12555"/>
                    <a:pt x="9709" y="12429"/>
                    <a:pt x="10127" y="1261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93" name="Google Shape;393;p18"/>
          <p:cNvGrpSpPr/>
          <p:nvPr/>
        </p:nvGrpSpPr>
        <p:grpSpPr>
          <a:xfrm>
            <a:off x="4398013" y="1526900"/>
            <a:ext cx="475525" cy="287725"/>
            <a:chOff x="622013" y="907250"/>
            <a:chExt cx="475525" cy="287725"/>
          </a:xfrm>
        </p:grpSpPr>
        <p:sp>
          <p:nvSpPr>
            <p:cNvPr id="394" name="Google Shape;394;p18"/>
            <p:cNvSpPr/>
            <p:nvPr/>
          </p:nvSpPr>
          <p:spPr>
            <a:xfrm>
              <a:off x="650263" y="929225"/>
              <a:ext cx="423725" cy="240125"/>
            </a:xfrm>
            <a:custGeom>
              <a:avLst/>
              <a:gdLst/>
              <a:ahLst/>
              <a:cxnLst/>
              <a:rect l="l" t="t" r="r" b="b"/>
              <a:pathLst>
                <a:path w="16949" h="9605" extrusionOk="0">
                  <a:moveTo>
                    <a:pt x="14459" y="7261"/>
                  </a:moveTo>
                  <a:cubicBezTo>
                    <a:pt x="14584" y="7889"/>
                    <a:pt x="15003" y="8370"/>
                    <a:pt x="14877" y="9081"/>
                  </a:cubicBezTo>
                  <a:cubicBezTo>
                    <a:pt x="14752" y="9165"/>
                    <a:pt x="14626" y="9291"/>
                    <a:pt x="14459" y="9311"/>
                  </a:cubicBezTo>
                  <a:cubicBezTo>
                    <a:pt x="13810" y="9416"/>
                    <a:pt x="13120" y="9521"/>
                    <a:pt x="12450" y="9563"/>
                  </a:cubicBezTo>
                  <a:cubicBezTo>
                    <a:pt x="11007" y="9604"/>
                    <a:pt x="10379" y="9311"/>
                    <a:pt x="9312" y="8244"/>
                  </a:cubicBezTo>
                  <a:cubicBezTo>
                    <a:pt x="9270" y="7931"/>
                    <a:pt x="9270" y="7617"/>
                    <a:pt x="9249" y="7303"/>
                  </a:cubicBezTo>
                  <a:cubicBezTo>
                    <a:pt x="9228" y="7114"/>
                    <a:pt x="9102" y="6968"/>
                    <a:pt x="8893" y="6989"/>
                  </a:cubicBezTo>
                  <a:cubicBezTo>
                    <a:pt x="8747" y="7010"/>
                    <a:pt x="8600" y="7094"/>
                    <a:pt x="8558" y="7219"/>
                  </a:cubicBezTo>
                  <a:cubicBezTo>
                    <a:pt x="7889" y="8747"/>
                    <a:pt x="6529" y="9102"/>
                    <a:pt x="5106" y="9249"/>
                  </a:cubicBezTo>
                  <a:cubicBezTo>
                    <a:pt x="4478" y="9291"/>
                    <a:pt x="3809" y="9186"/>
                    <a:pt x="3160" y="9102"/>
                  </a:cubicBezTo>
                  <a:cubicBezTo>
                    <a:pt x="2658" y="9060"/>
                    <a:pt x="2344" y="8747"/>
                    <a:pt x="2281" y="8244"/>
                  </a:cubicBezTo>
                  <a:cubicBezTo>
                    <a:pt x="2135" y="7533"/>
                    <a:pt x="2135" y="6842"/>
                    <a:pt x="2323" y="6152"/>
                  </a:cubicBezTo>
                  <a:cubicBezTo>
                    <a:pt x="2386" y="5964"/>
                    <a:pt x="2512" y="5796"/>
                    <a:pt x="2616" y="5608"/>
                  </a:cubicBezTo>
                  <a:cubicBezTo>
                    <a:pt x="2700" y="5441"/>
                    <a:pt x="2804" y="5315"/>
                    <a:pt x="2930" y="5106"/>
                  </a:cubicBezTo>
                  <a:cubicBezTo>
                    <a:pt x="2512" y="4980"/>
                    <a:pt x="2177" y="5085"/>
                    <a:pt x="1821" y="5022"/>
                  </a:cubicBezTo>
                  <a:cubicBezTo>
                    <a:pt x="1507" y="4980"/>
                    <a:pt x="1193" y="4897"/>
                    <a:pt x="880" y="4792"/>
                  </a:cubicBezTo>
                  <a:cubicBezTo>
                    <a:pt x="566" y="4666"/>
                    <a:pt x="231" y="4541"/>
                    <a:pt x="1" y="4164"/>
                  </a:cubicBezTo>
                  <a:cubicBezTo>
                    <a:pt x="440" y="3557"/>
                    <a:pt x="1047" y="3160"/>
                    <a:pt x="1821" y="3160"/>
                  </a:cubicBezTo>
                  <a:cubicBezTo>
                    <a:pt x="2595" y="3160"/>
                    <a:pt x="3349" y="3244"/>
                    <a:pt x="4123" y="3306"/>
                  </a:cubicBezTo>
                  <a:cubicBezTo>
                    <a:pt x="4311" y="3306"/>
                    <a:pt x="4499" y="3390"/>
                    <a:pt x="4646" y="3348"/>
                  </a:cubicBezTo>
                  <a:cubicBezTo>
                    <a:pt x="4813" y="3327"/>
                    <a:pt x="4939" y="3223"/>
                    <a:pt x="5169" y="3118"/>
                  </a:cubicBezTo>
                  <a:cubicBezTo>
                    <a:pt x="5043" y="2951"/>
                    <a:pt x="4960" y="2825"/>
                    <a:pt x="4855" y="2741"/>
                  </a:cubicBezTo>
                  <a:cubicBezTo>
                    <a:pt x="4541" y="2469"/>
                    <a:pt x="4478" y="2260"/>
                    <a:pt x="4604" y="1946"/>
                  </a:cubicBezTo>
                  <a:cubicBezTo>
                    <a:pt x="4688" y="1779"/>
                    <a:pt x="4792" y="1632"/>
                    <a:pt x="4897" y="1486"/>
                  </a:cubicBezTo>
                  <a:cubicBezTo>
                    <a:pt x="5755" y="398"/>
                    <a:pt x="6906" y="0"/>
                    <a:pt x="8245" y="147"/>
                  </a:cubicBezTo>
                  <a:cubicBezTo>
                    <a:pt x="9144" y="252"/>
                    <a:pt x="9647" y="816"/>
                    <a:pt x="9667" y="1737"/>
                  </a:cubicBezTo>
                  <a:cubicBezTo>
                    <a:pt x="9667" y="2093"/>
                    <a:pt x="9647" y="2428"/>
                    <a:pt x="9521" y="2783"/>
                  </a:cubicBezTo>
                  <a:cubicBezTo>
                    <a:pt x="9416" y="2993"/>
                    <a:pt x="9458" y="3202"/>
                    <a:pt x="9626" y="3348"/>
                  </a:cubicBezTo>
                  <a:cubicBezTo>
                    <a:pt x="9772" y="3516"/>
                    <a:pt x="10044" y="3516"/>
                    <a:pt x="10274" y="3348"/>
                  </a:cubicBezTo>
                  <a:cubicBezTo>
                    <a:pt x="10483" y="3202"/>
                    <a:pt x="10693" y="3034"/>
                    <a:pt x="10923" y="2888"/>
                  </a:cubicBezTo>
                  <a:cubicBezTo>
                    <a:pt x="12220" y="2072"/>
                    <a:pt x="13517" y="1988"/>
                    <a:pt x="14794" y="2888"/>
                  </a:cubicBezTo>
                  <a:cubicBezTo>
                    <a:pt x="15380" y="3265"/>
                    <a:pt x="15945" y="3683"/>
                    <a:pt x="16405" y="4269"/>
                  </a:cubicBezTo>
                  <a:cubicBezTo>
                    <a:pt x="16635" y="4562"/>
                    <a:pt x="16844" y="4897"/>
                    <a:pt x="16886" y="5294"/>
                  </a:cubicBezTo>
                  <a:cubicBezTo>
                    <a:pt x="16949" y="5629"/>
                    <a:pt x="16865" y="5943"/>
                    <a:pt x="16614" y="6152"/>
                  </a:cubicBezTo>
                  <a:cubicBezTo>
                    <a:pt x="16405" y="6298"/>
                    <a:pt x="16196" y="6487"/>
                    <a:pt x="15945" y="6633"/>
                  </a:cubicBezTo>
                  <a:cubicBezTo>
                    <a:pt x="15505" y="6780"/>
                    <a:pt x="15003" y="7010"/>
                    <a:pt x="14459" y="726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5" name="Google Shape;395;p18"/>
            <p:cNvSpPr/>
            <p:nvPr/>
          </p:nvSpPr>
          <p:spPr>
            <a:xfrm>
              <a:off x="622013" y="907250"/>
              <a:ext cx="475525" cy="287725"/>
            </a:xfrm>
            <a:custGeom>
              <a:avLst/>
              <a:gdLst/>
              <a:ahLst/>
              <a:cxnLst/>
              <a:rect l="l" t="t" r="r" b="b"/>
              <a:pathLst>
                <a:path w="19021" h="11509" extrusionOk="0">
                  <a:moveTo>
                    <a:pt x="16865" y="8684"/>
                  </a:moveTo>
                  <a:cubicBezTo>
                    <a:pt x="16928" y="8810"/>
                    <a:pt x="16949" y="8914"/>
                    <a:pt x="16970" y="9019"/>
                  </a:cubicBezTo>
                  <a:cubicBezTo>
                    <a:pt x="17179" y="9646"/>
                    <a:pt x="16928" y="10170"/>
                    <a:pt x="16426" y="10483"/>
                  </a:cubicBezTo>
                  <a:cubicBezTo>
                    <a:pt x="15652" y="10986"/>
                    <a:pt x="14752" y="11341"/>
                    <a:pt x="13790" y="11404"/>
                  </a:cubicBezTo>
                  <a:cubicBezTo>
                    <a:pt x="12346" y="11509"/>
                    <a:pt x="11111" y="11132"/>
                    <a:pt x="10044" y="10149"/>
                  </a:cubicBezTo>
                  <a:cubicBezTo>
                    <a:pt x="10002" y="10086"/>
                    <a:pt x="9919" y="10044"/>
                    <a:pt x="9793" y="9960"/>
                  </a:cubicBezTo>
                  <a:cubicBezTo>
                    <a:pt x="9270" y="10232"/>
                    <a:pt x="8705" y="10483"/>
                    <a:pt x="8161" y="10755"/>
                  </a:cubicBezTo>
                  <a:cubicBezTo>
                    <a:pt x="7952" y="10860"/>
                    <a:pt x="7722" y="10965"/>
                    <a:pt x="7512" y="10965"/>
                  </a:cubicBezTo>
                  <a:cubicBezTo>
                    <a:pt x="6487" y="10986"/>
                    <a:pt x="5441" y="11027"/>
                    <a:pt x="4416" y="11006"/>
                  </a:cubicBezTo>
                  <a:cubicBezTo>
                    <a:pt x="3621" y="10986"/>
                    <a:pt x="2993" y="10567"/>
                    <a:pt x="2491" y="9918"/>
                  </a:cubicBezTo>
                  <a:cubicBezTo>
                    <a:pt x="2282" y="9646"/>
                    <a:pt x="2177" y="9354"/>
                    <a:pt x="2177" y="9019"/>
                  </a:cubicBezTo>
                  <a:cubicBezTo>
                    <a:pt x="2177" y="8307"/>
                    <a:pt x="2156" y="7617"/>
                    <a:pt x="2491" y="6905"/>
                  </a:cubicBezTo>
                  <a:cubicBezTo>
                    <a:pt x="2282" y="6801"/>
                    <a:pt x="2093" y="6717"/>
                    <a:pt x="1947" y="6633"/>
                  </a:cubicBezTo>
                  <a:cubicBezTo>
                    <a:pt x="1486" y="6403"/>
                    <a:pt x="1026" y="6194"/>
                    <a:pt x="629" y="5901"/>
                  </a:cubicBezTo>
                  <a:cubicBezTo>
                    <a:pt x="64" y="5483"/>
                    <a:pt x="1" y="4708"/>
                    <a:pt x="524" y="4206"/>
                  </a:cubicBezTo>
                  <a:cubicBezTo>
                    <a:pt x="1152" y="3600"/>
                    <a:pt x="1884" y="3160"/>
                    <a:pt x="2805" y="3139"/>
                  </a:cubicBezTo>
                  <a:cubicBezTo>
                    <a:pt x="3223" y="3139"/>
                    <a:pt x="3621" y="3160"/>
                    <a:pt x="4039" y="3160"/>
                  </a:cubicBezTo>
                  <a:lnTo>
                    <a:pt x="4771" y="3160"/>
                  </a:lnTo>
                  <a:cubicBezTo>
                    <a:pt x="4813" y="2135"/>
                    <a:pt x="5462" y="1507"/>
                    <a:pt x="6152" y="921"/>
                  </a:cubicBezTo>
                  <a:cubicBezTo>
                    <a:pt x="6822" y="315"/>
                    <a:pt x="7659" y="1"/>
                    <a:pt x="8580" y="1"/>
                  </a:cubicBezTo>
                  <a:lnTo>
                    <a:pt x="9375" y="1"/>
                  </a:lnTo>
                  <a:cubicBezTo>
                    <a:pt x="10672" y="43"/>
                    <a:pt x="11572" y="859"/>
                    <a:pt x="11739" y="2135"/>
                  </a:cubicBezTo>
                  <a:cubicBezTo>
                    <a:pt x="11781" y="2281"/>
                    <a:pt x="11802" y="2407"/>
                    <a:pt x="11844" y="2616"/>
                  </a:cubicBezTo>
                  <a:cubicBezTo>
                    <a:pt x="12053" y="2532"/>
                    <a:pt x="12220" y="2491"/>
                    <a:pt x="12367" y="2428"/>
                  </a:cubicBezTo>
                  <a:cubicBezTo>
                    <a:pt x="13162" y="2114"/>
                    <a:pt x="13978" y="2093"/>
                    <a:pt x="14815" y="2198"/>
                  </a:cubicBezTo>
                  <a:cubicBezTo>
                    <a:pt x="15066" y="2219"/>
                    <a:pt x="15338" y="2323"/>
                    <a:pt x="15568" y="2449"/>
                  </a:cubicBezTo>
                  <a:cubicBezTo>
                    <a:pt x="16531" y="2930"/>
                    <a:pt x="17367" y="3558"/>
                    <a:pt x="18079" y="4374"/>
                  </a:cubicBezTo>
                  <a:cubicBezTo>
                    <a:pt x="18539" y="4897"/>
                    <a:pt x="18895" y="5524"/>
                    <a:pt x="18958" y="6257"/>
                  </a:cubicBezTo>
                  <a:cubicBezTo>
                    <a:pt x="19020" y="6822"/>
                    <a:pt x="18853" y="7324"/>
                    <a:pt x="18414" y="7659"/>
                  </a:cubicBezTo>
                  <a:cubicBezTo>
                    <a:pt x="18016" y="7973"/>
                    <a:pt x="17577" y="8203"/>
                    <a:pt x="17158" y="8496"/>
                  </a:cubicBezTo>
                  <a:cubicBezTo>
                    <a:pt x="17116" y="8558"/>
                    <a:pt x="17012" y="8600"/>
                    <a:pt x="16865" y="8684"/>
                  </a:cubicBezTo>
                  <a:close/>
                  <a:moveTo>
                    <a:pt x="15589" y="8140"/>
                  </a:moveTo>
                  <a:cubicBezTo>
                    <a:pt x="16133" y="7868"/>
                    <a:pt x="16635" y="7659"/>
                    <a:pt x="17137" y="7408"/>
                  </a:cubicBezTo>
                  <a:cubicBezTo>
                    <a:pt x="17367" y="7261"/>
                    <a:pt x="17577" y="7115"/>
                    <a:pt x="17786" y="6926"/>
                  </a:cubicBezTo>
                  <a:cubicBezTo>
                    <a:pt x="18058" y="6696"/>
                    <a:pt x="18121" y="6403"/>
                    <a:pt x="18079" y="6069"/>
                  </a:cubicBezTo>
                  <a:cubicBezTo>
                    <a:pt x="17995" y="5671"/>
                    <a:pt x="17807" y="5357"/>
                    <a:pt x="17577" y="5043"/>
                  </a:cubicBezTo>
                  <a:cubicBezTo>
                    <a:pt x="17137" y="4499"/>
                    <a:pt x="16551" y="4081"/>
                    <a:pt x="15986" y="3662"/>
                  </a:cubicBezTo>
                  <a:cubicBezTo>
                    <a:pt x="14668" y="2763"/>
                    <a:pt x="13392" y="2867"/>
                    <a:pt x="12116" y="3662"/>
                  </a:cubicBezTo>
                  <a:cubicBezTo>
                    <a:pt x="11865" y="3788"/>
                    <a:pt x="11697" y="3976"/>
                    <a:pt x="11467" y="4123"/>
                  </a:cubicBezTo>
                  <a:cubicBezTo>
                    <a:pt x="11216" y="4290"/>
                    <a:pt x="10965" y="4290"/>
                    <a:pt x="10797" y="4123"/>
                  </a:cubicBezTo>
                  <a:cubicBezTo>
                    <a:pt x="10651" y="3976"/>
                    <a:pt x="10588" y="3767"/>
                    <a:pt x="10693" y="3558"/>
                  </a:cubicBezTo>
                  <a:cubicBezTo>
                    <a:pt x="10860" y="3202"/>
                    <a:pt x="10881" y="2867"/>
                    <a:pt x="10860" y="2511"/>
                  </a:cubicBezTo>
                  <a:cubicBezTo>
                    <a:pt x="10818" y="1591"/>
                    <a:pt x="10358" y="1026"/>
                    <a:pt x="9416" y="900"/>
                  </a:cubicBezTo>
                  <a:cubicBezTo>
                    <a:pt x="8056" y="754"/>
                    <a:pt x="6906" y="1172"/>
                    <a:pt x="6069" y="2260"/>
                  </a:cubicBezTo>
                  <a:cubicBezTo>
                    <a:pt x="5964" y="2407"/>
                    <a:pt x="5859" y="2553"/>
                    <a:pt x="5776" y="2721"/>
                  </a:cubicBezTo>
                  <a:cubicBezTo>
                    <a:pt x="5650" y="3035"/>
                    <a:pt x="5734" y="3265"/>
                    <a:pt x="6048" y="3516"/>
                  </a:cubicBezTo>
                  <a:cubicBezTo>
                    <a:pt x="6152" y="3600"/>
                    <a:pt x="6215" y="3725"/>
                    <a:pt x="6362" y="3892"/>
                  </a:cubicBezTo>
                  <a:cubicBezTo>
                    <a:pt x="6152" y="3997"/>
                    <a:pt x="5985" y="4102"/>
                    <a:pt x="5839" y="4123"/>
                  </a:cubicBezTo>
                  <a:cubicBezTo>
                    <a:pt x="5671" y="4144"/>
                    <a:pt x="5504" y="4102"/>
                    <a:pt x="5315" y="4081"/>
                  </a:cubicBezTo>
                  <a:cubicBezTo>
                    <a:pt x="4541" y="4018"/>
                    <a:pt x="3788" y="3934"/>
                    <a:pt x="3014" y="3934"/>
                  </a:cubicBezTo>
                  <a:cubicBezTo>
                    <a:pt x="2219" y="3934"/>
                    <a:pt x="1612" y="4311"/>
                    <a:pt x="1173" y="4939"/>
                  </a:cubicBezTo>
                  <a:cubicBezTo>
                    <a:pt x="1382" y="5315"/>
                    <a:pt x="1717" y="5441"/>
                    <a:pt x="2072" y="5566"/>
                  </a:cubicBezTo>
                  <a:cubicBezTo>
                    <a:pt x="2344" y="5692"/>
                    <a:pt x="2700" y="5755"/>
                    <a:pt x="3014" y="5797"/>
                  </a:cubicBezTo>
                  <a:cubicBezTo>
                    <a:pt x="3349" y="5859"/>
                    <a:pt x="3683" y="5755"/>
                    <a:pt x="4102" y="5880"/>
                  </a:cubicBezTo>
                  <a:cubicBezTo>
                    <a:pt x="3976" y="6089"/>
                    <a:pt x="3893" y="6215"/>
                    <a:pt x="3788" y="6382"/>
                  </a:cubicBezTo>
                  <a:cubicBezTo>
                    <a:pt x="3683" y="6571"/>
                    <a:pt x="3558" y="6717"/>
                    <a:pt x="3495" y="6926"/>
                  </a:cubicBezTo>
                  <a:cubicBezTo>
                    <a:pt x="3349" y="7638"/>
                    <a:pt x="3328" y="8349"/>
                    <a:pt x="3453" y="9019"/>
                  </a:cubicBezTo>
                  <a:cubicBezTo>
                    <a:pt x="3558" y="9500"/>
                    <a:pt x="3872" y="9814"/>
                    <a:pt x="4332" y="9877"/>
                  </a:cubicBezTo>
                  <a:cubicBezTo>
                    <a:pt x="4960" y="9960"/>
                    <a:pt x="5629" y="10065"/>
                    <a:pt x="6278" y="10023"/>
                  </a:cubicBezTo>
                  <a:cubicBezTo>
                    <a:pt x="7722" y="9877"/>
                    <a:pt x="9082" y="9542"/>
                    <a:pt x="9730" y="7993"/>
                  </a:cubicBezTo>
                  <a:cubicBezTo>
                    <a:pt x="9772" y="7889"/>
                    <a:pt x="9940" y="7784"/>
                    <a:pt x="10065" y="7763"/>
                  </a:cubicBezTo>
                  <a:cubicBezTo>
                    <a:pt x="10274" y="7742"/>
                    <a:pt x="10400" y="7931"/>
                    <a:pt x="10442" y="8077"/>
                  </a:cubicBezTo>
                  <a:cubicBezTo>
                    <a:pt x="10484" y="8391"/>
                    <a:pt x="10484" y="8705"/>
                    <a:pt x="10484" y="9019"/>
                  </a:cubicBezTo>
                  <a:cubicBezTo>
                    <a:pt x="11551" y="10128"/>
                    <a:pt x="12178" y="10400"/>
                    <a:pt x="13622" y="10337"/>
                  </a:cubicBezTo>
                  <a:cubicBezTo>
                    <a:pt x="14313" y="10295"/>
                    <a:pt x="14961" y="10190"/>
                    <a:pt x="15631" y="10086"/>
                  </a:cubicBezTo>
                  <a:cubicBezTo>
                    <a:pt x="15798" y="10065"/>
                    <a:pt x="15924" y="9939"/>
                    <a:pt x="16049" y="9856"/>
                  </a:cubicBezTo>
                  <a:cubicBezTo>
                    <a:pt x="16133" y="9291"/>
                    <a:pt x="15714" y="8768"/>
                    <a:pt x="15589" y="814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96" name="Google Shape;396;p18"/>
          <p:cNvGrpSpPr/>
          <p:nvPr/>
        </p:nvGrpSpPr>
        <p:grpSpPr>
          <a:xfrm>
            <a:off x="4996683" y="2435943"/>
            <a:ext cx="1405654" cy="1457617"/>
            <a:chOff x="5904700" y="2250375"/>
            <a:chExt cx="2009225" cy="2083500"/>
          </a:xfrm>
        </p:grpSpPr>
        <p:sp>
          <p:nvSpPr>
            <p:cNvPr id="397" name="Google Shape;397;p18"/>
            <p:cNvSpPr/>
            <p:nvPr/>
          </p:nvSpPr>
          <p:spPr>
            <a:xfrm>
              <a:off x="7357850" y="3637100"/>
              <a:ext cx="221300" cy="203500"/>
            </a:xfrm>
            <a:custGeom>
              <a:avLst/>
              <a:gdLst/>
              <a:ahLst/>
              <a:cxnLst/>
              <a:rect l="l" t="t" r="r" b="b"/>
              <a:pathLst>
                <a:path w="8852" h="8140" extrusionOk="0">
                  <a:moveTo>
                    <a:pt x="8851" y="2762"/>
                  </a:moveTo>
                  <a:cubicBezTo>
                    <a:pt x="8516" y="3850"/>
                    <a:pt x="8202" y="4875"/>
                    <a:pt x="7889" y="5859"/>
                  </a:cubicBezTo>
                  <a:cubicBezTo>
                    <a:pt x="7805" y="6110"/>
                    <a:pt x="7763" y="6361"/>
                    <a:pt x="7679" y="6591"/>
                  </a:cubicBezTo>
                  <a:cubicBezTo>
                    <a:pt x="7533" y="7072"/>
                    <a:pt x="7177" y="7302"/>
                    <a:pt x="6696" y="7386"/>
                  </a:cubicBezTo>
                  <a:cubicBezTo>
                    <a:pt x="6298" y="7428"/>
                    <a:pt x="5922" y="7574"/>
                    <a:pt x="5566" y="7637"/>
                  </a:cubicBezTo>
                  <a:cubicBezTo>
                    <a:pt x="5252" y="7721"/>
                    <a:pt x="4917" y="7805"/>
                    <a:pt x="4604" y="7846"/>
                  </a:cubicBezTo>
                  <a:cubicBezTo>
                    <a:pt x="4081" y="7951"/>
                    <a:pt x="3557" y="8035"/>
                    <a:pt x="2951" y="8139"/>
                  </a:cubicBezTo>
                  <a:cubicBezTo>
                    <a:pt x="1151" y="7491"/>
                    <a:pt x="524" y="7114"/>
                    <a:pt x="0" y="6382"/>
                  </a:cubicBezTo>
                  <a:cubicBezTo>
                    <a:pt x="147" y="5650"/>
                    <a:pt x="356" y="4917"/>
                    <a:pt x="754" y="4248"/>
                  </a:cubicBezTo>
                  <a:cubicBezTo>
                    <a:pt x="1235" y="3411"/>
                    <a:pt x="1758" y="2574"/>
                    <a:pt x="2323" y="1758"/>
                  </a:cubicBezTo>
                  <a:cubicBezTo>
                    <a:pt x="2741" y="1130"/>
                    <a:pt x="3327" y="649"/>
                    <a:pt x="3934" y="188"/>
                  </a:cubicBezTo>
                  <a:cubicBezTo>
                    <a:pt x="4122" y="21"/>
                    <a:pt x="4332" y="0"/>
                    <a:pt x="4562" y="21"/>
                  </a:cubicBezTo>
                  <a:cubicBezTo>
                    <a:pt x="4959" y="105"/>
                    <a:pt x="5315" y="188"/>
                    <a:pt x="5713" y="272"/>
                  </a:cubicBezTo>
                  <a:cubicBezTo>
                    <a:pt x="6298" y="398"/>
                    <a:pt x="6863" y="502"/>
                    <a:pt x="7470" y="628"/>
                  </a:cubicBezTo>
                  <a:cubicBezTo>
                    <a:pt x="7679" y="963"/>
                    <a:pt x="7889" y="1360"/>
                    <a:pt x="8119" y="1737"/>
                  </a:cubicBezTo>
                  <a:cubicBezTo>
                    <a:pt x="8370" y="2134"/>
                    <a:pt x="8642" y="2469"/>
                    <a:pt x="8851" y="276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8" name="Google Shape;398;p18"/>
            <p:cNvSpPr/>
            <p:nvPr/>
          </p:nvSpPr>
          <p:spPr>
            <a:xfrm>
              <a:off x="7379825" y="3841625"/>
              <a:ext cx="238550" cy="202450"/>
            </a:xfrm>
            <a:custGeom>
              <a:avLst/>
              <a:gdLst/>
              <a:ahLst/>
              <a:cxnLst/>
              <a:rect l="l" t="t" r="r" b="b"/>
              <a:pathLst>
                <a:path w="9542" h="8098" extrusionOk="0">
                  <a:moveTo>
                    <a:pt x="9541" y="2051"/>
                  </a:moveTo>
                  <a:cubicBezTo>
                    <a:pt x="9207" y="2658"/>
                    <a:pt x="9018" y="3222"/>
                    <a:pt x="8893" y="3829"/>
                  </a:cubicBezTo>
                  <a:cubicBezTo>
                    <a:pt x="8788" y="4415"/>
                    <a:pt x="8558" y="4959"/>
                    <a:pt x="8349" y="5503"/>
                  </a:cubicBezTo>
                  <a:cubicBezTo>
                    <a:pt x="8286" y="5629"/>
                    <a:pt x="8160" y="5817"/>
                    <a:pt x="8014" y="5838"/>
                  </a:cubicBezTo>
                  <a:cubicBezTo>
                    <a:pt x="7595" y="5984"/>
                    <a:pt x="7240" y="6215"/>
                    <a:pt x="6968" y="6528"/>
                  </a:cubicBezTo>
                  <a:cubicBezTo>
                    <a:pt x="6445" y="7052"/>
                    <a:pt x="5880" y="7491"/>
                    <a:pt x="5168" y="7763"/>
                  </a:cubicBezTo>
                  <a:cubicBezTo>
                    <a:pt x="4938" y="7826"/>
                    <a:pt x="4729" y="7993"/>
                    <a:pt x="4562" y="8098"/>
                  </a:cubicBezTo>
                  <a:cubicBezTo>
                    <a:pt x="3076" y="7407"/>
                    <a:pt x="795" y="5294"/>
                    <a:pt x="0" y="3892"/>
                  </a:cubicBezTo>
                  <a:cubicBezTo>
                    <a:pt x="209" y="3641"/>
                    <a:pt x="398" y="3369"/>
                    <a:pt x="628" y="3160"/>
                  </a:cubicBezTo>
                  <a:cubicBezTo>
                    <a:pt x="1277" y="2553"/>
                    <a:pt x="1800" y="1862"/>
                    <a:pt x="2260" y="1130"/>
                  </a:cubicBezTo>
                  <a:cubicBezTo>
                    <a:pt x="2511" y="754"/>
                    <a:pt x="2846" y="586"/>
                    <a:pt x="3306" y="565"/>
                  </a:cubicBezTo>
                  <a:cubicBezTo>
                    <a:pt x="3976" y="502"/>
                    <a:pt x="4624" y="398"/>
                    <a:pt x="5252" y="168"/>
                  </a:cubicBezTo>
                  <a:cubicBezTo>
                    <a:pt x="5650" y="42"/>
                    <a:pt x="6089" y="42"/>
                    <a:pt x="6487" y="0"/>
                  </a:cubicBezTo>
                  <a:cubicBezTo>
                    <a:pt x="6675" y="0"/>
                    <a:pt x="6884" y="84"/>
                    <a:pt x="7010" y="209"/>
                  </a:cubicBezTo>
                  <a:cubicBezTo>
                    <a:pt x="7512" y="628"/>
                    <a:pt x="8035" y="1005"/>
                    <a:pt x="8663" y="1193"/>
                  </a:cubicBezTo>
                  <a:cubicBezTo>
                    <a:pt x="8767" y="1214"/>
                    <a:pt x="8872" y="1298"/>
                    <a:pt x="8956" y="1360"/>
                  </a:cubicBezTo>
                  <a:cubicBezTo>
                    <a:pt x="9186" y="1549"/>
                    <a:pt x="9332" y="1800"/>
                    <a:pt x="9541" y="20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9" name="Google Shape;399;p18"/>
            <p:cNvSpPr/>
            <p:nvPr/>
          </p:nvSpPr>
          <p:spPr>
            <a:xfrm>
              <a:off x="7562375" y="3581650"/>
              <a:ext cx="254775" cy="162700"/>
            </a:xfrm>
            <a:custGeom>
              <a:avLst/>
              <a:gdLst/>
              <a:ahLst/>
              <a:cxnLst/>
              <a:rect l="l" t="t" r="r" b="b"/>
              <a:pathLst>
                <a:path w="10191" h="6508" extrusionOk="0">
                  <a:moveTo>
                    <a:pt x="10190" y="3118"/>
                  </a:moveTo>
                  <a:cubicBezTo>
                    <a:pt x="10086" y="3620"/>
                    <a:pt x="9960" y="4059"/>
                    <a:pt x="9918" y="4520"/>
                  </a:cubicBezTo>
                  <a:cubicBezTo>
                    <a:pt x="9856" y="4834"/>
                    <a:pt x="9709" y="5022"/>
                    <a:pt x="9437" y="5189"/>
                  </a:cubicBezTo>
                  <a:cubicBezTo>
                    <a:pt x="8726" y="5629"/>
                    <a:pt x="8035" y="6047"/>
                    <a:pt x="7303" y="6507"/>
                  </a:cubicBezTo>
                  <a:cubicBezTo>
                    <a:pt x="7094" y="6403"/>
                    <a:pt x="6864" y="6361"/>
                    <a:pt x="6696" y="6235"/>
                  </a:cubicBezTo>
                  <a:cubicBezTo>
                    <a:pt x="6319" y="5943"/>
                    <a:pt x="5901" y="5775"/>
                    <a:pt x="5483" y="5650"/>
                  </a:cubicBezTo>
                  <a:cubicBezTo>
                    <a:pt x="4625" y="5357"/>
                    <a:pt x="3725" y="5064"/>
                    <a:pt x="2867" y="4813"/>
                  </a:cubicBezTo>
                  <a:cubicBezTo>
                    <a:pt x="2637" y="4729"/>
                    <a:pt x="2386" y="4729"/>
                    <a:pt x="2135" y="4729"/>
                  </a:cubicBezTo>
                  <a:cubicBezTo>
                    <a:pt x="1926" y="4729"/>
                    <a:pt x="1695" y="4750"/>
                    <a:pt x="1486" y="4750"/>
                  </a:cubicBezTo>
                  <a:cubicBezTo>
                    <a:pt x="1151" y="4290"/>
                    <a:pt x="796" y="3871"/>
                    <a:pt x="461" y="3432"/>
                  </a:cubicBezTo>
                  <a:cubicBezTo>
                    <a:pt x="356" y="3264"/>
                    <a:pt x="252" y="3118"/>
                    <a:pt x="147" y="2930"/>
                  </a:cubicBezTo>
                  <a:cubicBezTo>
                    <a:pt x="1" y="2637"/>
                    <a:pt x="21" y="2323"/>
                    <a:pt x="210" y="2072"/>
                  </a:cubicBezTo>
                  <a:cubicBezTo>
                    <a:pt x="565" y="1549"/>
                    <a:pt x="963" y="1046"/>
                    <a:pt x="1340" y="502"/>
                  </a:cubicBezTo>
                  <a:cubicBezTo>
                    <a:pt x="1486" y="272"/>
                    <a:pt x="1674" y="168"/>
                    <a:pt x="1946" y="126"/>
                  </a:cubicBezTo>
                  <a:cubicBezTo>
                    <a:pt x="2742" y="63"/>
                    <a:pt x="3495" y="0"/>
                    <a:pt x="4248" y="272"/>
                  </a:cubicBezTo>
                  <a:cubicBezTo>
                    <a:pt x="5085" y="544"/>
                    <a:pt x="5964" y="795"/>
                    <a:pt x="6822" y="1025"/>
                  </a:cubicBezTo>
                  <a:cubicBezTo>
                    <a:pt x="7763" y="1277"/>
                    <a:pt x="8663" y="1695"/>
                    <a:pt x="9353" y="2406"/>
                  </a:cubicBezTo>
                  <a:cubicBezTo>
                    <a:pt x="9625" y="2616"/>
                    <a:pt x="9877" y="2825"/>
                    <a:pt x="10190" y="311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0" name="Google Shape;400;p18"/>
            <p:cNvSpPr/>
            <p:nvPr/>
          </p:nvSpPr>
          <p:spPr>
            <a:xfrm>
              <a:off x="7611550" y="3869350"/>
              <a:ext cx="170025" cy="198275"/>
            </a:xfrm>
            <a:custGeom>
              <a:avLst/>
              <a:gdLst/>
              <a:ahLst/>
              <a:cxnLst/>
              <a:rect l="l" t="t" r="r" b="b"/>
              <a:pathLst>
                <a:path w="6801" h="7931" extrusionOk="0">
                  <a:moveTo>
                    <a:pt x="6633" y="1988"/>
                  </a:moveTo>
                  <a:cubicBezTo>
                    <a:pt x="6466" y="3306"/>
                    <a:pt x="6759" y="4562"/>
                    <a:pt x="6801" y="5775"/>
                  </a:cubicBezTo>
                  <a:cubicBezTo>
                    <a:pt x="6026" y="6570"/>
                    <a:pt x="3976" y="7595"/>
                    <a:pt x="2407" y="7930"/>
                  </a:cubicBezTo>
                  <a:cubicBezTo>
                    <a:pt x="2093" y="7826"/>
                    <a:pt x="1904" y="7595"/>
                    <a:pt x="1779" y="7303"/>
                  </a:cubicBezTo>
                  <a:cubicBezTo>
                    <a:pt x="1674" y="7093"/>
                    <a:pt x="1570" y="6905"/>
                    <a:pt x="1465" y="6717"/>
                  </a:cubicBezTo>
                  <a:cubicBezTo>
                    <a:pt x="1193" y="6256"/>
                    <a:pt x="900" y="5838"/>
                    <a:pt x="544" y="5440"/>
                  </a:cubicBezTo>
                  <a:cubicBezTo>
                    <a:pt x="314" y="5210"/>
                    <a:pt x="168" y="4896"/>
                    <a:pt x="0" y="4582"/>
                  </a:cubicBezTo>
                  <a:cubicBezTo>
                    <a:pt x="63" y="4310"/>
                    <a:pt x="147" y="4080"/>
                    <a:pt x="210" y="3850"/>
                  </a:cubicBezTo>
                  <a:cubicBezTo>
                    <a:pt x="335" y="3411"/>
                    <a:pt x="440" y="2930"/>
                    <a:pt x="565" y="2490"/>
                  </a:cubicBezTo>
                  <a:cubicBezTo>
                    <a:pt x="733" y="2051"/>
                    <a:pt x="900" y="1590"/>
                    <a:pt x="1067" y="1151"/>
                  </a:cubicBezTo>
                  <a:cubicBezTo>
                    <a:pt x="1632" y="900"/>
                    <a:pt x="2218" y="691"/>
                    <a:pt x="2720" y="314"/>
                  </a:cubicBezTo>
                  <a:cubicBezTo>
                    <a:pt x="2867" y="189"/>
                    <a:pt x="3139" y="189"/>
                    <a:pt x="3327" y="168"/>
                  </a:cubicBezTo>
                  <a:cubicBezTo>
                    <a:pt x="3725" y="105"/>
                    <a:pt x="4101" y="63"/>
                    <a:pt x="4541" y="0"/>
                  </a:cubicBezTo>
                  <a:cubicBezTo>
                    <a:pt x="5378" y="419"/>
                    <a:pt x="5985" y="1214"/>
                    <a:pt x="6633" y="198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1" name="Google Shape;401;p18"/>
            <p:cNvSpPr/>
            <p:nvPr/>
          </p:nvSpPr>
          <p:spPr>
            <a:xfrm>
              <a:off x="7728725" y="3726550"/>
              <a:ext cx="166875" cy="197225"/>
            </a:xfrm>
            <a:custGeom>
              <a:avLst/>
              <a:gdLst/>
              <a:ahLst/>
              <a:cxnLst/>
              <a:rect l="l" t="t" r="r" b="b"/>
              <a:pathLst>
                <a:path w="6675" h="7889" extrusionOk="0">
                  <a:moveTo>
                    <a:pt x="5796" y="649"/>
                  </a:moveTo>
                  <a:cubicBezTo>
                    <a:pt x="6675" y="2908"/>
                    <a:pt x="6256" y="5105"/>
                    <a:pt x="5273" y="7302"/>
                  </a:cubicBezTo>
                  <a:cubicBezTo>
                    <a:pt x="4583" y="7386"/>
                    <a:pt x="3997" y="7888"/>
                    <a:pt x="3223" y="7784"/>
                  </a:cubicBezTo>
                  <a:cubicBezTo>
                    <a:pt x="2804" y="7344"/>
                    <a:pt x="2427" y="6926"/>
                    <a:pt x="2030" y="6507"/>
                  </a:cubicBezTo>
                  <a:cubicBezTo>
                    <a:pt x="1590" y="6005"/>
                    <a:pt x="1172" y="5482"/>
                    <a:pt x="565" y="5168"/>
                  </a:cubicBezTo>
                  <a:cubicBezTo>
                    <a:pt x="398" y="5085"/>
                    <a:pt x="293" y="4980"/>
                    <a:pt x="168" y="4875"/>
                  </a:cubicBezTo>
                  <a:cubicBezTo>
                    <a:pt x="0" y="4143"/>
                    <a:pt x="251" y="3494"/>
                    <a:pt x="461" y="2846"/>
                  </a:cubicBezTo>
                  <a:cubicBezTo>
                    <a:pt x="586" y="2448"/>
                    <a:pt x="754" y="2051"/>
                    <a:pt x="900" y="1653"/>
                  </a:cubicBezTo>
                  <a:cubicBezTo>
                    <a:pt x="984" y="1486"/>
                    <a:pt x="1109" y="1339"/>
                    <a:pt x="1298" y="1235"/>
                  </a:cubicBezTo>
                  <a:cubicBezTo>
                    <a:pt x="1904" y="900"/>
                    <a:pt x="2532" y="586"/>
                    <a:pt x="3097" y="188"/>
                  </a:cubicBezTo>
                  <a:cubicBezTo>
                    <a:pt x="3348" y="0"/>
                    <a:pt x="3599" y="0"/>
                    <a:pt x="3871" y="126"/>
                  </a:cubicBezTo>
                  <a:cubicBezTo>
                    <a:pt x="4478" y="293"/>
                    <a:pt x="5147" y="460"/>
                    <a:pt x="5796" y="64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2" name="Google Shape;402;p18"/>
            <p:cNvSpPr/>
            <p:nvPr/>
          </p:nvSpPr>
          <p:spPr>
            <a:xfrm>
              <a:off x="7565525" y="3719225"/>
              <a:ext cx="162700" cy="154325"/>
            </a:xfrm>
            <a:custGeom>
              <a:avLst/>
              <a:gdLst/>
              <a:ahLst/>
              <a:cxnLst/>
              <a:rect l="l" t="t" r="r" b="b"/>
              <a:pathLst>
                <a:path w="6508" h="6173" extrusionOk="0">
                  <a:moveTo>
                    <a:pt x="5629" y="5147"/>
                  </a:moveTo>
                  <a:cubicBezTo>
                    <a:pt x="5440" y="5168"/>
                    <a:pt x="5231" y="5210"/>
                    <a:pt x="5022" y="5252"/>
                  </a:cubicBezTo>
                  <a:cubicBezTo>
                    <a:pt x="4603" y="5273"/>
                    <a:pt x="4185" y="5398"/>
                    <a:pt x="3850" y="5670"/>
                  </a:cubicBezTo>
                  <a:cubicBezTo>
                    <a:pt x="3536" y="5901"/>
                    <a:pt x="3160" y="6026"/>
                    <a:pt x="2783" y="6173"/>
                  </a:cubicBezTo>
                  <a:cubicBezTo>
                    <a:pt x="2490" y="5901"/>
                    <a:pt x="2218" y="5587"/>
                    <a:pt x="1904" y="5378"/>
                  </a:cubicBezTo>
                  <a:cubicBezTo>
                    <a:pt x="1590" y="5168"/>
                    <a:pt x="1172" y="5085"/>
                    <a:pt x="837" y="4875"/>
                  </a:cubicBezTo>
                  <a:cubicBezTo>
                    <a:pt x="523" y="4687"/>
                    <a:pt x="251" y="4436"/>
                    <a:pt x="0" y="4206"/>
                  </a:cubicBezTo>
                  <a:cubicBezTo>
                    <a:pt x="356" y="2950"/>
                    <a:pt x="712" y="1737"/>
                    <a:pt x="1046" y="544"/>
                  </a:cubicBezTo>
                  <a:cubicBezTo>
                    <a:pt x="1360" y="481"/>
                    <a:pt x="1653" y="502"/>
                    <a:pt x="1800" y="209"/>
                  </a:cubicBezTo>
                  <a:cubicBezTo>
                    <a:pt x="1904" y="0"/>
                    <a:pt x="2134" y="0"/>
                    <a:pt x="2323" y="63"/>
                  </a:cubicBezTo>
                  <a:cubicBezTo>
                    <a:pt x="3369" y="356"/>
                    <a:pt x="4415" y="649"/>
                    <a:pt x="5419" y="1088"/>
                  </a:cubicBezTo>
                  <a:cubicBezTo>
                    <a:pt x="5775" y="1256"/>
                    <a:pt x="6110" y="1507"/>
                    <a:pt x="6507" y="1779"/>
                  </a:cubicBezTo>
                  <a:cubicBezTo>
                    <a:pt x="6298" y="2344"/>
                    <a:pt x="6089" y="2867"/>
                    <a:pt x="5942" y="3432"/>
                  </a:cubicBezTo>
                  <a:cubicBezTo>
                    <a:pt x="5838" y="3997"/>
                    <a:pt x="5754" y="4541"/>
                    <a:pt x="5629" y="5147"/>
                  </a:cubicBezTo>
                  <a:close/>
                </a:path>
              </a:pathLst>
            </a:custGeom>
            <a:solidFill>
              <a:srgbClr val="48505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3" name="Google Shape;403;p18"/>
            <p:cNvSpPr/>
            <p:nvPr/>
          </p:nvSpPr>
          <p:spPr>
            <a:xfrm>
              <a:off x="7522625" y="4008475"/>
              <a:ext cx="115100" cy="77975"/>
            </a:xfrm>
            <a:custGeom>
              <a:avLst/>
              <a:gdLst/>
              <a:ahLst/>
              <a:cxnLst/>
              <a:rect l="l" t="t" r="r" b="b"/>
              <a:pathLst>
                <a:path w="4604" h="3119" extrusionOk="0">
                  <a:moveTo>
                    <a:pt x="2972" y="85"/>
                  </a:moveTo>
                  <a:cubicBezTo>
                    <a:pt x="3725" y="691"/>
                    <a:pt x="4290" y="1445"/>
                    <a:pt x="4604" y="2365"/>
                  </a:cubicBezTo>
                  <a:cubicBezTo>
                    <a:pt x="4122" y="2867"/>
                    <a:pt x="3557" y="3119"/>
                    <a:pt x="2930" y="2972"/>
                  </a:cubicBezTo>
                  <a:cubicBezTo>
                    <a:pt x="1946" y="2721"/>
                    <a:pt x="1005" y="2365"/>
                    <a:pt x="42" y="2051"/>
                  </a:cubicBezTo>
                  <a:cubicBezTo>
                    <a:pt x="21" y="2051"/>
                    <a:pt x="21" y="1989"/>
                    <a:pt x="0" y="1947"/>
                  </a:cubicBezTo>
                  <a:cubicBezTo>
                    <a:pt x="21" y="1884"/>
                    <a:pt x="63" y="1821"/>
                    <a:pt x="126" y="1779"/>
                  </a:cubicBezTo>
                  <a:cubicBezTo>
                    <a:pt x="670" y="1570"/>
                    <a:pt x="1151" y="1214"/>
                    <a:pt x="1570" y="796"/>
                  </a:cubicBezTo>
                  <a:cubicBezTo>
                    <a:pt x="1632" y="712"/>
                    <a:pt x="1737" y="629"/>
                    <a:pt x="1800" y="566"/>
                  </a:cubicBezTo>
                  <a:cubicBezTo>
                    <a:pt x="2114" y="189"/>
                    <a:pt x="2511" y="1"/>
                    <a:pt x="2972" y="85"/>
                  </a:cubicBezTo>
                  <a:close/>
                </a:path>
              </a:pathLst>
            </a:custGeom>
            <a:solidFill>
              <a:srgbClr val="48505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4" name="Google Shape;404;p18"/>
            <p:cNvSpPr/>
            <p:nvPr/>
          </p:nvSpPr>
          <p:spPr>
            <a:xfrm>
              <a:off x="7347375" y="3827500"/>
              <a:ext cx="66475" cy="89475"/>
            </a:xfrm>
            <a:custGeom>
              <a:avLst/>
              <a:gdLst/>
              <a:ahLst/>
              <a:cxnLst/>
              <a:rect l="l" t="t" r="r" b="b"/>
              <a:pathLst>
                <a:path w="2659" h="3579" extrusionOk="0">
                  <a:moveTo>
                    <a:pt x="2658" y="1256"/>
                  </a:moveTo>
                  <a:cubicBezTo>
                    <a:pt x="2219" y="2281"/>
                    <a:pt x="1466" y="2825"/>
                    <a:pt x="775" y="3578"/>
                  </a:cubicBezTo>
                  <a:cubicBezTo>
                    <a:pt x="378" y="2804"/>
                    <a:pt x="252" y="2051"/>
                    <a:pt x="106" y="1277"/>
                  </a:cubicBezTo>
                  <a:cubicBezTo>
                    <a:pt x="22" y="858"/>
                    <a:pt x="1" y="440"/>
                    <a:pt x="168" y="0"/>
                  </a:cubicBezTo>
                  <a:cubicBezTo>
                    <a:pt x="587" y="210"/>
                    <a:pt x="1005" y="440"/>
                    <a:pt x="1424" y="649"/>
                  </a:cubicBezTo>
                  <a:cubicBezTo>
                    <a:pt x="1821" y="858"/>
                    <a:pt x="2219" y="1047"/>
                    <a:pt x="2658" y="1256"/>
                  </a:cubicBezTo>
                  <a:close/>
                </a:path>
              </a:pathLst>
            </a:custGeom>
            <a:solidFill>
              <a:srgbClr val="48505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5" name="Google Shape;405;p18"/>
            <p:cNvSpPr/>
            <p:nvPr/>
          </p:nvSpPr>
          <p:spPr>
            <a:xfrm>
              <a:off x="7484950" y="3589500"/>
              <a:ext cx="85825" cy="44475"/>
            </a:xfrm>
            <a:custGeom>
              <a:avLst/>
              <a:gdLst/>
              <a:ahLst/>
              <a:cxnLst/>
              <a:rect l="l" t="t" r="r" b="b"/>
              <a:pathLst>
                <a:path w="3433" h="1779" extrusionOk="0">
                  <a:moveTo>
                    <a:pt x="1" y="1255"/>
                  </a:moveTo>
                  <a:cubicBezTo>
                    <a:pt x="189" y="1130"/>
                    <a:pt x="273" y="1025"/>
                    <a:pt x="294" y="1025"/>
                  </a:cubicBezTo>
                  <a:cubicBezTo>
                    <a:pt x="838" y="1172"/>
                    <a:pt x="1319" y="900"/>
                    <a:pt x="1758" y="649"/>
                  </a:cubicBezTo>
                  <a:cubicBezTo>
                    <a:pt x="2135" y="481"/>
                    <a:pt x="2491" y="272"/>
                    <a:pt x="2888" y="105"/>
                  </a:cubicBezTo>
                  <a:cubicBezTo>
                    <a:pt x="3035" y="21"/>
                    <a:pt x="3244" y="21"/>
                    <a:pt x="3432" y="0"/>
                  </a:cubicBezTo>
                  <a:cubicBezTo>
                    <a:pt x="3432" y="335"/>
                    <a:pt x="3223" y="544"/>
                    <a:pt x="3077" y="795"/>
                  </a:cubicBezTo>
                  <a:cubicBezTo>
                    <a:pt x="2972" y="921"/>
                    <a:pt x="2805" y="1025"/>
                    <a:pt x="2763" y="1172"/>
                  </a:cubicBezTo>
                  <a:cubicBezTo>
                    <a:pt x="2491" y="1695"/>
                    <a:pt x="2072" y="1779"/>
                    <a:pt x="1570" y="1653"/>
                  </a:cubicBezTo>
                  <a:cubicBezTo>
                    <a:pt x="1089" y="1528"/>
                    <a:pt x="608" y="1423"/>
                    <a:pt x="1" y="1255"/>
                  </a:cubicBezTo>
                  <a:close/>
                </a:path>
              </a:pathLst>
            </a:custGeom>
            <a:solidFill>
              <a:srgbClr val="48505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6" name="Google Shape;406;p18"/>
            <p:cNvSpPr/>
            <p:nvPr/>
          </p:nvSpPr>
          <p:spPr>
            <a:xfrm>
              <a:off x="7797775" y="3937875"/>
              <a:ext cx="47625" cy="51800"/>
            </a:xfrm>
            <a:custGeom>
              <a:avLst/>
              <a:gdLst/>
              <a:ahLst/>
              <a:cxnLst/>
              <a:rect l="l" t="t" r="r" b="b"/>
              <a:pathLst>
                <a:path w="1905" h="2072" extrusionOk="0">
                  <a:moveTo>
                    <a:pt x="0" y="189"/>
                  </a:moveTo>
                  <a:cubicBezTo>
                    <a:pt x="649" y="126"/>
                    <a:pt x="1256" y="84"/>
                    <a:pt x="1904" y="0"/>
                  </a:cubicBezTo>
                  <a:cubicBezTo>
                    <a:pt x="1590" y="858"/>
                    <a:pt x="963" y="1444"/>
                    <a:pt x="398" y="2072"/>
                  </a:cubicBezTo>
                  <a:cubicBezTo>
                    <a:pt x="188" y="2072"/>
                    <a:pt x="188" y="1946"/>
                    <a:pt x="147" y="1841"/>
                  </a:cubicBezTo>
                  <a:cubicBezTo>
                    <a:pt x="105" y="1318"/>
                    <a:pt x="42" y="795"/>
                    <a:pt x="0" y="189"/>
                  </a:cubicBezTo>
                  <a:close/>
                </a:path>
              </a:pathLst>
            </a:custGeom>
            <a:solidFill>
              <a:srgbClr val="48505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7" name="Google Shape;407;p18"/>
            <p:cNvSpPr/>
            <p:nvPr/>
          </p:nvSpPr>
          <p:spPr>
            <a:xfrm>
              <a:off x="7831775" y="3681025"/>
              <a:ext cx="31400" cy="33500"/>
            </a:xfrm>
            <a:custGeom>
              <a:avLst/>
              <a:gdLst/>
              <a:ahLst/>
              <a:cxnLst/>
              <a:rect l="l" t="t" r="r" b="b"/>
              <a:pathLst>
                <a:path w="1256" h="1340" extrusionOk="0">
                  <a:moveTo>
                    <a:pt x="335" y="1"/>
                  </a:moveTo>
                  <a:cubicBezTo>
                    <a:pt x="628" y="398"/>
                    <a:pt x="921" y="817"/>
                    <a:pt x="1256" y="1277"/>
                  </a:cubicBezTo>
                  <a:cubicBezTo>
                    <a:pt x="1046" y="1298"/>
                    <a:pt x="942" y="1340"/>
                    <a:pt x="837" y="1298"/>
                  </a:cubicBezTo>
                  <a:cubicBezTo>
                    <a:pt x="649" y="1277"/>
                    <a:pt x="461" y="1235"/>
                    <a:pt x="272" y="1172"/>
                  </a:cubicBezTo>
                  <a:cubicBezTo>
                    <a:pt x="0" y="335"/>
                    <a:pt x="0" y="335"/>
                    <a:pt x="335" y="1"/>
                  </a:cubicBezTo>
                  <a:close/>
                </a:path>
              </a:pathLst>
            </a:custGeom>
            <a:solidFill>
              <a:srgbClr val="48505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8" name="Google Shape;408;p18"/>
            <p:cNvSpPr/>
            <p:nvPr/>
          </p:nvSpPr>
          <p:spPr>
            <a:xfrm>
              <a:off x="7319650" y="3553925"/>
              <a:ext cx="594275" cy="553450"/>
            </a:xfrm>
            <a:custGeom>
              <a:avLst/>
              <a:gdLst/>
              <a:ahLst/>
              <a:cxnLst/>
              <a:rect l="l" t="t" r="r" b="b"/>
              <a:pathLst>
                <a:path w="23771" h="22138" extrusionOk="0">
                  <a:moveTo>
                    <a:pt x="23645" y="9249"/>
                  </a:moveTo>
                  <a:cubicBezTo>
                    <a:pt x="23770" y="10483"/>
                    <a:pt x="23666" y="11425"/>
                    <a:pt x="23435" y="12366"/>
                  </a:cubicBezTo>
                  <a:cubicBezTo>
                    <a:pt x="23226" y="13161"/>
                    <a:pt x="23017" y="13998"/>
                    <a:pt x="22682" y="14730"/>
                  </a:cubicBezTo>
                  <a:cubicBezTo>
                    <a:pt x="22285" y="15567"/>
                    <a:pt x="21782" y="16363"/>
                    <a:pt x="21238" y="17095"/>
                  </a:cubicBezTo>
                  <a:cubicBezTo>
                    <a:pt x="20632" y="17869"/>
                    <a:pt x="19941" y="18539"/>
                    <a:pt x="19251" y="19271"/>
                  </a:cubicBezTo>
                  <a:cubicBezTo>
                    <a:pt x="19167" y="19334"/>
                    <a:pt x="19104" y="19417"/>
                    <a:pt x="19000" y="19480"/>
                  </a:cubicBezTo>
                  <a:cubicBezTo>
                    <a:pt x="17556" y="20380"/>
                    <a:pt x="16091" y="21280"/>
                    <a:pt x="14355" y="21593"/>
                  </a:cubicBezTo>
                  <a:cubicBezTo>
                    <a:pt x="14041" y="21635"/>
                    <a:pt x="13706" y="21677"/>
                    <a:pt x="13371" y="21698"/>
                  </a:cubicBezTo>
                  <a:cubicBezTo>
                    <a:pt x="12890" y="21740"/>
                    <a:pt x="12430" y="21803"/>
                    <a:pt x="11948" y="21907"/>
                  </a:cubicBezTo>
                  <a:cubicBezTo>
                    <a:pt x="11174" y="22096"/>
                    <a:pt x="10379" y="22137"/>
                    <a:pt x="9542" y="21907"/>
                  </a:cubicBezTo>
                  <a:cubicBezTo>
                    <a:pt x="7408" y="21321"/>
                    <a:pt x="5546" y="20254"/>
                    <a:pt x="3872" y="18790"/>
                  </a:cubicBezTo>
                  <a:cubicBezTo>
                    <a:pt x="2784" y="17827"/>
                    <a:pt x="1863" y="16697"/>
                    <a:pt x="1026" y="15484"/>
                  </a:cubicBezTo>
                  <a:cubicBezTo>
                    <a:pt x="922" y="15358"/>
                    <a:pt x="838" y="15212"/>
                    <a:pt x="796" y="15044"/>
                  </a:cubicBezTo>
                  <a:cubicBezTo>
                    <a:pt x="440" y="14082"/>
                    <a:pt x="127" y="13078"/>
                    <a:pt x="22" y="12031"/>
                  </a:cubicBezTo>
                  <a:cubicBezTo>
                    <a:pt x="1" y="11592"/>
                    <a:pt x="22" y="11153"/>
                    <a:pt x="85" y="10713"/>
                  </a:cubicBezTo>
                  <a:cubicBezTo>
                    <a:pt x="378" y="8663"/>
                    <a:pt x="1215" y="6863"/>
                    <a:pt x="2365" y="5168"/>
                  </a:cubicBezTo>
                  <a:cubicBezTo>
                    <a:pt x="3349" y="3662"/>
                    <a:pt x="4688" y="2595"/>
                    <a:pt x="6132" y="1632"/>
                  </a:cubicBezTo>
                  <a:cubicBezTo>
                    <a:pt x="6655" y="1298"/>
                    <a:pt x="7220" y="1046"/>
                    <a:pt x="7847" y="1046"/>
                  </a:cubicBezTo>
                  <a:cubicBezTo>
                    <a:pt x="8161" y="1046"/>
                    <a:pt x="8454" y="942"/>
                    <a:pt x="8747" y="816"/>
                  </a:cubicBezTo>
                  <a:cubicBezTo>
                    <a:pt x="9270" y="523"/>
                    <a:pt x="9835" y="398"/>
                    <a:pt x="10421" y="314"/>
                  </a:cubicBezTo>
                  <a:cubicBezTo>
                    <a:pt x="12890" y="42"/>
                    <a:pt x="12890" y="0"/>
                    <a:pt x="15359" y="712"/>
                  </a:cubicBezTo>
                  <a:cubicBezTo>
                    <a:pt x="16175" y="942"/>
                    <a:pt x="16949" y="1214"/>
                    <a:pt x="17744" y="1507"/>
                  </a:cubicBezTo>
                  <a:cubicBezTo>
                    <a:pt x="18309" y="1716"/>
                    <a:pt x="18832" y="2030"/>
                    <a:pt x="19313" y="2448"/>
                  </a:cubicBezTo>
                  <a:cubicBezTo>
                    <a:pt x="19460" y="2595"/>
                    <a:pt x="19648" y="2762"/>
                    <a:pt x="19837" y="2867"/>
                  </a:cubicBezTo>
                  <a:cubicBezTo>
                    <a:pt x="20925" y="3599"/>
                    <a:pt x="21720" y="4603"/>
                    <a:pt x="22452" y="5650"/>
                  </a:cubicBezTo>
                  <a:cubicBezTo>
                    <a:pt x="22578" y="5859"/>
                    <a:pt x="22703" y="6068"/>
                    <a:pt x="22808" y="6319"/>
                  </a:cubicBezTo>
                  <a:cubicBezTo>
                    <a:pt x="23289" y="7365"/>
                    <a:pt x="23561" y="8412"/>
                    <a:pt x="23645" y="9249"/>
                  </a:cubicBezTo>
                  <a:close/>
                  <a:moveTo>
                    <a:pt x="10379" y="6089"/>
                  </a:moveTo>
                  <a:cubicBezTo>
                    <a:pt x="10170" y="5796"/>
                    <a:pt x="9898" y="5419"/>
                    <a:pt x="9647" y="5064"/>
                  </a:cubicBezTo>
                  <a:cubicBezTo>
                    <a:pt x="9417" y="4687"/>
                    <a:pt x="9207" y="4311"/>
                    <a:pt x="8998" y="3955"/>
                  </a:cubicBezTo>
                  <a:cubicBezTo>
                    <a:pt x="8391" y="3829"/>
                    <a:pt x="7826" y="3704"/>
                    <a:pt x="7241" y="3599"/>
                  </a:cubicBezTo>
                  <a:cubicBezTo>
                    <a:pt x="6864" y="3515"/>
                    <a:pt x="6487" y="3432"/>
                    <a:pt x="6090" y="3369"/>
                  </a:cubicBezTo>
                  <a:cubicBezTo>
                    <a:pt x="5860" y="3306"/>
                    <a:pt x="5650" y="3369"/>
                    <a:pt x="5462" y="3515"/>
                  </a:cubicBezTo>
                  <a:cubicBezTo>
                    <a:pt x="4876" y="3997"/>
                    <a:pt x="4269" y="4457"/>
                    <a:pt x="3851" y="5085"/>
                  </a:cubicBezTo>
                  <a:cubicBezTo>
                    <a:pt x="3307" y="5901"/>
                    <a:pt x="2784" y="6738"/>
                    <a:pt x="2282" y="7575"/>
                  </a:cubicBezTo>
                  <a:cubicBezTo>
                    <a:pt x="1884" y="8244"/>
                    <a:pt x="1675" y="9018"/>
                    <a:pt x="1528" y="9709"/>
                  </a:cubicBezTo>
                  <a:cubicBezTo>
                    <a:pt x="2052" y="10420"/>
                    <a:pt x="2679" y="10797"/>
                    <a:pt x="4479" y="11466"/>
                  </a:cubicBezTo>
                  <a:cubicBezTo>
                    <a:pt x="5085" y="11362"/>
                    <a:pt x="5609" y="11278"/>
                    <a:pt x="6132" y="11173"/>
                  </a:cubicBezTo>
                  <a:cubicBezTo>
                    <a:pt x="6466" y="11132"/>
                    <a:pt x="6780" y="11048"/>
                    <a:pt x="7094" y="10964"/>
                  </a:cubicBezTo>
                  <a:cubicBezTo>
                    <a:pt x="7492" y="10901"/>
                    <a:pt x="7847" y="10755"/>
                    <a:pt x="8224" y="10713"/>
                  </a:cubicBezTo>
                  <a:cubicBezTo>
                    <a:pt x="8705" y="10629"/>
                    <a:pt x="9019" y="10399"/>
                    <a:pt x="9207" y="9918"/>
                  </a:cubicBezTo>
                  <a:cubicBezTo>
                    <a:pt x="9291" y="9688"/>
                    <a:pt x="9333" y="9437"/>
                    <a:pt x="9417" y="9186"/>
                  </a:cubicBezTo>
                  <a:cubicBezTo>
                    <a:pt x="9730" y="8202"/>
                    <a:pt x="10044" y="7177"/>
                    <a:pt x="10379" y="6089"/>
                  </a:cubicBezTo>
                  <a:close/>
                  <a:moveTo>
                    <a:pt x="11948" y="13559"/>
                  </a:moveTo>
                  <a:cubicBezTo>
                    <a:pt x="11739" y="13308"/>
                    <a:pt x="11593" y="13057"/>
                    <a:pt x="11404" y="12847"/>
                  </a:cubicBezTo>
                  <a:cubicBezTo>
                    <a:pt x="11321" y="12785"/>
                    <a:pt x="11216" y="12722"/>
                    <a:pt x="11111" y="12680"/>
                  </a:cubicBezTo>
                  <a:cubicBezTo>
                    <a:pt x="10484" y="12492"/>
                    <a:pt x="9961" y="12115"/>
                    <a:pt x="9479" y="11697"/>
                  </a:cubicBezTo>
                  <a:cubicBezTo>
                    <a:pt x="9333" y="11592"/>
                    <a:pt x="9103" y="11487"/>
                    <a:pt x="8956" y="11487"/>
                  </a:cubicBezTo>
                  <a:cubicBezTo>
                    <a:pt x="8517" y="11487"/>
                    <a:pt x="8078" y="11487"/>
                    <a:pt x="7722" y="11655"/>
                  </a:cubicBezTo>
                  <a:cubicBezTo>
                    <a:pt x="7094" y="11885"/>
                    <a:pt x="6445" y="12010"/>
                    <a:pt x="5755" y="12052"/>
                  </a:cubicBezTo>
                  <a:cubicBezTo>
                    <a:pt x="5316" y="12073"/>
                    <a:pt x="4960" y="12220"/>
                    <a:pt x="4709" y="12617"/>
                  </a:cubicBezTo>
                  <a:cubicBezTo>
                    <a:pt x="4228" y="13350"/>
                    <a:pt x="3704" y="14040"/>
                    <a:pt x="3098" y="14626"/>
                  </a:cubicBezTo>
                  <a:cubicBezTo>
                    <a:pt x="2847" y="14835"/>
                    <a:pt x="2658" y="15128"/>
                    <a:pt x="2470" y="15358"/>
                  </a:cubicBezTo>
                  <a:cubicBezTo>
                    <a:pt x="3244" y="16781"/>
                    <a:pt x="5525" y="18915"/>
                    <a:pt x="7010" y="19585"/>
                  </a:cubicBezTo>
                  <a:cubicBezTo>
                    <a:pt x="7199" y="19480"/>
                    <a:pt x="7408" y="19313"/>
                    <a:pt x="7638" y="19229"/>
                  </a:cubicBezTo>
                  <a:cubicBezTo>
                    <a:pt x="8350" y="18978"/>
                    <a:pt x="8894" y="18497"/>
                    <a:pt x="9417" y="18016"/>
                  </a:cubicBezTo>
                  <a:cubicBezTo>
                    <a:pt x="9710" y="17723"/>
                    <a:pt x="10044" y="17451"/>
                    <a:pt x="10463" y="17325"/>
                  </a:cubicBezTo>
                  <a:cubicBezTo>
                    <a:pt x="10588" y="17304"/>
                    <a:pt x="10756" y="17116"/>
                    <a:pt x="10798" y="16990"/>
                  </a:cubicBezTo>
                  <a:cubicBezTo>
                    <a:pt x="11007" y="16446"/>
                    <a:pt x="11216" y="15881"/>
                    <a:pt x="11363" y="15316"/>
                  </a:cubicBezTo>
                  <a:cubicBezTo>
                    <a:pt x="11404" y="14730"/>
                    <a:pt x="11593" y="14166"/>
                    <a:pt x="11948" y="13559"/>
                  </a:cubicBezTo>
                  <a:close/>
                  <a:moveTo>
                    <a:pt x="19899" y="4227"/>
                  </a:moveTo>
                  <a:cubicBezTo>
                    <a:pt x="19586" y="3955"/>
                    <a:pt x="19334" y="3746"/>
                    <a:pt x="19104" y="3515"/>
                  </a:cubicBezTo>
                  <a:cubicBezTo>
                    <a:pt x="18372" y="2804"/>
                    <a:pt x="17493" y="2386"/>
                    <a:pt x="16552" y="2134"/>
                  </a:cubicBezTo>
                  <a:cubicBezTo>
                    <a:pt x="15694" y="1904"/>
                    <a:pt x="14836" y="1653"/>
                    <a:pt x="13999" y="1381"/>
                  </a:cubicBezTo>
                  <a:cubicBezTo>
                    <a:pt x="13246" y="1088"/>
                    <a:pt x="12451" y="1172"/>
                    <a:pt x="11697" y="1235"/>
                  </a:cubicBezTo>
                  <a:cubicBezTo>
                    <a:pt x="11425" y="1277"/>
                    <a:pt x="11216" y="1381"/>
                    <a:pt x="11070" y="1611"/>
                  </a:cubicBezTo>
                  <a:cubicBezTo>
                    <a:pt x="10693" y="2134"/>
                    <a:pt x="10337" y="2658"/>
                    <a:pt x="9940" y="3181"/>
                  </a:cubicBezTo>
                  <a:cubicBezTo>
                    <a:pt x="9730" y="3474"/>
                    <a:pt x="9730" y="3746"/>
                    <a:pt x="9898" y="4039"/>
                  </a:cubicBezTo>
                  <a:cubicBezTo>
                    <a:pt x="9961" y="4227"/>
                    <a:pt x="10065" y="4373"/>
                    <a:pt x="10212" y="4541"/>
                  </a:cubicBezTo>
                  <a:lnTo>
                    <a:pt x="11216" y="5859"/>
                  </a:lnTo>
                  <a:cubicBezTo>
                    <a:pt x="11425" y="5859"/>
                    <a:pt x="11655" y="5838"/>
                    <a:pt x="11865" y="5838"/>
                  </a:cubicBezTo>
                  <a:cubicBezTo>
                    <a:pt x="12116" y="5838"/>
                    <a:pt x="12367" y="5859"/>
                    <a:pt x="12618" y="5922"/>
                  </a:cubicBezTo>
                  <a:cubicBezTo>
                    <a:pt x="13497" y="6173"/>
                    <a:pt x="14355" y="6466"/>
                    <a:pt x="15233" y="6759"/>
                  </a:cubicBezTo>
                  <a:cubicBezTo>
                    <a:pt x="15652" y="6884"/>
                    <a:pt x="16049" y="7052"/>
                    <a:pt x="16426" y="7344"/>
                  </a:cubicBezTo>
                  <a:cubicBezTo>
                    <a:pt x="16593" y="7470"/>
                    <a:pt x="16824" y="7533"/>
                    <a:pt x="17033" y="7616"/>
                  </a:cubicBezTo>
                  <a:cubicBezTo>
                    <a:pt x="17765" y="7177"/>
                    <a:pt x="18477" y="6738"/>
                    <a:pt x="19167" y="6298"/>
                  </a:cubicBezTo>
                  <a:cubicBezTo>
                    <a:pt x="19439" y="6131"/>
                    <a:pt x="19586" y="5943"/>
                    <a:pt x="19648" y="5629"/>
                  </a:cubicBezTo>
                  <a:cubicBezTo>
                    <a:pt x="19690" y="5168"/>
                    <a:pt x="19795" y="4687"/>
                    <a:pt x="19899" y="4227"/>
                  </a:cubicBezTo>
                  <a:close/>
                  <a:moveTo>
                    <a:pt x="18309" y="14605"/>
                  </a:moveTo>
                  <a:cubicBezTo>
                    <a:pt x="17661" y="13831"/>
                    <a:pt x="17075" y="13036"/>
                    <a:pt x="16280" y="12596"/>
                  </a:cubicBezTo>
                  <a:cubicBezTo>
                    <a:pt x="15819" y="12638"/>
                    <a:pt x="15443" y="12701"/>
                    <a:pt x="15066" y="12743"/>
                  </a:cubicBezTo>
                  <a:cubicBezTo>
                    <a:pt x="14857" y="12785"/>
                    <a:pt x="14585" y="12806"/>
                    <a:pt x="14438" y="12910"/>
                  </a:cubicBezTo>
                  <a:cubicBezTo>
                    <a:pt x="13936" y="13266"/>
                    <a:pt x="13371" y="13475"/>
                    <a:pt x="12785" y="13747"/>
                  </a:cubicBezTo>
                  <a:cubicBezTo>
                    <a:pt x="12639" y="14186"/>
                    <a:pt x="12430" y="14605"/>
                    <a:pt x="12304" y="15086"/>
                  </a:cubicBezTo>
                  <a:cubicBezTo>
                    <a:pt x="12137" y="15526"/>
                    <a:pt x="12032" y="15986"/>
                    <a:pt x="11927" y="16446"/>
                  </a:cubicBezTo>
                  <a:cubicBezTo>
                    <a:pt x="11844" y="16676"/>
                    <a:pt x="11802" y="16907"/>
                    <a:pt x="11718" y="17179"/>
                  </a:cubicBezTo>
                  <a:cubicBezTo>
                    <a:pt x="11907" y="17451"/>
                    <a:pt x="12032" y="17764"/>
                    <a:pt x="12262" y="18036"/>
                  </a:cubicBezTo>
                  <a:cubicBezTo>
                    <a:pt x="12639" y="18434"/>
                    <a:pt x="12932" y="18873"/>
                    <a:pt x="13183" y="19313"/>
                  </a:cubicBezTo>
                  <a:cubicBezTo>
                    <a:pt x="13287" y="19501"/>
                    <a:pt x="13413" y="19710"/>
                    <a:pt x="13497" y="19899"/>
                  </a:cubicBezTo>
                  <a:cubicBezTo>
                    <a:pt x="13622" y="20171"/>
                    <a:pt x="13811" y="20422"/>
                    <a:pt x="14124" y="20526"/>
                  </a:cubicBezTo>
                  <a:cubicBezTo>
                    <a:pt x="15694" y="20171"/>
                    <a:pt x="17786" y="19166"/>
                    <a:pt x="18518" y="18371"/>
                  </a:cubicBezTo>
                  <a:cubicBezTo>
                    <a:pt x="18414" y="17179"/>
                    <a:pt x="18163" y="15923"/>
                    <a:pt x="18309" y="14605"/>
                  </a:cubicBezTo>
                  <a:close/>
                  <a:moveTo>
                    <a:pt x="22159" y="7554"/>
                  </a:moveTo>
                  <a:cubicBezTo>
                    <a:pt x="21510" y="7365"/>
                    <a:pt x="20841" y="7198"/>
                    <a:pt x="20213" y="7031"/>
                  </a:cubicBezTo>
                  <a:cubicBezTo>
                    <a:pt x="19941" y="6947"/>
                    <a:pt x="19690" y="6947"/>
                    <a:pt x="19439" y="7093"/>
                  </a:cubicBezTo>
                  <a:cubicBezTo>
                    <a:pt x="18853" y="7470"/>
                    <a:pt x="18225" y="7805"/>
                    <a:pt x="17640" y="8140"/>
                  </a:cubicBezTo>
                  <a:cubicBezTo>
                    <a:pt x="17451" y="8244"/>
                    <a:pt x="17326" y="8391"/>
                    <a:pt x="17242" y="8558"/>
                  </a:cubicBezTo>
                  <a:cubicBezTo>
                    <a:pt x="17075" y="8956"/>
                    <a:pt x="16928" y="9353"/>
                    <a:pt x="16803" y="9751"/>
                  </a:cubicBezTo>
                  <a:cubicBezTo>
                    <a:pt x="16593" y="10399"/>
                    <a:pt x="16342" y="11048"/>
                    <a:pt x="16510" y="11780"/>
                  </a:cubicBezTo>
                  <a:cubicBezTo>
                    <a:pt x="16635" y="11885"/>
                    <a:pt x="16761" y="12010"/>
                    <a:pt x="16907" y="12073"/>
                  </a:cubicBezTo>
                  <a:cubicBezTo>
                    <a:pt x="17535" y="12387"/>
                    <a:pt x="17953" y="12889"/>
                    <a:pt x="18372" y="13412"/>
                  </a:cubicBezTo>
                  <a:cubicBezTo>
                    <a:pt x="18749" y="13852"/>
                    <a:pt x="19146" y="14249"/>
                    <a:pt x="19565" y="14689"/>
                  </a:cubicBezTo>
                  <a:cubicBezTo>
                    <a:pt x="20297" y="14772"/>
                    <a:pt x="20904" y="14270"/>
                    <a:pt x="21615" y="14207"/>
                  </a:cubicBezTo>
                  <a:cubicBezTo>
                    <a:pt x="22619" y="12010"/>
                    <a:pt x="23038" y="9813"/>
                    <a:pt x="22159" y="7554"/>
                  </a:cubicBezTo>
                  <a:close/>
                  <a:moveTo>
                    <a:pt x="15464" y="11759"/>
                  </a:moveTo>
                  <a:cubicBezTo>
                    <a:pt x="15568" y="11153"/>
                    <a:pt x="15652" y="10609"/>
                    <a:pt x="15798" y="10085"/>
                  </a:cubicBezTo>
                  <a:cubicBezTo>
                    <a:pt x="15966" y="9521"/>
                    <a:pt x="16196" y="8977"/>
                    <a:pt x="16384" y="8412"/>
                  </a:cubicBezTo>
                  <a:cubicBezTo>
                    <a:pt x="15987" y="8181"/>
                    <a:pt x="15652" y="7909"/>
                    <a:pt x="15275" y="7721"/>
                  </a:cubicBezTo>
                  <a:cubicBezTo>
                    <a:pt x="14292" y="7282"/>
                    <a:pt x="13246" y="6989"/>
                    <a:pt x="12199" y="6717"/>
                  </a:cubicBezTo>
                  <a:cubicBezTo>
                    <a:pt x="12011" y="6654"/>
                    <a:pt x="11781" y="6633"/>
                    <a:pt x="11676" y="6842"/>
                  </a:cubicBezTo>
                  <a:cubicBezTo>
                    <a:pt x="11509" y="7156"/>
                    <a:pt x="11216" y="7135"/>
                    <a:pt x="10902" y="7177"/>
                  </a:cubicBezTo>
                  <a:cubicBezTo>
                    <a:pt x="10567" y="8391"/>
                    <a:pt x="10212" y="9583"/>
                    <a:pt x="9856" y="10839"/>
                  </a:cubicBezTo>
                  <a:cubicBezTo>
                    <a:pt x="10128" y="11069"/>
                    <a:pt x="10379" y="11341"/>
                    <a:pt x="10693" y="11529"/>
                  </a:cubicBezTo>
                  <a:cubicBezTo>
                    <a:pt x="11049" y="11738"/>
                    <a:pt x="11425" y="11801"/>
                    <a:pt x="11781" y="12010"/>
                  </a:cubicBezTo>
                  <a:cubicBezTo>
                    <a:pt x="12095" y="12220"/>
                    <a:pt x="12346" y="12534"/>
                    <a:pt x="12639" y="12806"/>
                  </a:cubicBezTo>
                  <a:cubicBezTo>
                    <a:pt x="13036" y="12680"/>
                    <a:pt x="13392" y="12534"/>
                    <a:pt x="13706" y="12303"/>
                  </a:cubicBezTo>
                  <a:cubicBezTo>
                    <a:pt x="14041" y="12052"/>
                    <a:pt x="14438" y="11906"/>
                    <a:pt x="14878" y="11885"/>
                  </a:cubicBezTo>
                  <a:cubicBezTo>
                    <a:pt x="15087" y="11843"/>
                    <a:pt x="15296" y="11780"/>
                    <a:pt x="15464" y="11759"/>
                  </a:cubicBezTo>
                  <a:close/>
                  <a:moveTo>
                    <a:pt x="11091" y="18267"/>
                  </a:moveTo>
                  <a:cubicBezTo>
                    <a:pt x="10630" y="18225"/>
                    <a:pt x="10233" y="18371"/>
                    <a:pt x="9940" y="18748"/>
                  </a:cubicBezTo>
                  <a:lnTo>
                    <a:pt x="9710" y="18978"/>
                  </a:lnTo>
                  <a:cubicBezTo>
                    <a:pt x="9312" y="19417"/>
                    <a:pt x="8852" y="19752"/>
                    <a:pt x="8266" y="19961"/>
                  </a:cubicBezTo>
                  <a:cubicBezTo>
                    <a:pt x="8224" y="20003"/>
                    <a:pt x="8161" y="20066"/>
                    <a:pt x="8140" y="20129"/>
                  </a:cubicBezTo>
                  <a:cubicBezTo>
                    <a:pt x="8161" y="20171"/>
                    <a:pt x="8161" y="20233"/>
                    <a:pt x="8182" y="20233"/>
                  </a:cubicBezTo>
                  <a:cubicBezTo>
                    <a:pt x="9124" y="20547"/>
                    <a:pt x="10065" y="20903"/>
                    <a:pt x="11070" y="21154"/>
                  </a:cubicBezTo>
                  <a:cubicBezTo>
                    <a:pt x="11697" y="21301"/>
                    <a:pt x="12262" y="21049"/>
                    <a:pt x="12743" y="20547"/>
                  </a:cubicBezTo>
                  <a:cubicBezTo>
                    <a:pt x="12367" y="19606"/>
                    <a:pt x="11823" y="18873"/>
                    <a:pt x="11091" y="18267"/>
                  </a:cubicBezTo>
                  <a:close/>
                  <a:moveTo>
                    <a:pt x="3767" y="12199"/>
                  </a:moveTo>
                  <a:cubicBezTo>
                    <a:pt x="3328" y="11990"/>
                    <a:pt x="2909" y="11801"/>
                    <a:pt x="2512" y="11592"/>
                  </a:cubicBezTo>
                  <a:cubicBezTo>
                    <a:pt x="2093" y="11383"/>
                    <a:pt x="1675" y="11153"/>
                    <a:pt x="1256" y="10943"/>
                  </a:cubicBezTo>
                  <a:cubicBezTo>
                    <a:pt x="1068" y="11383"/>
                    <a:pt x="1068" y="11801"/>
                    <a:pt x="1173" y="12220"/>
                  </a:cubicBezTo>
                  <a:cubicBezTo>
                    <a:pt x="1340" y="12994"/>
                    <a:pt x="1466" y="13747"/>
                    <a:pt x="1863" y="14521"/>
                  </a:cubicBezTo>
                  <a:cubicBezTo>
                    <a:pt x="2575" y="13789"/>
                    <a:pt x="3328" y="13224"/>
                    <a:pt x="3767" y="12199"/>
                  </a:cubicBezTo>
                  <a:close/>
                  <a:moveTo>
                    <a:pt x="6613" y="2678"/>
                  </a:moveTo>
                  <a:cubicBezTo>
                    <a:pt x="7220" y="2846"/>
                    <a:pt x="7722" y="2951"/>
                    <a:pt x="8182" y="3076"/>
                  </a:cubicBezTo>
                  <a:cubicBezTo>
                    <a:pt x="8705" y="3202"/>
                    <a:pt x="9103" y="3118"/>
                    <a:pt x="9375" y="2595"/>
                  </a:cubicBezTo>
                  <a:cubicBezTo>
                    <a:pt x="9438" y="2448"/>
                    <a:pt x="9605" y="2365"/>
                    <a:pt x="9689" y="2218"/>
                  </a:cubicBezTo>
                  <a:cubicBezTo>
                    <a:pt x="9835" y="1967"/>
                    <a:pt x="10044" y="1800"/>
                    <a:pt x="10044" y="1423"/>
                  </a:cubicBezTo>
                  <a:cubicBezTo>
                    <a:pt x="9835" y="1444"/>
                    <a:pt x="9647" y="1444"/>
                    <a:pt x="9500" y="1528"/>
                  </a:cubicBezTo>
                  <a:cubicBezTo>
                    <a:pt x="9124" y="1695"/>
                    <a:pt x="8768" y="1904"/>
                    <a:pt x="8370" y="2072"/>
                  </a:cubicBezTo>
                  <a:cubicBezTo>
                    <a:pt x="7889" y="2323"/>
                    <a:pt x="7450" y="2595"/>
                    <a:pt x="6906" y="2448"/>
                  </a:cubicBezTo>
                  <a:cubicBezTo>
                    <a:pt x="6864" y="2448"/>
                    <a:pt x="6801" y="2553"/>
                    <a:pt x="6613" y="2678"/>
                  </a:cubicBezTo>
                  <a:close/>
                  <a:moveTo>
                    <a:pt x="19125" y="15547"/>
                  </a:moveTo>
                  <a:cubicBezTo>
                    <a:pt x="19167" y="16153"/>
                    <a:pt x="19230" y="16676"/>
                    <a:pt x="19272" y="17199"/>
                  </a:cubicBezTo>
                  <a:cubicBezTo>
                    <a:pt x="19272" y="17304"/>
                    <a:pt x="19313" y="17430"/>
                    <a:pt x="19523" y="17430"/>
                  </a:cubicBezTo>
                  <a:cubicBezTo>
                    <a:pt x="20088" y="16823"/>
                    <a:pt x="20715" y="16216"/>
                    <a:pt x="21029" y="15358"/>
                  </a:cubicBezTo>
                  <a:cubicBezTo>
                    <a:pt x="20360" y="15442"/>
                    <a:pt x="19774" y="15505"/>
                    <a:pt x="19125" y="15547"/>
                  </a:cubicBezTo>
                  <a:close/>
                  <a:moveTo>
                    <a:pt x="20820" y="5085"/>
                  </a:moveTo>
                  <a:cubicBezTo>
                    <a:pt x="20485" y="5419"/>
                    <a:pt x="20485" y="5419"/>
                    <a:pt x="20778" y="6256"/>
                  </a:cubicBezTo>
                  <a:cubicBezTo>
                    <a:pt x="20946" y="6319"/>
                    <a:pt x="21134" y="6361"/>
                    <a:pt x="21322" y="6382"/>
                  </a:cubicBezTo>
                  <a:cubicBezTo>
                    <a:pt x="21427" y="6424"/>
                    <a:pt x="21552" y="6361"/>
                    <a:pt x="21741" y="6361"/>
                  </a:cubicBezTo>
                  <a:cubicBezTo>
                    <a:pt x="21406" y="5859"/>
                    <a:pt x="21113" y="5482"/>
                    <a:pt x="20820" y="508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9" name="Google Shape;409;p18"/>
            <p:cNvSpPr/>
            <p:nvPr/>
          </p:nvSpPr>
          <p:spPr>
            <a:xfrm>
              <a:off x="7113575" y="3826975"/>
              <a:ext cx="117175" cy="153800"/>
            </a:xfrm>
            <a:custGeom>
              <a:avLst/>
              <a:gdLst/>
              <a:ahLst/>
              <a:cxnLst/>
              <a:rect l="l" t="t" r="r" b="b"/>
              <a:pathLst>
                <a:path w="4687" h="6152" extrusionOk="0">
                  <a:moveTo>
                    <a:pt x="4687" y="251"/>
                  </a:moveTo>
                  <a:cubicBezTo>
                    <a:pt x="4185" y="712"/>
                    <a:pt x="3662" y="1088"/>
                    <a:pt x="3201" y="1570"/>
                  </a:cubicBezTo>
                  <a:cubicBezTo>
                    <a:pt x="2239" y="2511"/>
                    <a:pt x="1569" y="3683"/>
                    <a:pt x="1088" y="4938"/>
                  </a:cubicBezTo>
                  <a:cubicBezTo>
                    <a:pt x="1004" y="5148"/>
                    <a:pt x="1004" y="5357"/>
                    <a:pt x="984" y="5587"/>
                  </a:cubicBezTo>
                  <a:cubicBezTo>
                    <a:pt x="942" y="5880"/>
                    <a:pt x="837" y="6068"/>
                    <a:pt x="628" y="6089"/>
                  </a:cubicBezTo>
                  <a:cubicBezTo>
                    <a:pt x="398" y="6152"/>
                    <a:pt x="105" y="5964"/>
                    <a:pt x="63" y="5733"/>
                  </a:cubicBezTo>
                  <a:cubicBezTo>
                    <a:pt x="0" y="5545"/>
                    <a:pt x="0" y="5336"/>
                    <a:pt x="42" y="5148"/>
                  </a:cubicBezTo>
                  <a:cubicBezTo>
                    <a:pt x="42" y="5022"/>
                    <a:pt x="84" y="4897"/>
                    <a:pt x="126" y="4750"/>
                  </a:cubicBezTo>
                  <a:cubicBezTo>
                    <a:pt x="711" y="3327"/>
                    <a:pt x="1465" y="1988"/>
                    <a:pt x="2574" y="879"/>
                  </a:cubicBezTo>
                  <a:cubicBezTo>
                    <a:pt x="2678" y="775"/>
                    <a:pt x="2783" y="670"/>
                    <a:pt x="2888" y="607"/>
                  </a:cubicBezTo>
                  <a:cubicBezTo>
                    <a:pt x="3411" y="105"/>
                    <a:pt x="4017" y="0"/>
                    <a:pt x="4687" y="25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0" name="Google Shape;410;p18"/>
            <p:cNvSpPr/>
            <p:nvPr/>
          </p:nvSpPr>
          <p:spPr>
            <a:xfrm>
              <a:off x="7190975" y="3868825"/>
              <a:ext cx="65950" cy="67500"/>
            </a:xfrm>
            <a:custGeom>
              <a:avLst/>
              <a:gdLst/>
              <a:ahLst/>
              <a:cxnLst/>
              <a:rect l="l" t="t" r="r" b="b"/>
              <a:pathLst>
                <a:path w="2638" h="2700" extrusionOk="0">
                  <a:moveTo>
                    <a:pt x="2637" y="0"/>
                  </a:moveTo>
                  <a:cubicBezTo>
                    <a:pt x="2344" y="565"/>
                    <a:pt x="2114" y="1026"/>
                    <a:pt x="1696" y="1381"/>
                  </a:cubicBezTo>
                  <a:cubicBezTo>
                    <a:pt x="1382" y="1653"/>
                    <a:pt x="1068" y="1904"/>
                    <a:pt x="942" y="2344"/>
                  </a:cubicBezTo>
                  <a:cubicBezTo>
                    <a:pt x="880" y="2595"/>
                    <a:pt x="608" y="2699"/>
                    <a:pt x="398" y="2637"/>
                  </a:cubicBezTo>
                  <a:cubicBezTo>
                    <a:pt x="147" y="2595"/>
                    <a:pt x="1" y="2323"/>
                    <a:pt x="43" y="2030"/>
                  </a:cubicBezTo>
                  <a:cubicBezTo>
                    <a:pt x="84" y="1862"/>
                    <a:pt x="147" y="1653"/>
                    <a:pt x="252" y="1507"/>
                  </a:cubicBezTo>
                  <a:cubicBezTo>
                    <a:pt x="649" y="984"/>
                    <a:pt x="1131" y="544"/>
                    <a:pt x="1717" y="314"/>
                  </a:cubicBezTo>
                  <a:cubicBezTo>
                    <a:pt x="2030" y="210"/>
                    <a:pt x="2261" y="126"/>
                    <a:pt x="263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1" name="Google Shape;411;p18"/>
            <p:cNvSpPr/>
            <p:nvPr/>
          </p:nvSpPr>
          <p:spPr>
            <a:xfrm>
              <a:off x="6168875" y="2279675"/>
              <a:ext cx="771575" cy="576475"/>
            </a:xfrm>
            <a:custGeom>
              <a:avLst/>
              <a:gdLst/>
              <a:ahLst/>
              <a:cxnLst/>
              <a:rect l="l" t="t" r="r" b="b"/>
              <a:pathLst>
                <a:path w="30863" h="23059" extrusionOk="0">
                  <a:moveTo>
                    <a:pt x="13349" y="210"/>
                  </a:moveTo>
                  <a:cubicBezTo>
                    <a:pt x="15149" y="0"/>
                    <a:pt x="16927" y="210"/>
                    <a:pt x="18685" y="565"/>
                  </a:cubicBezTo>
                  <a:cubicBezTo>
                    <a:pt x="19438" y="712"/>
                    <a:pt x="20191" y="921"/>
                    <a:pt x="20945" y="1130"/>
                  </a:cubicBezTo>
                  <a:cubicBezTo>
                    <a:pt x="21928" y="1402"/>
                    <a:pt x="22870" y="1779"/>
                    <a:pt x="23727" y="2302"/>
                  </a:cubicBezTo>
                  <a:cubicBezTo>
                    <a:pt x="24481" y="2762"/>
                    <a:pt x="25213" y="3181"/>
                    <a:pt x="26008" y="3599"/>
                  </a:cubicBezTo>
                  <a:cubicBezTo>
                    <a:pt x="27180" y="4227"/>
                    <a:pt x="28163" y="5085"/>
                    <a:pt x="29147" y="5964"/>
                  </a:cubicBezTo>
                  <a:cubicBezTo>
                    <a:pt x="29607" y="6382"/>
                    <a:pt x="29900" y="6947"/>
                    <a:pt x="30151" y="7491"/>
                  </a:cubicBezTo>
                  <a:cubicBezTo>
                    <a:pt x="30256" y="7700"/>
                    <a:pt x="30339" y="7909"/>
                    <a:pt x="30444" y="8098"/>
                  </a:cubicBezTo>
                  <a:cubicBezTo>
                    <a:pt x="30862" y="8830"/>
                    <a:pt x="30841" y="9604"/>
                    <a:pt x="30590" y="10358"/>
                  </a:cubicBezTo>
                  <a:cubicBezTo>
                    <a:pt x="30318" y="11299"/>
                    <a:pt x="29858" y="12178"/>
                    <a:pt x="29314" y="12973"/>
                  </a:cubicBezTo>
                  <a:cubicBezTo>
                    <a:pt x="28854" y="13663"/>
                    <a:pt x="28372" y="14375"/>
                    <a:pt x="27766" y="14961"/>
                  </a:cubicBezTo>
                  <a:cubicBezTo>
                    <a:pt x="27201" y="15547"/>
                    <a:pt x="26615" y="16112"/>
                    <a:pt x="26050" y="16676"/>
                  </a:cubicBezTo>
                  <a:cubicBezTo>
                    <a:pt x="25883" y="16823"/>
                    <a:pt x="25673" y="16928"/>
                    <a:pt x="25485" y="17011"/>
                  </a:cubicBezTo>
                  <a:cubicBezTo>
                    <a:pt x="24188" y="17660"/>
                    <a:pt x="22890" y="18350"/>
                    <a:pt x="21572" y="18978"/>
                  </a:cubicBezTo>
                  <a:cubicBezTo>
                    <a:pt x="20798" y="19334"/>
                    <a:pt x="19982" y="19627"/>
                    <a:pt x="19166" y="19920"/>
                  </a:cubicBezTo>
                  <a:cubicBezTo>
                    <a:pt x="17660" y="20464"/>
                    <a:pt x="16111" y="21008"/>
                    <a:pt x="14563" y="21510"/>
                  </a:cubicBezTo>
                  <a:cubicBezTo>
                    <a:pt x="13035" y="22012"/>
                    <a:pt x="11424" y="22326"/>
                    <a:pt x="9834" y="22556"/>
                  </a:cubicBezTo>
                  <a:cubicBezTo>
                    <a:pt x="9709" y="22577"/>
                    <a:pt x="9541" y="22577"/>
                    <a:pt x="9416" y="22598"/>
                  </a:cubicBezTo>
                  <a:cubicBezTo>
                    <a:pt x="7658" y="23058"/>
                    <a:pt x="5859" y="22912"/>
                    <a:pt x="4080" y="22912"/>
                  </a:cubicBezTo>
                  <a:cubicBezTo>
                    <a:pt x="3787" y="22912"/>
                    <a:pt x="3452" y="22870"/>
                    <a:pt x="3201" y="22765"/>
                  </a:cubicBezTo>
                  <a:cubicBezTo>
                    <a:pt x="2971" y="22682"/>
                    <a:pt x="2720" y="22535"/>
                    <a:pt x="2615" y="22326"/>
                  </a:cubicBezTo>
                  <a:cubicBezTo>
                    <a:pt x="2113" y="21405"/>
                    <a:pt x="1486" y="20589"/>
                    <a:pt x="1130" y="19606"/>
                  </a:cubicBezTo>
                  <a:cubicBezTo>
                    <a:pt x="439" y="17744"/>
                    <a:pt x="0" y="15860"/>
                    <a:pt x="126" y="13873"/>
                  </a:cubicBezTo>
                  <a:cubicBezTo>
                    <a:pt x="188" y="12827"/>
                    <a:pt x="439" y="11822"/>
                    <a:pt x="837" y="10860"/>
                  </a:cubicBezTo>
                  <a:cubicBezTo>
                    <a:pt x="1758" y="8663"/>
                    <a:pt x="2888" y="6570"/>
                    <a:pt x="4457" y="4750"/>
                  </a:cubicBezTo>
                  <a:cubicBezTo>
                    <a:pt x="6465" y="2365"/>
                    <a:pt x="8976" y="879"/>
                    <a:pt x="12052" y="398"/>
                  </a:cubicBezTo>
                  <a:cubicBezTo>
                    <a:pt x="12450" y="377"/>
                    <a:pt x="12889" y="293"/>
                    <a:pt x="13349" y="210"/>
                  </a:cubicBezTo>
                  <a:close/>
                  <a:moveTo>
                    <a:pt x="25506" y="13475"/>
                  </a:moveTo>
                  <a:cubicBezTo>
                    <a:pt x="25527" y="13371"/>
                    <a:pt x="25548" y="13329"/>
                    <a:pt x="25548" y="13266"/>
                  </a:cubicBezTo>
                  <a:cubicBezTo>
                    <a:pt x="25401" y="11822"/>
                    <a:pt x="24690" y="10630"/>
                    <a:pt x="23853" y="9500"/>
                  </a:cubicBezTo>
                  <a:cubicBezTo>
                    <a:pt x="23644" y="9207"/>
                    <a:pt x="23330" y="9207"/>
                    <a:pt x="23037" y="9416"/>
                  </a:cubicBezTo>
                  <a:cubicBezTo>
                    <a:pt x="22702" y="9688"/>
                    <a:pt x="22388" y="9939"/>
                    <a:pt x="22074" y="10232"/>
                  </a:cubicBezTo>
                  <a:cubicBezTo>
                    <a:pt x="21238" y="10943"/>
                    <a:pt x="20401" y="11613"/>
                    <a:pt x="19438" y="12136"/>
                  </a:cubicBezTo>
                  <a:cubicBezTo>
                    <a:pt x="19041" y="12345"/>
                    <a:pt x="18643" y="12596"/>
                    <a:pt x="18204" y="12659"/>
                  </a:cubicBezTo>
                  <a:cubicBezTo>
                    <a:pt x="17764" y="12764"/>
                    <a:pt x="17388" y="13015"/>
                    <a:pt x="17011" y="13182"/>
                  </a:cubicBezTo>
                  <a:cubicBezTo>
                    <a:pt x="16551" y="13433"/>
                    <a:pt x="16488" y="13747"/>
                    <a:pt x="16551" y="14166"/>
                  </a:cubicBezTo>
                  <a:cubicBezTo>
                    <a:pt x="16655" y="14814"/>
                    <a:pt x="16739" y="15484"/>
                    <a:pt x="16844" y="16153"/>
                  </a:cubicBezTo>
                  <a:cubicBezTo>
                    <a:pt x="16864" y="16279"/>
                    <a:pt x="16864" y="16425"/>
                    <a:pt x="16906" y="16572"/>
                  </a:cubicBezTo>
                  <a:cubicBezTo>
                    <a:pt x="17032" y="17137"/>
                    <a:pt x="17450" y="17472"/>
                    <a:pt x="18057" y="17430"/>
                  </a:cubicBezTo>
                  <a:cubicBezTo>
                    <a:pt x="18643" y="17367"/>
                    <a:pt x="19271" y="17304"/>
                    <a:pt x="19857" y="17116"/>
                  </a:cubicBezTo>
                  <a:cubicBezTo>
                    <a:pt x="21530" y="16635"/>
                    <a:pt x="22890" y="15588"/>
                    <a:pt x="24167" y="14479"/>
                  </a:cubicBezTo>
                  <a:cubicBezTo>
                    <a:pt x="24585" y="14124"/>
                    <a:pt x="25025" y="13747"/>
                    <a:pt x="25506" y="13475"/>
                  </a:cubicBezTo>
                  <a:close/>
                </a:path>
              </a:pathLst>
            </a:custGeom>
            <a:solidFill>
              <a:srgbClr val="DD394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2" name="Google Shape;412;p18"/>
            <p:cNvSpPr/>
            <p:nvPr/>
          </p:nvSpPr>
          <p:spPr>
            <a:xfrm>
              <a:off x="6172000" y="2555875"/>
              <a:ext cx="865225" cy="598550"/>
            </a:xfrm>
            <a:custGeom>
              <a:avLst/>
              <a:gdLst/>
              <a:ahLst/>
              <a:cxnLst/>
              <a:rect l="l" t="t" r="r" b="b"/>
              <a:pathLst>
                <a:path w="34609" h="23942" extrusionOk="0">
                  <a:moveTo>
                    <a:pt x="31323" y="0"/>
                  </a:moveTo>
                  <a:cubicBezTo>
                    <a:pt x="31219" y="209"/>
                    <a:pt x="31135" y="335"/>
                    <a:pt x="31072" y="502"/>
                  </a:cubicBezTo>
                  <a:cubicBezTo>
                    <a:pt x="30947" y="858"/>
                    <a:pt x="30905" y="1255"/>
                    <a:pt x="30716" y="1590"/>
                  </a:cubicBezTo>
                  <a:cubicBezTo>
                    <a:pt x="30235" y="2469"/>
                    <a:pt x="29712" y="3348"/>
                    <a:pt x="29189" y="4206"/>
                  </a:cubicBezTo>
                  <a:cubicBezTo>
                    <a:pt x="29043" y="4436"/>
                    <a:pt x="28833" y="4624"/>
                    <a:pt x="28645" y="4833"/>
                  </a:cubicBezTo>
                  <a:cubicBezTo>
                    <a:pt x="27829" y="5712"/>
                    <a:pt x="26867" y="6340"/>
                    <a:pt x="25799" y="6842"/>
                  </a:cubicBezTo>
                  <a:cubicBezTo>
                    <a:pt x="25381" y="7051"/>
                    <a:pt x="25067" y="7323"/>
                    <a:pt x="24921" y="7784"/>
                  </a:cubicBezTo>
                  <a:cubicBezTo>
                    <a:pt x="24795" y="8349"/>
                    <a:pt x="24502" y="8809"/>
                    <a:pt x="24126" y="9248"/>
                  </a:cubicBezTo>
                  <a:cubicBezTo>
                    <a:pt x="23979" y="9395"/>
                    <a:pt x="23854" y="9562"/>
                    <a:pt x="23812" y="9750"/>
                  </a:cubicBezTo>
                  <a:cubicBezTo>
                    <a:pt x="23665" y="10462"/>
                    <a:pt x="23205" y="10964"/>
                    <a:pt x="22745" y="11424"/>
                  </a:cubicBezTo>
                  <a:cubicBezTo>
                    <a:pt x="22385" y="11768"/>
                    <a:pt x="21986" y="12035"/>
                    <a:pt x="21510" y="12035"/>
                  </a:cubicBezTo>
                  <a:cubicBezTo>
                    <a:pt x="21377" y="12035"/>
                    <a:pt x="21238" y="12014"/>
                    <a:pt x="21092" y="11968"/>
                  </a:cubicBezTo>
                  <a:cubicBezTo>
                    <a:pt x="20820" y="11885"/>
                    <a:pt x="20527" y="11926"/>
                    <a:pt x="20255" y="11885"/>
                  </a:cubicBezTo>
                  <a:cubicBezTo>
                    <a:pt x="19857" y="12366"/>
                    <a:pt x="19480" y="12826"/>
                    <a:pt x="19125" y="13307"/>
                  </a:cubicBezTo>
                  <a:cubicBezTo>
                    <a:pt x="18619" y="13969"/>
                    <a:pt x="17950" y="14232"/>
                    <a:pt x="17169" y="14232"/>
                  </a:cubicBezTo>
                  <a:cubicBezTo>
                    <a:pt x="17110" y="14232"/>
                    <a:pt x="17051" y="14231"/>
                    <a:pt x="16991" y="14228"/>
                  </a:cubicBezTo>
                  <a:cubicBezTo>
                    <a:pt x="16719" y="14186"/>
                    <a:pt x="16426" y="14082"/>
                    <a:pt x="16195" y="13977"/>
                  </a:cubicBezTo>
                  <a:cubicBezTo>
                    <a:pt x="15944" y="13872"/>
                    <a:pt x="15965" y="13559"/>
                    <a:pt x="15861" y="13328"/>
                  </a:cubicBezTo>
                  <a:cubicBezTo>
                    <a:pt x="15861" y="13307"/>
                    <a:pt x="15819" y="13307"/>
                    <a:pt x="15756" y="13245"/>
                  </a:cubicBezTo>
                  <a:cubicBezTo>
                    <a:pt x="15651" y="13307"/>
                    <a:pt x="15505" y="13349"/>
                    <a:pt x="15442" y="13454"/>
                  </a:cubicBezTo>
                  <a:cubicBezTo>
                    <a:pt x="14835" y="14061"/>
                    <a:pt x="14124" y="14479"/>
                    <a:pt x="13371" y="14877"/>
                  </a:cubicBezTo>
                  <a:cubicBezTo>
                    <a:pt x="13162" y="14981"/>
                    <a:pt x="12952" y="15128"/>
                    <a:pt x="12806" y="15316"/>
                  </a:cubicBezTo>
                  <a:cubicBezTo>
                    <a:pt x="12576" y="15588"/>
                    <a:pt x="12325" y="15693"/>
                    <a:pt x="11990" y="15714"/>
                  </a:cubicBezTo>
                  <a:cubicBezTo>
                    <a:pt x="11760" y="15714"/>
                    <a:pt x="11550" y="15735"/>
                    <a:pt x="11299" y="15776"/>
                  </a:cubicBezTo>
                  <a:cubicBezTo>
                    <a:pt x="11048" y="15776"/>
                    <a:pt x="10881" y="15630"/>
                    <a:pt x="10797" y="15400"/>
                  </a:cubicBezTo>
                  <a:cubicBezTo>
                    <a:pt x="10755" y="15211"/>
                    <a:pt x="10734" y="15002"/>
                    <a:pt x="10693" y="14835"/>
                  </a:cubicBezTo>
                  <a:cubicBezTo>
                    <a:pt x="10672" y="14563"/>
                    <a:pt x="10630" y="14270"/>
                    <a:pt x="10567" y="13935"/>
                  </a:cubicBezTo>
                  <a:cubicBezTo>
                    <a:pt x="10337" y="14061"/>
                    <a:pt x="10149" y="14144"/>
                    <a:pt x="10023" y="14249"/>
                  </a:cubicBezTo>
                  <a:cubicBezTo>
                    <a:pt x="9625" y="14584"/>
                    <a:pt x="9228" y="14981"/>
                    <a:pt x="8851" y="15316"/>
                  </a:cubicBezTo>
                  <a:cubicBezTo>
                    <a:pt x="8579" y="15567"/>
                    <a:pt x="8328" y="15839"/>
                    <a:pt x="7972" y="15986"/>
                  </a:cubicBezTo>
                  <a:cubicBezTo>
                    <a:pt x="7614" y="16149"/>
                    <a:pt x="7233" y="16261"/>
                    <a:pt x="6856" y="16261"/>
                  </a:cubicBezTo>
                  <a:cubicBezTo>
                    <a:pt x="6507" y="16261"/>
                    <a:pt x="6160" y="16164"/>
                    <a:pt x="5838" y="15923"/>
                  </a:cubicBezTo>
                  <a:cubicBezTo>
                    <a:pt x="4876" y="15211"/>
                    <a:pt x="3871" y="14542"/>
                    <a:pt x="3202" y="13579"/>
                  </a:cubicBezTo>
                  <a:cubicBezTo>
                    <a:pt x="2738" y="13502"/>
                    <a:pt x="2281" y="13448"/>
                    <a:pt x="1835" y="13448"/>
                  </a:cubicBezTo>
                  <a:cubicBezTo>
                    <a:pt x="1436" y="13448"/>
                    <a:pt x="1046" y="13492"/>
                    <a:pt x="670" y="13600"/>
                  </a:cubicBezTo>
                  <a:cubicBezTo>
                    <a:pt x="63" y="14416"/>
                    <a:pt x="1" y="15274"/>
                    <a:pt x="210" y="16195"/>
                  </a:cubicBezTo>
                  <a:cubicBezTo>
                    <a:pt x="273" y="16425"/>
                    <a:pt x="377" y="16655"/>
                    <a:pt x="398" y="16927"/>
                  </a:cubicBezTo>
                  <a:cubicBezTo>
                    <a:pt x="503" y="17785"/>
                    <a:pt x="942" y="18434"/>
                    <a:pt x="1591" y="18957"/>
                  </a:cubicBezTo>
                  <a:cubicBezTo>
                    <a:pt x="2281" y="19543"/>
                    <a:pt x="2951" y="20129"/>
                    <a:pt x="3851" y="20359"/>
                  </a:cubicBezTo>
                  <a:cubicBezTo>
                    <a:pt x="3892" y="20359"/>
                    <a:pt x="3955" y="20421"/>
                    <a:pt x="3997" y="20442"/>
                  </a:cubicBezTo>
                  <a:cubicBezTo>
                    <a:pt x="4330" y="20730"/>
                    <a:pt x="4696" y="20799"/>
                    <a:pt x="5080" y="20799"/>
                  </a:cubicBezTo>
                  <a:cubicBezTo>
                    <a:pt x="5226" y="20799"/>
                    <a:pt x="5374" y="20789"/>
                    <a:pt x="5524" y="20777"/>
                  </a:cubicBezTo>
                  <a:cubicBezTo>
                    <a:pt x="5681" y="20767"/>
                    <a:pt x="5838" y="20751"/>
                    <a:pt x="5993" y="20751"/>
                  </a:cubicBezTo>
                  <a:cubicBezTo>
                    <a:pt x="6147" y="20751"/>
                    <a:pt x="6299" y="20767"/>
                    <a:pt x="6445" y="20819"/>
                  </a:cubicBezTo>
                  <a:cubicBezTo>
                    <a:pt x="6751" y="20921"/>
                    <a:pt x="7050" y="20953"/>
                    <a:pt x="7350" y="20953"/>
                  </a:cubicBezTo>
                  <a:cubicBezTo>
                    <a:pt x="7542" y="20953"/>
                    <a:pt x="7735" y="20940"/>
                    <a:pt x="7931" y="20924"/>
                  </a:cubicBezTo>
                  <a:cubicBezTo>
                    <a:pt x="8224" y="21342"/>
                    <a:pt x="8663" y="21593"/>
                    <a:pt x="9102" y="21823"/>
                  </a:cubicBezTo>
                  <a:cubicBezTo>
                    <a:pt x="10400" y="22514"/>
                    <a:pt x="11760" y="23016"/>
                    <a:pt x="13141" y="23476"/>
                  </a:cubicBezTo>
                  <a:cubicBezTo>
                    <a:pt x="14041" y="23792"/>
                    <a:pt x="14965" y="23941"/>
                    <a:pt x="15914" y="23941"/>
                  </a:cubicBezTo>
                  <a:cubicBezTo>
                    <a:pt x="16221" y="23941"/>
                    <a:pt x="16531" y="23926"/>
                    <a:pt x="16844" y="23895"/>
                  </a:cubicBezTo>
                  <a:cubicBezTo>
                    <a:pt x="18685" y="23706"/>
                    <a:pt x="20527" y="23560"/>
                    <a:pt x="22368" y="23372"/>
                  </a:cubicBezTo>
                  <a:cubicBezTo>
                    <a:pt x="23184" y="23288"/>
                    <a:pt x="23958" y="23121"/>
                    <a:pt x="24670" y="22660"/>
                  </a:cubicBezTo>
                  <a:cubicBezTo>
                    <a:pt x="25737" y="22012"/>
                    <a:pt x="26846" y="21405"/>
                    <a:pt x="27850" y="20673"/>
                  </a:cubicBezTo>
                  <a:cubicBezTo>
                    <a:pt x="28938" y="19919"/>
                    <a:pt x="29880" y="18999"/>
                    <a:pt x="30884" y="18162"/>
                  </a:cubicBezTo>
                  <a:lnTo>
                    <a:pt x="31135" y="17932"/>
                  </a:lnTo>
                  <a:cubicBezTo>
                    <a:pt x="33165" y="15965"/>
                    <a:pt x="34253" y="13559"/>
                    <a:pt x="34420" y="10797"/>
                  </a:cubicBezTo>
                  <a:cubicBezTo>
                    <a:pt x="34608" y="8662"/>
                    <a:pt x="34378" y="6507"/>
                    <a:pt x="33792" y="4415"/>
                  </a:cubicBezTo>
                  <a:cubicBezTo>
                    <a:pt x="33416" y="2929"/>
                    <a:pt x="32725" y="1548"/>
                    <a:pt x="31700" y="335"/>
                  </a:cubicBezTo>
                  <a:cubicBezTo>
                    <a:pt x="31595" y="209"/>
                    <a:pt x="31470" y="126"/>
                    <a:pt x="3132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3" name="Google Shape;413;p18"/>
            <p:cNvSpPr/>
            <p:nvPr/>
          </p:nvSpPr>
          <p:spPr>
            <a:xfrm>
              <a:off x="6430925" y="3112950"/>
              <a:ext cx="560775" cy="545100"/>
            </a:xfrm>
            <a:custGeom>
              <a:avLst/>
              <a:gdLst/>
              <a:ahLst/>
              <a:cxnLst/>
              <a:rect l="l" t="t" r="r" b="b"/>
              <a:pathLst>
                <a:path w="22431" h="21804" extrusionOk="0">
                  <a:moveTo>
                    <a:pt x="8266" y="18183"/>
                  </a:moveTo>
                  <a:cubicBezTo>
                    <a:pt x="8642" y="18121"/>
                    <a:pt x="8935" y="18100"/>
                    <a:pt x="9207" y="18037"/>
                  </a:cubicBezTo>
                  <a:cubicBezTo>
                    <a:pt x="9521" y="18016"/>
                    <a:pt x="9814" y="17995"/>
                    <a:pt x="10128" y="17932"/>
                  </a:cubicBezTo>
                  <a:cubicBezTo>
                    <a:pt x="10337" y="17911"/>
                    <a:pt x="10567" y="17890"/>
                    <a:pt x="10776" y="17828"/>
                  </a:cubicBezTo>
                  <a:cubicBezTo>
                    <a:pt x="10986" y="17786"/>
                    <a:pt x="11132" y="17576"/>
                    <a:pt x="11090" y="17388"/>
                  </a:cubicBezTo>
                  <a:cubicBezTo>
                    <a:pt x="11069" y="17200"/>
                    <a:pt x="10944" y="17053"/>
                    <a:pt x="10693" y="17032"/>
                  </a:cubicBezTo>
                  <a:cubicBezTo>
                    <a:pt x="10567" y="16991"/>
                    <a:pt x="10421" y="16991"/>
                    <a:pt x="10295" y="17032"/>
                  </a:cubicBezTo>
                  <a:cubicBezTo>
                    <a:pt x="9479" y="17074"/>
                    <a:pt x="8663" y="17137"/>
                    <a:pt x="7847" y="17200"/>
                  </a:cubicBezTo>
                  <a:cubicBezTo>
                    <a:pt x="7450" y="17242"/>
                    <a:pt x="7073" y="17346"/>
                    <a:pt x="6801" y="17660"/>
                  </a:cubicBezTo>
                  <a:cubicBezTo>
                    <a:pt x="6654" y="17869"/>
                    <a:pt x="6445" y="17869"/>
                    <a:pt x="6194" y="17828"/>
                  </a:cubicBezTo>
                  <a:cubicBezTo>
                    <a:pt x="4771" y="17576"/>
                    <a:pt x="3349" y="17304"/>
                    <a:pt x="1905" y="17032"/>
                  </a:cubicBezTo>
                  <a:cubicBezTo>
                    <a:pt x="1570" y="16949"/>
                    <a:pt x="1235" y="16823"/>
                    <a:pt x="900" y="16719"/>
                  </a:cubicBezTo>
                  <a:cubicBezTo>
                    <a:pt x="859" y="15840"/>
                    <a:pt x="1884" y="12701"/>
                    <a:pt x="2595" y="11404"/>
                  </a:cubicBezTo>
                  <a:lnTo>
                    <a:pt x="2993" y="11488"/>
                  </a:lnTo>
                  <a:cubicBezTo>
                    <a:pt x="3411" y="11592"/>
                    <a:pt x="3830" y="11550"/>
                    <a:pt x="4248" y="11509"/>
                  </a:cubicBezTo>
                  <a:cubicBezTo>
                    <a:pt x="4667" y="11446"/>
                    <a:pt x="4897" y="11195"/>
                    <a:pt x="5002" y="10818"/>
                  </a:cubicBezTo>
                  <a:cubicBezTo>
                    <a:pt x="5043" y="10672"/>
                    <a:pt x="5085" y="10483"/>
                    <a:pt x="5106" y="10337"/>
                  </a:cubicBezTo>
                  <a:cubicBezTo>
                    <a:pt x="5190" y="9563"/>
                    <a:pt x="5294" y="8830"/>
                    <a:pt x="5357" y="8077"/>
                  </a:cubicBezTo>
                  <a:cubicBezTo>
                    <a:pt x="5399" y="7763"/>
                    <a:pt x="5441" y="7470"/>
                    <a:pt x="5462" y="7157"/>
                  </a:cubicBezTo>
                  <a:cubicBezTo>
                    <a:pt x="5525" y="6592"/>
                    <a:pt x="5546" y="5985"/>
                    <a:pt x="5629" y="5420"/>
                  </a:cubicBezTo>
                  <a:cubicBezTo>
                    <a:pt x="5713" y="4541"/>
                    <a:pt x="5859" y="3683"/>
                    <a:pt x="5985" y="2909"/>
                  </a:cubicBezTo>
                  <a:cubicBezTo>
                    <a:pt x="6257" y="2658"/>
                    <a:pt x="6508" y="2700"/>
                    <a:pt x="6759" y="2658"/>
                  </a:cubicBezTo>
                  <a:cubicBezTo>
                    <a:pt x="8203" y="2532"/>
                    <a:pt x="9647" y="2407"/>
                    <a:pt x="11090" y="2281"/>
                  </a:cubicBezTo>
                  <a:cubicBezTo>
                    <a:pt x="11739" y="2219"/>
                    <a:pt x="12429" y="2177"/>
                    <a:pt x="13057" y="1884"/>
                  </a:cubicBezTo>
                  <a:cubicBezTo>
                    <a:pt x="13580" y="1612"/>
                    <a:pt x="14187" y="1549"/>
                    <a:pt x="14731" y="1340"/>
                  </a:cubicBezTo>
                  <a:cubicBezTo>
                    <a:pt x="15170" y="1172"/>
                    <a:pt x="15631" y="984"/>
                    <a:pt x="16049" y="754"/>
                  </a:cubicBezTo>
                  <a:cubicBezTo>
                    <a:pt x="16426" y="545"/>
                    <a:pt x="16782" y="252"/>
                    <a:pt x="17137" y="1"/>
                  </a:cubicBezTo>
                  <a:cubicBezTo>
                    <a:pt x="17702" y="587"/>
                    <a:pt x="18288" y="1612"/>
                    <a:pt x="18497" y="2344"/>
                  </a:cubicBezTo>
                  <a:cubicBezTo>
                    <a:pt x="18539" y="2553"/>
                    <a:pt x="18623" y="2804"/>
                    <a:pt x="18727" y="2972"/>
                  </a:cubicBezTo>
                  <a:cubicBezTo>
                    <a:pt x="19146" y="3767"/>
                    <a:pt x="19355" y="4604"/>
                    <a:pt x="19627" y="5399"/>
                  </a:cubicBezTo>
                  <a:cubicBezTo>
                    <a:pt x="19941" y="6403"/>
                    <a:pt x="20234" y="7387"/>
                    <a:pt x="20527" y="8370"/>
                  </a:cubicBezTo>
                  <a:cubicBezTo>
                    <a:pt x="20569" y="8475"/>
                    <a:pt x="20590" y="8579"/>
                    <a:pt x="20631" y="8684"/>
                  </a:cubicBezTo>
                  <a:cubicBezTo>
                    <a:pt x="21322" y="10086"/>
                    <a:pt x="21531" y="11613"/>
                    <a:pt x="21971" y="13099"/>
                  </a:cubicBezTo>
                  <a:cubicBezTo>
                    <a:pt x="22054" y="13350"/>
                    <a:pt x="22075" y="13643"/>
                    <a:pt x="22096" y="13936"/>
                  </a:cubicBezTo>
                  <a:cubicBezTo>
                    <a:pt x="22180" y="14647"/>
                    <a:pt x="22201" y="15317"/>
                    <a:pt x="22326" y="16028"/>
                  </a:cubicBezTo>
                  <a:cubicBezTo>
                    <a:pt x="22431" y="16865"/>
                    <a:pt x="22347" y="17702"/>
                    <a:pt x="22264" y="18539"/>
                  </a:cubicBezTo>
                  <a:cubicBezTo>
                    <a:pt x="22243" y="18874"/>
                    <a:pt x="22117" y="19188"/>
                    <a:pt x="22012" y="19501"/>
                  </a:cubicBezTo>
                  <a:cubicBezTo>
                    <a:pt x="21908" y="19794"/>
                    <a:pt x="21719" y="19983"/>
                    <a:pt x="21447" y="20108"/>
                  </a:cubicBezTo>
                  <a:cubicBezTo>
                    <a:pt x="20652" y="20548"/>
                    <a:pt x="19815" y="20924"/>
                    <a:pt x="18874" y="20987"/>
                  </a:cubicBezTo>
                  <a:cubicBezTo>
                    <a:pt x="16698" y="21175"/>
                    <a:pt x="14522" y="21406"/>
                    <a:pt x="12346" y="21573"/>
                  </a:cubicBezTo>
                  <a:cubicBezTo>
                    <a:pt x="11341" y="21657"/>
                    <a:pt x="10295" y="21636"/>
                    <a:pt x="9249" y="21657"/>
                  </a:cubicBezTo>
                  <a:cubicBezTo>
                    <a:pt x="8831" y="21657"/>
                    <a:pt x="8412" y="21678"/>
                    <a:pt x="7973" y="21719"/>
                  </a:cubicBezTo>
                  <a:cubicBezTo>
                    <a:pt x="7282" y="21803"/>
                    <a:pt x="6592" y="21761"/>
                    <a:pt x="5880" y="21594"/>
                  </a:cubicBezTo>
                  <a:cubicBezTo>
                    <a:pt x="4248" y="21238"/>
                    <a:pt x="2616" y="20882"/>
                    <a:pt x="1026" y="20338"/>
                  </a:cubicBezTo>
                  <a:cubicBezTo>
                    <a:pt x="649" y="20213"/>
                    <a:pt x="294" y="20087"/>
                    <a:pt x="1" y="19690"/>
                  </a:cubicBezTo>
                  <a:cubicBezTo>
                    <a:pt x="126" y="19062"/>
                    <a:pt x="273" y="18372"/>
                    <a:pt x="628" y="17702"/>
                  </a:cubicBezTo>
                  <a:cubicBezTo>
                    <a:pt x="1633" y="18058"/>
                    <a:pt x="2637" y="18225"/>
                    <a:pt x="3641" y="18372"/>
                  </a:cubicBezTo>
                  <a:cubicBezTo>
                    <a:pt x="4646" y="18539"/>
                    <a:pt x="5629" y="18665"/>
                    <a:pt x="6654" y="18832"/>
                  </a:cubicBezTo>
                  <a:cubicBezTo>
                    <a:pt x="6738" y="19020"/>
                    <a:pt x="6822" y="19229"/>
                    <a:pt x="6906" y="19397"/>
                  </a:cubicBezTo>
                  <a:cubicBezTo>
                    <a:pt x="7198" y="19983"/>
                    <a:pt x="7722" y="20317"/>
                    <a:pt x="8307" y="20548"/>
                  </a:cubicBezTo>
                  <a:cubicBezTo>
                    <a:pt x="8412" y="20610"/>
                    <a:pt x="8517" y="20610"/>
                    <a:pt x="8642" y="20610"/>
                  </a:cubicBezTo>
                  <a:cubicBezTo>
                    <a:pt x="9061" y="20590"/>
                    <a:pt x="9479" y="20527"/>
                    <a:pt x="9898" y="20485"/>
                  </a:cubicBezTo>
                  <a:cubicBezTo>
                    <a:pt x="10023" y="20443"/>
                    <a:pt x="10191" y="20401"/>
                    <a:pt x="10295" y="20317"/>
                  </a:cubicBezTo>
                  <a:cubicBezTo>
                    <a:pt x="10400" y="20234"/>
                    <a:pt x="10504" y="20087"/>
                    <a:pt x="10463" y="19983"/>
                  </a:cubicBezTo>
                  <a:cubicBezTo>
                    <a:pt x="10442" y="19878"/>
                    <a:pt x="10316" y="19711"/>
                    <a:pt x="10211" y="19690"/>
                  </a:cubicBezTo>
                  <a:cubicBezTo>
                    <a:pt x="10002" y="19648"/>
                    <a:pt x="9772" y="19648"/>
                    <a:pt x="9563" y="19648"/>
                  </a:cubicBezTo>
                  <a:cubicBezTo>
                    <a:pt x="9312" y="19648"/>
                    <a:pt x="9103" y="19690"/>
                    <a:pt x="8872" y="19669"/>
                  </a:cubicBezTo>
                  <a:cubicBezTo>
                    <a:pt x="8768" y="19648"/>
                    <a:pt x="8663" y="19501"/>
                    <a:pt x="8475" y="19376"/>
                  </a:cubicBezTo>
                  <a:cubicBezTo>
                    <a:pt x="8684" y="19355"/>
                    <a:pt x="8789" y="19292"/>
                    <a:pt x="8893" y="19313"/>
                  </a:cubicBezTo>
                  <a:cubicBezTo>
                    <a:pt x="9416" y="19397"/>
                    <a:pt x="9939" y="19501"/>
                    <a:pt x="10463" y="19564"/>
                  </a:cubicBezTo>
                  <a:cubicBezTo>
                    <a:pt x="10672" y="19585"/>
                    <a:pt x="10923" y="19522"/>
                    <a:pt x="11132" y="19481"/>
                  </a:cubicBezTo>
                  <a:cubicBezTo>
                    <a:pt x="11300" y="19418"/>
                    <a:pt x="11341" y="19083"/>
                    <a:pt x="11174" y="18978"/>
                  </a:cubicBezTo>
                  <a:cubicBezTo>
                    <a:pt x="10944" y="18853"/>
                    <a:pt x="10672" y="18727"/>
                    <a:pt x="10421" y="18665"/>
                  </a:cubicBezTo>
                  <a:cubicBezTo>
                    <a:pt x="9877" y="18560"/>
                    <a:pt x="9312" y="18518"/>
                    <a:pt x="8768" y="18434"/>
                  </a:cubicBezTo>
                  <a:cubicBezTo>
                    <a:pt x="8517" y="18393"/>
                    <a:pt x="8412" y="18351"/>
                    <a:pt x="8266" y="18183"/>
                  </a:cubicBezTo>
                  <a:close/>
                </a:path>
              </a:pathLst>
            </a:custGeom>
            <a:solidFill>
              <a:srgbClr val="2AA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4" name="Google Shape;414;p18"/>
            <p:cNvSpPr/>
            <p:nvPr/>
          </p:nvSpPr>
          <p:spPr>
            <a:xfrm>
              <a:off x="6399550" y="3650175"/>
              <a:ext cx="625125" cy="289275"/>
            </a:xfrm>
            <a:custGeom>
              <a:avLst/>
              <a:gdLst/>
              <a:ahLst/>
              <a:cxnLst/>
              <a:rect l="l" t="t" r="r" b="b"/>
              <a:pathLst>
                <a:path w="25005" h="11571" extrusionOk="0">
                  <a:moveTo>
                    <a:pt x="3139" y="293"/>
                  </a:moveTo>
                  <a:cubicBezTo>
                    <a:pt x="3913" y="356"/>
                    <a:pt x="4562" y="356"/>
                    <a:pt x="5106" y="733"/>
                  </a:cubicBezTo>
                  <a:cubicBezTo>
                    <a:pt x="6382" y="1088"/>
                    <a:pt x="7637" y="1423"/>
                    <a:pt x="8977" y="1339"/>
                  </a:cubicBezTo>
                  <a:cubicBezTo>
                    <a:pt x="9834" y="1297"/>
                    <a:pt x="10713" y="1318"/>
                    <a:pt x="11571" y="1297"/>
                  </a:cubicBezTo>
                  <a:cubicBezTo>
                    <a:pt x="12136" y="1256"/>
                    <a:pt x="12743" y="1235"/>
                    <a:pt x="13329" y="1193"/>
                  </a:cubicBezTo>
                  <a:cubicBezTo>
                    <a:pt x="15588" y="984"/>
                    <a:pt x="17890" y="774"/>
                    <a:pt x="20171" y="565"/>
                  </a:cubicBezTo>
                  <a:cubicBezTo>
                    <a:pt x="20840" y="502"/>
                    <a:pt x="21510" y="398"/>
                    <a:pt x="22117" y="84"/>
                  </a:cubicBezTo>
                  <a:cubicBezTo>
                    <a:pt x="22221" y="42"/>
                    <a:pt x="22326" y="42"/>
                    <a:pt x="22451" y="0"/>
                  </a:cubicBezTo>
                  <a:cubicBezTo>
                    <a:pt x="22682" y="356"/>
                    <a:pt x="22744" y="733"/>
                    <a:pt x="22870" y="1109"/>
                  </a:cubicBezTo>
                  <a:cubicBezTo>
                    <a:pt x="23100" y="1779"/>
                    <a:pt x="23309" y="2490"/>
                    <a:pt x="23581" y="3181"/>
                  </a:cubicBezTo>
                  <a:cubicBezTo>
                    <a:pt x="24042" y="4373"/>
                    <a:pt x="24439" y="5608"/>
                    <a:pt x="24690" y="6863"/>
                  </a:cubicBezTo>
                  <a:cubicBezTo>
                    <a:pt x="24774" y="7261"/>
                    <a:pt x="24899" y="7679"/>
                    <a:pt x="25004" y="8014"/>
                  </a:cubicBezTo>
                  <a:cubicBezTo>
                    <a:pt x="24795" y="8265"/>
                    <a:pt x="24586" y="8370"/>
                    <a:pt x="24355" y="8453"/>
                  </a:cubicBezTo>
                  <a:cubicBezTo>
                    <a:pt x="23728" y="8684"/>
                    <a:pt x="23100" y="8935"/>
                    <a:pt x="22472" y="9144"/>
                  </a:cubicBezTo>
                  <a:cubicBezTo>
                    <a:pt x="22012" y="9290"/>
                    <a:pt x="21510" y="9458"/>
                    <a:pt x="21008" y="9500"/>
                  </a:cubicBezTo>
                  <a:cubicBezTo>
                    <a:pt x="20087" y="9625"/>
                    <a:pt x="19187" y="9688"/>
                    <a:pt x="18267" y="9772"/>
                  </a:cubicBezTo>
                  <a:cubicBezTo>
                    <a:pt x="18099" y="9792"/>
                    <a:pt x="17932" y="9792"/>
                    <a:pt x="17765" y="9772"/>
                  </a:cubicBezTo>
                  <a:cubicBezTo>
                    <a:pt x="17513" y="9730"/>
                    <a:pt x="17262" y="9604"/>
                    <a:pt x="17158" y="9374"/>
                  </a:cubicBezTo>
                  <a:cubicBezTo>
                    <a:pt x="16928" y="8935"/>
                    <a:pt x="16635" y="8516"/>
                    <a:pt x="16509" y="8014"/>
                  </a:cubicBezTo>
                  <a:cubicBezTo>
                    <a:pt x="16384" y="7595"/>
                    <a:pt x="16174" y="7198"/>
                    <a:pt x="15986" y="6779"/>
                  </a:cubicBezTo>
                  <a:cubicBezTo>
                    <a:pt x="15693" y="6152"/>
                    <a:pt x="15421" y="5503"/>
                    <a:pt x="15128" y="4854"/>
                  </a:cubicBezTo>
                  <a:cubicBezTo>
                    <a:pt x="15254" y="4666"/>
                    <a:pt x="15379" y="4541"/>
                    <a:pt x="15484" y="4373"/>
                  </a:cubicBezTo>
                  <a:cubicBezTo>
                    <a:pt x="15588" y="4227"/>
                    <a:pt x="15505" y="4018"/>
                    <a:pt x="15337" y="3976"/>
                  </a:cubicBezTo>
                  <a:cubicBezTo>
                    <a:pt x="15086" y="3955"/>
                    <a:pt x="14835" y="3934"/>
                    <a:pt x="14563" y="3934"/>
                  </a:cubicBezTo>
                  <a:cubicBezTo>
                    <a:pt x="14312" y="3934"/>
                    <a:pt x="14082" y="3976"/>
                    <a:pt x="13810" y="3955"/>
                  </a:cubicBezTo>
                  <a:cubicBezTo>
                    <a:pt x="13496" y="3913"/>
                    <a:pt x="13203" y="3913"/>
                    <a:pt x="12952" y="4122"/>
                  </a:cubicBezTo>
                  <a:cubicBezTo>
                    <a:pt x="12638" y="4352"/>
                    <a:pt x="12324" y="4582"/>
                    <a:pt x="12199" y="4980"/>
                  </a:cubicBezTo>
                  <a:cubicBezTo>
                    <a:pt x="12136" y="5168"/>
                    <a:pt x="12052" y="5336"/>
                    <a:pt x="12031" y="5545"/>
                  </a:cubicBezTo>
                  <a:cubicBezTo>
                    <a:pt x="11906" y="6654"/>
                    <a:pt x="11592" y="7679"/>
                    <a:pt x="11006" y="8642"/>
                  </a:cubicBezTo>
                  <a:cubicBezTo>
                    <a:pt x="10734" y="9102"/>
                    <a:pt x="10483" y="9625"/>
                    <a:pt x="10211" y="10106"/>
                  </a:cubicBezTo>
                  <a:cubicBezTo>
                    <a:pt x="10127" y="10253"/>
                    <a:pt x="10044" y="10399"/>
                    <a:pt x="9939" y="10546"/>
                  </a:cubicBezTo>
                  <a:cubicBezTo>
                    <a:pt x="9625" y="11027"/>
                    <a:pt x="9228" y="11404"/>
                    <a:pt x="8579" y="11383"/>
                  </a:cubicBezTo>
                  <a:cubicBezTo>
                    <a:pt x="8433" y="11383"/>
                    <a:pt x="8244" y="11404"/>
                    <a:pt x="8077" y="11445"/>
                  </a:cubicBezTo>
                  <a:cubicBezTo>
                    <a:pt x="7345" y="11550"/>
                    <a:pt x="6654" y="11571"/>
                    <a:pt x="5922" y="11362"/>
                  </a:cubicBezTo>
                  <a:cubicBezTo>
                    <a:pt x="5629" y="11278"/>
                    <a:pt x="5315" y="11278"/>
                    <a:pt x="5001" y="11236"/>
                  </a:cubicBezTo>
                  <a:cubicBezTo>
                    <a:pt x="4792" y="11194"/>
                    <a:pt x="4562" y="11173"/>
                    <a:pt x="4352" y="11090"/>
                  </a:cubicBezTo>
                  <a:lnTo>
                    <a:pt x="419" y="9604"/>
                  </a:lnTo>
                  <a:cubicBezTo>
                    <a:pt x="335" y="9583"/>
                    <a:pt x="293" y="9520"/>
                    <a:pt x="210" y="9479"/>
                  </a:cubicBezTo>
                  <a:cubicBezTo>
                    <a:pt x="0" y="8997"/>
                    <a:pt x="84" y="8537"/>
                    <a:pt x="189" y="8098"/>
                  </a:cubicBezTo>
                  <a:cubicBezTo>
                    <a:pt x="293" y="7637"/>
                    <a:pt x="419" y="7219"/>
                    <a:pt x="586" y="6800"/>
                  </a:cubicBezTo>
                  <a:cubicBezTo>
                    <a:pt x="942" y="5817"/>
                    <a:pt x="1360" y="4813"/>
                    <a:pt x="1758" y="3850"/>
                  </a:cubicBezTo>
                  <a:lnTo>
                    <a:pt x="2700" y="1339"/>
                  </a:lnTo>
                  <a:cubicBezTo>
                    <a:pt x="2825" y="963"/>
                    <a:pt x="2992" y="670"/>
                    <a:pt x="3139" y="293"/>
                  </a:cubicBezTo>
                  <a:close/>
                </a:path>
              </a:pathLst>
            </a:custGeom>
            <a:solidFill>
              <a:srgbClr val="DD394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5" name="Google Shape;415;p18"/>
            <p:cNvSpPr/>
            <p:nvPr/>
          </p:nvSpPr>
          <p:spPr>
            <a:xfrm>
              <a:off x="5934000" y="2620725"/>
              <a:ext cx="286675" cy="246400"/>
            </a:xfrm>
            <a:custGeom>
              <a:avLst/>
              <a:gdLst/>
              <a:ahLst/>
              <a:cxnLst/>
              <a:rect l="l" t="t" r="r" b="b"/>
              <a:pathLst>
                <a:path w="11467" h="9856" extrusionOk="0">
                  <a:moveTo>
                    <a:pt x="8474" y="42"/>
                  </a:moveTo>
                  <a:cubicBezTo>
                    <a:pt x="8433" y="1779"/>
                    <a:pt x="8558" y="3453"/>
                    <a:pt x="9144" y="5043"/>
                  </a:cubicBezTo>
                  <a:cubicBezTo>
                    <a:pt x="9688" y="6591"/>
                    <a:pt x="10358" y="8077"/>
                    <a:pt x="11466" y="9437"/>
                  </a:cubicBezTo>
                  <a:cubicBezTo>
                    <a:pt x="11090" y="9521"/>
                    <a:pt x="10776" y="9542"/>
                    <a:pt x="10504" y="9625"/>
                  </a:cubicBezTo>
                  <a:cubicBezTo>
                    <a:pt x="10190" y="9688"/>
                    <a:pt x="9897" y="9667"/>
                    <a:pt x="9604" y="9584"/>
                  </a:cubicBezTo>
                  <a:cubicBezTo>
                    <a:pt x="9395" y="9542"/>
                    <a:pt x="9165" y="9563"/>
                    <a:pt x="8956" y="9584"/>
                  </a:cubicBezTo>
                  <a:cubicBezTo>
                    <a:pt x="8265" y="9646"/>
                    <a:pt x="7617" y="9730"/>
                    <a:pt x="6947" y="9772"/>
                  </a:cubicBezTo>
                  <a:cubicBezTo>
                    <a:pt x="6759" y="9793"/>
                    <a:pt x="6487" y="9856"/>
                    <a:pt x="6361" y="9751"/>
                  </a:cubicBezTo>
                  <a:cubicBezTo>
                    <a:pt x="6026" y="9521"/>
                    <a:pt x="5692" y="9584"/>
                    <a:pt x="5315" y="9542"/>
                  </a:cubicBezTo>
                  <a:cubicBezTo>
                    <a:pt x="4352" y="9416"/>
                    <a:pt x="3390" y="9312"/>
                    <a:pt x="2407" y="9123"/>
                  </a:cubicBezTo>
                  <a:cubicBezTo>
                    <a:pt x="1842" y="9019"/>
                    <a:pt x="1298" y="8747"/>
                    <a:pt x="816" y="8391"/>
                  </a:cubicBezTo>
                  <a:cubicBezTo>
                    <a:pt x="356" y="8014"/>
                    <a:pt x="63" y="7575"/>
                    <a:pt x="42" y="6968"/>
                  </a:cubicBezTo>
                  <a:cubicBezTo>
                    <a:pt x="42" y="6675"/>
                    <a:pt x="0" y="6424"/>
                    <a:pt x="0" y="6131"/>
                  </a:cubicBezTo>
                  <a:cubicBezTo>
                    <a:pt x="0" y="5587"/>
                    <a:pt x="210" y="5127"/>
                    <a:pt x="607" y="4708"/>
                  </a:cubicBezTo>
                  <a:cubicBezTo>
                    <a:pt x="1319" y="3955"/>
                    <a:pt x="2072" y="3306"/>
                    <a:pt x="2909" y="2762"/>
                  </a:cubicBezTo>
                  <a:cubicBezTo>
                    <a:pt x="4373" y="1821"/>
                    <a:pt x="5901" y="1005"/>
                    <a:pt x="7470" y="273"/>
                  </a:cubicBezTo>
                  <a:cubicBezTo>
                    <a:pt x="7784" y="168"/>
                    <a:pt x="8035" y="1"/>
                    <a:pt x="8474" y="42"/>
                  </a:cubicBezTo>
                  <a:close/>
                </a:path>
              </a:pathLst>
            </a:custGeom>
            <a:solidFill>
              <a:srgbClr val="DD394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6" name="Google Shape;416;p18"/>
            <p:cNvSpPr/>
            <p:nvPr/>
          </p:nvSpPr>
          <p:spPr>
            <a:xfrm>
              <a:off x="6380725" y="3188275"/>
              <a:ext cx="168975" cy="186250"/>
            </a:xfrm>
            <a:custGeom>
              <a:avLst/>
              <a:gdLst/>
              <a:ahLst/>
              <a:cxnLst/>
              <a:rect l="l" t="t" r="r" b="b"/>
              <a:pathLst>
                <a:path w="6759" h="7450" extrusionOk="0">
                  <a:moveTo>
                    <a:pt x="0" y="5838"/>
                  </a:moveTo>
                  <a:cubicBezTo>
                    <a:pt x="188" y="5001"/>
                    <a:pt x="481" y="4311"/>
                    <a:pt x="921" y="3662"/>
                  </a:cubicBezTo>
                  <a:cubicBezTo>
                    <a:pt x="1067" y="3411"/>
                    <a:pt x="1235" y="3181"/>
                    <a:pt x="1381" y="2972"/>
                  </a:cubicBezTo>
                  <a:cubicBezTo>
                    <a:pt x="1590" y="2700"/>
                    <a:pt x="1800" y="2449"/>
                    <a:pt x="2051" y="2219"/>
                  </a:cubicBezTo>
                  <a:cubicBezTo>
                    <a:pt x="2155" y="2093"/>
                    <a:pt x="2302" y="2009"/>
                    <a:pt x="2406" y="1884"/>
                  </a:cubicBezTo>
                  <a:cubicBezTo>
                    <a:pt x="2950" y="1068"/>
                    <a:pt x="3850" y="796"/>
                    <a:pt x="4666" y="377"/>
                  </a:cubicBezTo>
                  <a:cubicBezTo>
                    <a:pt x="5294" y="63"/>
                    <a:pt x="5921" y="1"/>
                    <a:pt x="6612" y="22"/>
                  </a:cubicBezTo>
                  <a:cubicBezTo>
                    <a:pt x="6675" y="168"/>
                    <a:pt x="6758" y="315"/>
                    <a:pt x="6717" y="419"/>
                  </a:cubicBezTo>
                  <a:cubicBezTo>
                    <a:pt x="6612" y="942"/>
                    <a:pt x="6696" y="1465"/>
                    <a:pt x="6675" y="2009"/>
                  </a:cubicBezTo>
                  <a:cubicBezTo>
                    <a:pt x="6654" y="2679"/>
                    <a:pt x="6570" y="3348"/>
                    <a:pt x="6486" y="3997"/>
                  </a:cubicBezTo>
                  <a:cubicBezTo>
                    <a:pt x="6382" y="4939"/>
                    <a:pt x="6277" y="5880"/>
                    <a:pt x="6152" y="6822"/>
                  </a:cubicBezTo>
                  <a:cubicBezTo>
                    <a:pt x="6131" y="6968"/>
                    <a:pt x="6068" y="7136"/>
                    <a:pt x="6047" y="7345"/>
                  </a:cubicBezTo>
                  <a:cubicBezTo>
                    <a:pt x="5942" y="7366"/>
                    <a:pt x="5838" y="7449"/>
                    <a:pt x="5733" y="7449"/>
                  </a:cubicBezTo>
                  <a:cubicBezTo>
                    <a:pt x="5105" y="7408"/>
                    <a:pt x="4457" y="7387"/>
                    <a:pt x="3829" y="7345"/>
                  </a:cubicBezTo>
                  <a:cubicBezTo>
                    <a:pt x="3515" y="7324"/>
                    <a:pt x="3222" y="7240"/>
                    <a:pt x="2992" y="7031"/>
                  </a:cubicBezTo>
                  <a:cubicBezTo>
                    <a:pt x="2699" y="6759"/>
                    <a:pt x="2364" y="6654"/>
                    <a:pt x="1988" y="6613"/>
                  </a:cubicBezTo>
                  <a:cubicBezTo>
                    <a:pt x="1318" y="6487"/>
                    <a:pt x="649" y="6215"/>
                    <a:pt x="0" y="5838"/>
                  </a:cubicBezTo>
                  <a:close/>
                </a:path>
              </a:pathLst>
            </a:custGeom>
            <a:solidFill>
              <a:srgbClr val="DD394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7" name="Google Shape;417;p18"/>
            <p:cNvSpPr/>
            <p:nvPr/>
          </p:nvSpPr>
          <p:spPr>
            <a:xfrm>
              <a:off x="6884975" y="3088375"/>
              <a:ext cx="188850" cy="190425"/>
            </a:xfrm>
            <a:custGeom>
              <a:avLst/>
              <a:gdLst/>
              <a:ahLst/>
              <a:cxnLst/>
              <a:rect l="l" t="t" r="r" b="b"/>
              <a:pathLst>
                <a:path w="7554" h="7617" extrusionOk="0">
                  <a:moveTo>
                    <a:pt x="3013" y="7616"/>
                  </a:moveTo>
                  <a:cubicBezTo>
                    <a:pt x="2867" y="7282"/>
                    <a:pt x="2762" y="6989"/>
                    <a:pt x="2700" y="6696"/>
                  </a:cubicBezTo>
                  <a:cubicBezTo>
                    <a:pt x="2449" y="5922"/>
                    <a:pt x="2218" y="5168"/>
                    <a:pt x="1988" y="4373"/>
                  </a:cubicBezTo>
                  <a:cubicBezTo>
                    <a:pt x="1925" y="4185"/>
                    <a:pt x="1821" y="4018"/>
                    <a:pt x="1758" y="3850"/>
                  </a:cubicBezTo>
                  <a:cubicBezTo>
                    <a:pt x="1653" y="3620"/>
                    <a:pt x="1507" y="3411"/>
                    <a:pt x="1465" y="3181"/>
                  </a:cubicBezTo>
                  <a:cubicBezTo>
                    <a:pt x="1172" y="2093"/>
                    <a:pt x="670" y="1109"/>
                    <a:pt x="0" y="168"/>
                  </a:cubicBezTo>
                  <a:cubicBezTo>
                    <a:pt x="126" y="105"/>
                    <a:pt x="231" y="0"/>
                    <a:pt x="314" y="42"/>
                  </a:cubicBezTo>
                  <a:cubicBezTo>
                    <a:pt x="503" y="63"/>
                    <a:pt x="670" y="147"/>
                    <a:pt x="858" y="189"/>
                  </a:cubicBezTo>
                  <a:cubicBezTo>
                    <a:pt x="2344" y="774"/>
                    <a:pt x="3767" y="1465"/>
                    <a:pt x="5106" y="2365"/>
                  </a:cubicBezTo>
                  <a:cubicBezTo>
                    <a:pt x="5210" y="2448"/>
                    <a:pt x="5336" y="2511"/>
                    <a:pt x="5441" y="2616"/>
                  </a:cubicBezTo>
                  <a:cubicBezTo>
                    <a:pt x="6110" y="3327"/>
                    <a:pt x="6801" y="4018"/>
                    <a:pt x="7470" y="4708"/>
                  </a:cubicBezTo>
                  <a:cubicBezTo>
                    <a:pt x="7512" y="4750"/>
                    <a:pt x="7533" y="4813"/>
                    <a:pt x="7554" y="4917"/>
                  </a:cubicBezTo>
                  <a:cubicBezTo>
                    <a:pt x="7156" y="5336"/>
                    <a:pt x="6612" y="5587"/>
                    <a:pt x="6173" y="5922"/>
                  </a:cubicBezTo>
                  <a:cubicBezTo>
                    <a:pt x="5692" y="6256"/>
                    <a:pt x="5210" y="6570"/>
                    <a:pt x="4687" y="6863"/>
                  </a:cubicBezTo>
                  <a:cubicBezTo>
                    <a:pt x="4164" y="7135"/>
                    <a:pt x="3704" y="7575"/>
                    <a:pt x="3013" y="7616"/>
                  </a:cubicBezTo>
                  <a:close/>
                </a:path>
              </a:pathLst>
            </a:custGeom>
            <a:solidFill>
              <a:srgbClr val="DD394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8" name="Google Shape;418;p18"/>
            <p:cNvSpPr/>
            <p:nvPr/>
          </p:nvSpPr>
          <p:spPr>
            <a:xfrm>
              <a:off x="7081650" y="4049275"/>
              <a:ext cx="167425" cy="138650"/>
            </a:xfrm>
            <a:custGeom>
              <a:avLst/>
              <a:gdLst/>
              <a:ahLst/>
              <a:cxnLst/>
              <a:rect l="l" t="t" r="r" b="b"/>
              <a:pathLst>
                <a:path w="6697" h="5546" extrusionOk="0">
                  <a:moveTo>
                    <a:pt x="126" y="5525"/>
                  </a:moveTo>
                  <a:cubicBezTo>
                    <a:pt x="22" y="5148"/>
                    <a:pt x="1" y="4897"/>
                    <a:pt x="126" y="4604"/>
                  </a:cubicBezTo>
                  <a:cubicBezTo>
                    <a:pt x="587" y="3809"/>
                    <a:pt x="921" y="3014"/>
                    <a:pt x="1465" y="2282"/>
                  </a:cubicBezTo>
                  <a:cubicBezTo>
                    <a:pt x="2470" y="942"/>
                    <a:pt x="3767" y="210"/>
                    <a:pt x="5420" y="22"/>
                  </a:cubicBezTo>
                  <a:cubicBezTo>
                    <a:pt x="5546" y="1"/>
                    <a:pt x="5713" y="1"/>
                    <a:pt x="5838" y="22"/>
                  </a:cubicBezTo>
                  <a:cubicBezTo>
                    <a:pt x="6403" y="85"/>
                    <a:pt x="6613" y="315"/>
                    <a:pt x="6654" y="859"/>
                  </a:cubicBezTo>
                  <a:cubicBezTo>
                    <a:pt x="6696" y="1968"/>
                    <a:pt x="6236" y="2805"/>
                    <a:pt x="5357" y="3453"/>
                  </a:cubicBezTo>
                  <a:cubicBezTo>
                    <a:pt x="4395" y="4186"/>
                    <a:pt x="3349" y="4730"/>
                    <a:pt x="2177" y="5106"/>
                  </a:cubicBezTo>
                  <a:cubicBezTo>
                    <a:pt x="1696" y="5253"/>
                    <a:pt x="1214" y="5357"/>
                    <a:pt x="712" y="5462"/>
                  </a:cubicBezTo>
                  <a:cubicBezTo>
                    <a:pt x="587" y="5546"/>
                    <a:pt x="356" y="5525"/>
                    <a:pt x="126" y="5525"/>
                  </a:cubicBezTo>
                  <a:close/>
                </a:path>
              </a:pathLst>
            </a:custGeom>
            <a:solidFill>
              <a:srgbClr val="2AA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9" name="Google Shape;419;p18"/>
            <p:cNvSpPr/>
            <p:nvPr/>
          </p:nvSpPr>
          <p:spPr>
            <a:xfrm>
              <a:off x="6336250" y="4122525"/>
              <a:ext cx="76400" cy="188325"/>
            </a:xfrm>
            <a:custGeom>
              <a:avLst/>
              <a:gdLst/>
              <a:ahLst/>
              <a:cxnLst/>
              <a:rect l="l" t="t" r="r" b="b"/>
              <a:pathLst>
                <a:path w="3056" h="7533" extrusionOk="0">
                  <a:moveTo>
                    <a:pt x="1382" y="0"/>
                  </a:moveTo>
                  <a:cubicBezTo>
                    <a:pt x="1884" y="251"/>
                    <a:pt x="1884" y="251"/>
                    <a:pt x="2616" y="314"/>
                  </a:cubicBezTo>
                  <a:cubicBezTo>
                    <a:pt x="2637" y="858"/>
                    <a:pt x="2658" y="1444"/>
                    <a:pt x="2700" y="1988"/>
                  </a:cubicBezTo>
                  <a:lnTo>
                    <a:pt x="3014" y="5671"/>
                  </a:lnTo>
                  <a:cubicBezTo>
                    <a:pt x="3055" y="6152"/>
                    <a:pt x="3014" y="6612"/>
                    <a:pt x="2804" y="7051"/>
                  </a:cubicBezTo>
                  <a:cubicBezTo>
                    <a:pt x="2637" y="7428"/>
                    <a:pt x="2449" y="7533"/>
                    <a:pt x="2072" y="7470"/>
                  </a:cubicBezTo>
                  <a:cubicBezTo>
                    <a:pt x="1695" y="7449"/>
                    <a:pt x="1382" y="7324"/>
                    <a:pt x="1130" y="7010"/>
                  </a:cubicBezTo>
                  <a:cubicBezTo>
                    <a:pt x="628" y="6466"/>
                    <a:pt x="294" y="5838"/>
                    <a:pt x="210" y="5064"/>
                  </a:cubicBezTo>
                  <a:cubicBezTo>
                    <a:pt x="105" y="3976"/>
                    <a:pt x="1" y="2909"/>
                    <a:pt x="105" y="1800"/>
                  </a:cubicBezTo>
                  <a:cubicBezTo>
                    <a:pt x="231" y="984"/>
                    <a:pt x="607" y="335"/>
                    <a:pt x="1382" y="0"/>
                  </a:cubicBezTo>
                  <a:close/>
                </a:path>
              </a:pathLst>
            </a:custGeom>
            <a:solidFill>
              <a:srgbClr val="2AA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0" name="Google Shape;420;p18"/>
            <p:cNvSpPr/>
            <p:nvPr/>
          </p:nvSpPr>
          <p:spPr>
            <a:xfrm>
              <a:off x="6452375" y="2757775"/>
              <a:ext cx="314400" cy="170025"/>
            </a:xfrm>
            <a:custGeom>
              <a:avLst/>
              <a:gdLst/>
              <a:ahLst/>
              <a:cxnLst/>
              <a:rect l="l" t="t" r="r" b="b"/>
              <a:pathLst>
                <a:path w="12576" h="6801" extrusionOk="0">
                  <a:moveTo>
                    <a:pt x="5692" y="5190"/>
                  </a:moveTo>
                  <a:cubicBezTo>
                    <a:pt x="5629" y="4918"/>
                    <a:pt x="5608" y="4708"/>
                    <a:pt x="5587" y="4478"/>
                  </a:cubicBezTo>
                  <a:cubicBezTo>
                    <a:pt x="5483" y="3871"/>
                    <a:pt x="5064" y="3662"/>
                    <a:pt x="4562" y="3997"/>
                  </a:cubicBezTo>
                  <a:cubicBezTo>
                    <a:pt x="4248" y="4206"/>
                    <a:pt x="3934" y="4457"/>
                    <a:pt x="3641" y="4729"/>
                  </a:cubicBezTo>
                  <a:cubicBezTo>
                    <a:pt x="3118" y="5252"/>
                    <a:pt x="2511" y="5650"/>
                    <a:pt x="1842" y="5964"/>
                  </a:cubicBezTo>
                  <a:cubicBezTo>
                    <a:pt x="1507" y="6131"/>
                    <a:pt x="1214" y="6299"/>
                    <a:pt x="942" y="6591"/>
                  </a:cubicBezTo>
                  <a:cubicBezTo>
                    <a:pt x="879" y="6675"/>
                    <a:pt x="733" y="6717"/>
                    <a:pt x="587" y="6801"/>
                  </a:cubicBezTo>
                  <a:cubicBezTo>
                    <a:pt x="210" y="6068"/>
                    <a:pt x="587" y="5231"/>
                    <a:pt x="1" y="4583"/>
                  </a:cubicBezTo>
                  <a:cubicBezTo>
                    <a:pt x="147" y="4520"/>
                    <a:pt x="252" y="4415"/>
                    <a:pt x="377" y="4394"/>
                  </a:cubicBezTo>
                  <a:cubicBezTo>
                    <a:pt x="1444" y="4185"/>
                    <a:pt x="2449" y="3746"/>
                    <a:pt x="3537" y="3662"/>
                  </a:cubicBezTo>
                  <a:cubicBezTo>
                    <a:pt x="3788" y="3641"/>
                    <a:pt x="3976" y="3558"/>
                    <a:pt x="4206" y="3369"/>
                  </a:cubicBezTo>
                  <a:cubicBezTo>
                    <a:pt x="4457" y="3118"/>
                    <a:pt x="4876" y="3014"/>
                    <a:pt x="5252" y="2867"/>
                  </a:cubicBezTo>
                  <a:cubicBezTo>
                    <a:pt x="6215" y="2511"/>
                    <a:pt x="7177" y="2135"/>
                    <a:pt x="8140" y="1821"/>
                  </a:cubicBezTo>
                  <a:cubicBezTo>
                    <a:pt x="9458" y="1381"/>
                    <a:pt x="10714" y="858"/>
                    <a:pt x="11906" y="210"/>
                  </a:cubicBezTo>
                  <a:cubicBezTo>
                    <a:pt x="12074" y="126"/>
                    <a:pt x="12262" y="42"/>
                    <a:pt x="12408" y="1"/>
                  </a:cubicBezTo>
                  <a:cubicBezTo>
                    <a:pt x="12576" y="210"/>
                    <a:pt x="12429" y="314"/>
                    <a:pt x="12366" y="398"/>
                  </a:cubicBezTo>
                  <a:cubicBezTo>
                    <a:pt x="12011" y="817"/>
                    <a:pt x="11697" y="1193"/>
                    <a:pt x="11571" y="1758"/>
                  </a:cubicBezTo>
                  <a:cubicBezTo>
                    <a:pt x="11446" y="2218"/>
                    <a:pt x="11048" y="2616"/>
                    <a:pt x="10651" y="2909"/>
                  </a:cubicBezTo>
                  <a:cubicBezTo>
                    <a:pt x="10525" y="2972"/>
                    <a:pt x="10337" y="3014"/>
                    <a:pt x="10190" y="3014"/>
                  </a:cubicBezTo>
                  <a:cubicBezTo>
                    <a:pt x="9960" y="3014"/>
                    <a:pt x="9667" y="2972"/>
                    <a:pt x="9458" y="2867"/>
                  </a:cubicBezTo>
                  <a:cubicBezTo>
                    <a:pt x="8956" y="2637"/>
                    <a:pt x="8663" y="2867"/>
                    <a:pt x="8391" y="3244"/>
                  </a:cubicBezTo>
                  <a:cubicBezTo>
                    <a:pt x="7973" y="3767"/>
                    <a:pt x="7554" y="4290"/>
                    <a:pt x="7094" y="4792"/>
                  </a:cubicBezTo>
                  <a:cubicBezTo>
                    <a:pt x="6759" y="5127"/>
                    <a:pt x="6320" y="5357"/>
                    <a:pt x="5692" y="5190"/>
                  </a:cubicBezTo>
                  <a:close/>
                </a:path>
              </a:pathLst>
            </a:custGeom>
            <a:solidFill>
              <a:srgbClr val="FFBF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1" name="Google Shape;421;p18"/>
            <p:cNvSpPr/>
            <p:nvPr/>
          </p:nvSpPr>
          <p:spPr>
            <a:xfrm>
              <a:off x="6289175" y="2873375"/>
              <a:ext cx="138125" cy="67500"/>
            </a:xfrm>
            <a:custGeom>
              <a:avLst/>
              <a:gdLst/>
              <a:ahLst/>
              <a:cxnLst/>
              <a:rect l="l" t="t" r="r" b="b"/>
              <a:pathLst>
                <a:path w="5525" h="2700" extrusionOk="0">
                  <a:moveTo>
                    <a:pt x="0" y="984"/>
                  </a:moveTo>
                  <a:cubicBezTo>
                    <a:pt x="0" y="838"/>
                    <a:pt x="21" y="712"/>
                    <a:pt x="21" y="607"/>
                  </a:cubicBezTo>
                  <a:lnTo>
                    <a:pt x="168" y="482"/>
                  </a:lnTo>
                  <a:cubicBezTo>
                    <a:pt x="524" y="273"/>
                    <a:pt x="942" y="210"/>
                    <a:pt x="1361" y="252"/>
                  </a:cubicBezTo>
                  <a:cubicBezTo>
                    <a:pt x="2218" y="294"/>
                    <a:pt x="3097" y="210"/>
                    <a:pt x="3955" y="84"/>
                  </a:cubicBezTo>
                  <a:cubicBezTo>
                    <a:pt x="4457" y="1"/>
                    <a:pt x="4938" y="63"/>
                    <a:pt x="5420" y="63"/>
                  </a:cubicBezTo>
                  <a:cubicBezTo>
                    <a:pt x="5524" y="252"/>
                    <a:pt x="5399" y="294"/>
                    <a:pt x="5315" y="356"/>
                  </a:cubicBezTo>
                  <a:cubicBezTo>
                    <a:pt x="4771" y="607"/>
                    <a:pt x="4353" y="1005"/>
                    <a:pt x="3955" y="1444"/>
                  </a:cubicBezTo>
                  <a:cubicBezTo>
                    <a:pt x="3662" y="1779"/>
                    <a:pt x="3327" y="2072"/>
                    <a:pt x="2993" y="2365"/>
                  </a:cubicBezTo>
                  <a:cubicBezTo>
                    <a:pt x="2574" y="2700"/>
                    <a:pt x="2114" y="2700"/>
                    <a:pt x="1674" y="2386"/>
                  </a:cubicBezTo>
                  <a:cubicBezTo>
                    <a:pt x="1109" y="1947"/>
                    <a:pt x="524" y="1528"/>
                    <a:pt x="0" y="984"/>
                  </a:cubicBezTo>
                  <a:close/>
                </a:path>
              </a:pathLst>
            </a:custGeom>
            <a:solidFill>
              <a:srgbClr val="FFBF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2" name="Google Shape;422;p18"/>
            <p:cNvSpPr/>
            <p:nvPr/>
          </p:nvSpPr>
          <p:spPr>
            <a:xfrm>
              <a:off x="6606175" y="2540175"/>
              <a:ext cx="175250" cy="151200"/>
            </a:xfrm>
            <a:custGeom>
              <a:avLst/>
              <a:gdLst/>
              <a:ahLst/>
              <a:cxnLst/>
              <a:rect l="l" t="t" r="r" b="b"/>
              <a:pathLst>
                <a:path w="7010" h="6048" extrusionOk="0">
                  <a:moveTo>
                    <a:pt x="7010" y="2637"/>
                  </a:moveTo>
                  <a:cubicBezTo>
                    <a:pt x="6047" y="3432"/>
                    <a:pt x="5189" y="4227"/>
                    <a:pt x="4143" y="4855"/>
                  </a:cubicBezTo>
                  <a:cubicBezTo>
                    <a:pt x="3808" y="5064"/>
                    <a:pt x="3453" y="5231"/>
                    <a:pt x="3076" y="5315"/>
                  </a:cubicBezTo>
                  <a:cubicBezTo>
                    <a:pt x="2616" y="5378"/>
                    <a:pt x="2197" y="5545"/>
                    <a:pt x="1821" y="5733"/>
                  </a:cubicBezTo>
                  <a:cubicBezTo>
                    <a:pt x="1402" y="5901"/>
                    <a:pt x="984" y="6047"/>
                    <a:pt x="502" y="5984"/>
                  </a:cubicBezTo>
                  <a:cubicBezTo>
                    <a:pt x="168" y="5629"/>
                    <a:pt x="272" y="5148"/>
                    <a:pt x="209" y="4729"/>
                  </a:cubicBezTo>
                  <a:cubicBezTo>
                    <a:pt x="168" y="4290"/>
                    <a:pt x="0" y="3850"/>
                    <a:pt x="188" y="3390"/>
                  </a:cubicBezTo>
                  <a:cubicBezTo>
                    <a:pt x="272" y="3348"/>
                    <a:pt x="356" y="3285"/>
                    <a:pt x="419" y="3285"/>
                  </a:cubicBezTo>
                  <a:cubicBezTo>
                    <a:pt x="1611" y="3055"/>
                    <a:pt x="2616" y="2469"/>
                    <a:pt x="3557" y="1779"/>
                  </a:cubicBezTo>
                  <a:cubicBezTo>
                    <a:pt x="4122" y="1381"/>
                    <a:pt x="4603" y="942"/>
                    <a:pt x="5126" y="523"/>
                  </a:cubicBezTo>
                  <a:cubicBezTo>
                    <a:pt x="5336" y="335"/>
                    <a:pt x="5545" y="147"/>
                    <a:pt x="5754" y="0"/>
                  </a:cubicBezTo>
                  <a:cubicBezTo>
                    <a:pt x="6361" y="565"/>
                    <a:pt x="6863" y="1590"/>
                    <a:pt x="7010" y="2637"/>
                  </a:cubicBezTo>
                  <a:close/>
                </a:path>
              </a:pathLst>
            </a:custGeom>
            <a:solidFill>
              <a:srgbClr val="FFBF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3" name="Google Shape;423;p18"/>
            <p:cNvSpPr/>
            <p:nvPr/>
          </p:nvSpPr>
          <p:spPr>
            <a:xfrm>
              <a:off x="6485325" y="2949750"/>
              <a:ext cx="186250" cy="159050"/>
            </a:xfrm>
            <a:custGeom>
              <a:avLst/>
              <a:gdLst/>
              <a:ahLst/>
              <a:cxnLst/>
              <a:rect l="l" t="t" r="r" b="b"/>
              <a:pathLst>
                <a:path w="7450" h="6362" extrusionOk="0">
                  <a:moveTo>
                    <a:pt x="6257" y="1444"/>
                  </a:moveTo>
                  <a:cubicBezTo>
                    <a:pt x="6152" y="1298"/>
                    <a:pt x="6027" y="1172"/>
                    <a:pt x="5859" y="1026"/>
                  </a:cubicBezTo>
                  <a:cubicBezTo>
                    <a:pt x="5567" y="649"/>
                    <a:pt x="5127" y="314"/>
                    <a:pt x="4520" y="189"/>
                  </a:cubicBezTo>
                  <a:cubicBezTo>
                    <a:pt x="3683" y="0"/>
                    <a:pt x="2679" y="273"/>
                    <a:pt x="1863" y="775"/>
                  </a:cubicBezTo>
                  <a:cubicBezTo>
                    <a:pt x="1340" y="1005"/>
                    <a:pt x="901" y="1361"/>
                    <a:pt x="629" y="1884"/>
                  </a:cubicBezTo>
                  <a:cubicBezTo>
                    <a:pt x="377" y="2260"/>
                    <a:pt x="189" y="2658"/>
                    <a:pt x="126" y="3097"/>
                  </a:cubicBezTo>
                  <a:cubicBezTo>
                    <a:pt x="1" y="3976"/>
                    <a:pt x="608" y="5315"/>
                    <a:pt x="1382" y="5775"/>
                  </a:cubicBezTo>
                  <a:cubicBezTo>
                    <a:pt x="1696" y="5943"/>
                    <a:pt x="2009" y="6026"/>
                    <a:pt x="2365" y="6026"/>
                  </a:cubicBezTo>
                  <a:cubicBezTo>
                    <a:pt x="2888" y="6299"/>
                    <a:pt x="3474" y="6361"/>
                    <a:pt x="4060" y="6215"/>
                  </a:cubicBezTo>
                  <a:cubicBezTo>
                    <a:pt x="5818" y="5713"/>
                    <a:pt x="7450" y="3181"/>
                    <a:pt x="6257" y="1444"/>
                  </a:cubicBezTo>
                  <a:close/>
                </a:path>
              </a:pathLst>
            </a:custGeom>
            <a:solidFill>
              <a:srgbClr val="FB88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4" name="Google Shape;424;p18"/>
            <p:cNvSpPr/>
            <p:nvPr/>
          </p:nvSpPr>
          <p:spPr>
            <a:xfrm>
              <a:off x="6935200" y="2742600"/>
              <a:ext cx="109875" cy="130275"/>
            </a:xfrm>
            <a:custGeom>
              <a:avLst/>
              <a:gdLst/>
              <a:ahLst/>
              <a:cxnLst/>
              <a:rect l="l" t="t" r="r" b="b"/>
              <a:pathLst>
                <a:path w="4395" h="5211" extrusionOk="0">
                  <a:moveTo>
                    <a:pt x="4185" y="1654"/>
                  </a:moveTo>
                  <a:cubicBezTo>
                    <a:pt x="3829" y="608"/>
                    <a:pt x="2825" y="1"/>
                    <a:pt x="1758" y="294"/>
                  </a:cubicBezTo>
                  <a:cubicBezTo>
                    <a:pt x="712" y="587"/>
                    <a:pt x="105" y="1528"/>
                    <a:pt x="63" y="2574"/>
                  </a:cubicBezTo>
                  <a:cubicBezTo>
                    <a:pt x="0" y="3537"/>
                    <a:pt x="272" y="5001"/>
                    <a:pt x="1444" y="5190"/>
                  </a:cubicBezTo>
                  <a:cubicBezTo>
                    <a:pt x="1590" y="5211"/>
                    <a:pt x="1737" y="5211"/>
                    <a:pt x="1862" y="5190"/>
                  </a:cubicBezTo>
                  <a:cubicBezTo>
                    <a:pt x="2030" y="5211"/>
                    <a:pt x="2260" y="5190"/>
                    <a:pt x="2490" y="5085"/>
                  </a:cubicBezTo>
                  <a:cubicBezTo>
                    <a:pt x="3097" y="4855"/>
                    <a:pt x="3620" y="4395"/>
                    <a:pt x="3892" y="3851"/>
                  </a:cubicBezTo>
                  <a:cubicBezTo>
                    <a:pt x="4185" y="3244"/>
                    <a:pt x="4394" y="2302"/>
                    <a:pt x="4185" y="1654"/>
                  </a:cubicBezTo>
                  <a:close/>
                </a:path>
              </a:pathLst>
            </a:custGeom>
            <a:solidFill>
              <a:srgbClr val="FB88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5" name="Google Shape;425;p18"/>
            <p:cNvSpPr/>
            <p:nvPr/>
          </p:nvSpPr>
          <p:spPr>
            <a:xfrm>
              <a:off x="5904700" y="2250375"/>
              <a:ext cx="1467825" cy="2083500"/>
            </a:xfrm>
            <a:custGeom>
              <a:avLst/>
              <a:gdLst/>
              <a:ahLst/>
              <a:cxnLst/>
              <a:rect l="l" t="t" r="r" b="b"/>
              <a:pathLst>
                <a:path w="58713" h="83340" extrusionOk="0">
                  <a:moveTo>
                    <a:pt x="40467" y="32830"/>
                  </a:moveTo>
                  <a:cubicBezTo>
                    <a:pt x="40781" y="32976"/>
                    <a:pt x="41011" y="33123"/>
                    <a:pt x="41241" y="33227"/>
                  </a:cubicBezTo>
                  <a:cubicBezTo>
                    <a:pt x="42371" y="33667"/>
                    <a:pt x="43417" y="34232"/>
                    <a:pt x="44442" y="34901"/>
                  </a:cubicBezTo>
                  <a:cubicBezTo>
                    <a:pt x="44986" y="35236"/>
                    <a:pt x="45489" y="35654"/>
                    <a:pt x="45907" y="36115"/>
                  </a:cubicBezTo>
                  <a:cubicBezTo>
                    <a:pt x="46179" y="36470"/>
                    <a:pt x="46535" y="36742"/>
                    <a:pt x="46849" y="37098"/>
                  </a:cubicBezTo>
                  <a:cubicBezTo>
                    <a:pt x="47079" y="37349"/>
                    <a:pt x="47372" y="37621"/>
                    <a:pt x="47539" y="37935"/>
                  </a:cubicBezTo>
                  <a:cubicBezTo>
                    <a:pt x="47895" y="38479"/>
                    <a:pt x="47790" y="38919"/>
                    <a:pt x="47288" y="39337"/>
                  </a:cubicBezTo>
                  <a:cubicBezTo>
                    <a:pt x="46995" y="39546"/>
                    <a:pt x="46681" y="39755"/>
                    <a:pt x="46367" y="39965"/>
                  </a:cubicBezTo>
                  <a:cubicBezTo>
                    <a:pt x="46598" y="40279"/>
                    <a:pt x="46890" y="40446"/>
                    <a:pt x="47162" y="40613"/>
                  </a:cubicBezTo>
                  <a:cubicBezTo>
                    <a:pt x="48313" y="41429"/>
                    <a:pt x="49464" y="42224"/>
                    <a:pt x="50615" y="42999"/>
                  </a:cubicBezTo>
                  <a:cubicBezTo>
                    <a:pt x="51201" y="43417"/>
                    <a:pt x="51766" y="43898"/>
                    <a:pt x="52226" y="44442"/>
                  </a:cubicBezTo>
                  <a:cubicBezTo>
                    <a:pt x="53021" y="45300"/>
                    <a:pt x="53816" y="46158"/>
                    <a:pt x="54590" y="47058"/>
                  </a:cubicBezTo>
                  <a:cubicBezTo>
                    <a:pt x="55113" y="47686"/>
                    <a:pt x="55553" y="48355"/>
                    <a:pt x="55992" y="49025"/>
                  </a:cubicBezTo>
                  <a:cubicBezTo>
                    <a:pt x="56181" y="49276"/>
                    <a:pt x="56327" y="49485"/>
                    <a:pt x="56641" y="49611"/>
                  </a:cubicBezTo>
                  <a:cubicBezTo>
                    <a:pt x="57038" y="49799"/>
                    <a:pt x="57415" y="50071"/>
                    <a:pt x="57792" y="50301"/>
                  </a:cubicBezTo>
                  <a:cubicBezTo>
                    <a:pt x="58210" y="50531"/>
                    <a:pt x="58419" y="50929"/>
                    <a:pt x="58629" y="51326"/>
                  </a:cubicBezTo>
                  <a:cubicBezTo>
                    <a:pt x="58712" y="51473"/>
                    <a:pt x="58691" y="51703"/>
                    <a:pt x="58629" y="51891"/>
                  </a:cubicBezTo>
                  <a:cubicBezTo>
                    <a:pt x="58608" y="51996"/>
                    <a:pt x="58482" y="52163"/>
                    <a:pt x="58378" y="52184"/>
                  </a:cubicBezTo>
                  <a:cubicBezTo>
                    <a:pt x="58273" y="52205"/>
                    <a:pt x="58105" y="52121"/>
                    <a:pt x="58043" y="52017"/>
                  </a:cubicBezTo>
                  <a:cubicBezTo>
                    <a:pt x="57833" y="51787"/>
                    <a:pt x="57666" y="51535"/>
                    <a:pt x="57478" y="51284"/>
                  </a:cubicBezTo>
                  <a:cubicBezTo>
                    <a:pt x="57373" y="51180"/>
                    <a:pt x="57227" y="51117"/>
                    <a:pt x="56955" y="50950"/>
                  </a:cubicBezTo>
                  <a:cubicBezTo>
                    <a:pt x="57059" y="51263"/>
                    <a:pt x="57122" y="51452"/>
                    <a:pt x="57164" y="51598"/>
                  </a:cubicBezTo>
                  <a:cubicBezTo>
                    <a:pt x="57206" y="51807"/>
                    <a:pt x="57227" y="52059"/>
                    <a:pt x="57227" y="52268"/>
                  </a:cubicBezTo>
                  <a:cubicBezTo>
                    <a:pt x="57227" y="52477"/>
                    <a:pt x="57017" y="52644"/>
                    <a:pt x="56850" y="52644"/>
                  </a:cubicBezTo>
                  <a:cubicBezTo>
                    <a:pt x="56683" y="52644"/>
                    <a:pt x="56515" y="52540"/>
                    <a:pt x="56473" y="52393"/>
                  </a:cubicBezTo>
                  <a:cubicBezTo>
                    <a:pt x="56306" y="51996"/>
                    <a:pt x="56181" y="51598"/>
                    <a:pt x="56013" y="51222"/>
                  </a:cubicBezTo>
                  <a:cubicBezTo>
                    <a:pt x="55909" y="50929"/>
                    <a:pt x="55783" y="50636"/>
                    <a:pt x="55657" y="50280"/>
                  </a:cubicBezTo>
                  <a:cubicBezTo>
                    <a:pt x="55532" y="50427"/>
                    <a:pt x="55427" y="50510"/>
                    <a:pt x="55365" y="50615"/>
                  </a:cubicBezTo>
                  <a:cubicBezTo>
                    <a:pt x="55281" y="50866"/>
                    <a:pt x="55239" y="51159"/>
                    <a:pt x="55176" y="51431"/>
                  </a:cubicBezTo>
                  <a:cubicBezTo>
                    <a:pt x="55155" y="51535"/>
                    <a:pt x="55176" y="51661"/>
                    <a:pt x="55176" y="51766"/>
                  </a:cubicBezTo>
                  <a:cubicBezTo>
                    <a:pt x="55155" y="52017"/>
                    <a:pt x="54967" y="52205"/>
                    <a:pt x="54758" y="52205"/>
                  </a:cubicBezTo>
                  <a:cubicBezTo>
                    <a:pt x="54548" y="52205"/>
                    <a:pt x="54381" y="52017"/>
                    <a:pt x="54318" y="51787"/>
                  </a:cubicBezTo>
                  <a:cubicBezTo>
                    <a:pt x="54214" y="51347"/>
                    <a:pt x="54214" y="50908"/>
                    <a:pt x="54402" y="50489"/>
                  </a:cubicBezTo>
                  <a:cubicBezTo>
                    <a:pt x="54548" y="50092"/>
                    <a:pt x="54737" y="49715"/>
                    <a:pt x="54946" y="49297"/>
                  </a:cubicBezTo>
                  <a:cubicBezTo>
                    <a:pt x="54841" y="48983"/>
                    <a:pt x="54653" y="48732"/>
                    <a:pt x="54444" y="48502"/>
                  </a:cubicBezTo>
                  <a:cubicBezTo>
                    <a:pt x="53272" y="47162"/>
                    <a:pt x="52079" y="45823"/>
                    <a:pt x="50866" y="44484"/>
                  </a:cubicBezTo>
                  <a:cubicBezTo>
                    <a:pt x="50678" y="44275"/>
                    <a:pt x="50447" y="44129"/>
                    <a:pt x="50217" y="43961"/>
                  </a:cubicBezTo>
                  <a:cubicBezTo>
                    <a:pt x="49046" y="43124"/>
                    <a:pt x="47832" y="42287"/>
                    <a:pt x="46639" y="41450"/>
                  </a:cubicBezTo>
                  <a:cubicBezTo>
                    <a:pt x="46221" y="41178"/>
                    <a:pt x="45823" y="40885"/>
                    <a:pt x="45405" y="40572"/>
                  </a:cubicBezTo>
                  <a:cubicBezTo>
                    <a:pt x="44442" y="41095"/>
                    <a:pt x="43522" y="41722"/>
                    <a:pt x="42517" y="41973"/>
                  </a:cubicBezTo>
                  <a:cubicBezTo>
                    <a:pt x="42413" y="42329"/>
                    <a:pt x="42496" y="42559"/>
                    <a:pt x="42601" y="42789"/>
                  </a:cubicBezTo>
                  <a:cubicBezTo>
                    <a:pt x="43124" y="43898"/>
                    <a:pt x="43333" y="45070"/>
                    <a:pt x="43668" y="46221"/>
                  </a:cubicBezTo>
                  <a:cubicBezTo>
                    <a:pt x="44191" y="47937"/>
                    <a:pt x="44191" y="49757"/>
                    <a:pt x="44359" y="51535"/>
                  </a:cubicBezTo>
                  <a:cubicBezTo>
                    <a:pt x="44401" y="52079"/>
                    <a:pt x="44338" y="52644"/>
                    <a:pt x="44254" y="53209"/>
                  </a:cubicBezTo>
                  <a:cubicBezTo>
                    <a:pt x="44129" y="54004"/>
                    <a:pt x="43836" y="54779"/>
                    <a:pt x="43187" y="55365"/>
                  </a:cubicBezTo>
                  <a:cubicBezTo>
                    <a:pt x="43208" y="55574"/>
                    <a:pt x="43208" y="55825"/>
                    <a:pt x="43292" y="56034"/>
                  </a:cubicBezTo>
                  <a:cubicBezTo>
                    <a:pt x="43605" y="56934"/>
                    <a:pt x="43898" y="57875"/>
                    <a:pt x="44254" y="58796"/>
                  </a:cubicBezTo>
                  <a:cubicBezTo>
                    <a:pt x="44714" y="60010"/>
                    <a:pt x="45112" y="61223"/>
                    <a:pt x="45384" y="62479"/>
                  </a:cubicBezTo>
                  <a:cubicBezTo>
                    <a:pt x="45468" y="62855"/>
                    <a:pt x="45593" y="63190"/>
                    <a:pt x="45698" y="63525"/>
                  </a:cubicBezTo>
                  <a:cubicBezTo>
                    <a:pt x="45761" y="63587"/>
                    <a:pt x="45844" y="63629"/>
                    <a:pt x="45928" y="63671"/>
                  </a:cubicBezTo>
                  <a:cubicBezTo>
                    <a:pt x="46137" y="63692"/>
                    <a:pt x="46284" y="63776"/>
                    <a:pt x="46346" y="64006"/>
                  </a:cubicBezTo>
                  <a:cubicBezTo>
                    <a:pt x="46367" y="64215"/>
                    <a:pt x="46305" y="64404"/>
                    <a:pt x="46137" y="64529"/>
                  </a:cubicBezTo>
                  <a:cubicBezTo>
                    <a:pt x="45949" y="64655"/>
                    <a:pt x="45761" y="64780"/>
                    <a:pt x="45572" y="64864"/>
                  </a:cubicBezTo>
                  <a:cubicBezTo>
                    <a:pt x="45007" y="65094"/>
                    <a:pt x="44463" y="65282"/>
                    <a:pt x="43940" y="65492"/>
                  </a:cubicBezTo>
                  <a:lnTo>
                    <a:pt x="43626" y="65659"/>
                  </a:lnTo>
                  <a:cubicBezTo>
                    <a:pt x="44233" y="67145"/>
                    <a:pt x="45070" y="68505"/>
                    <a:pt x="45614" y="70011"/>
                  </a:cubicBezTo>
                  <a:cubicBezTo>
                    <a:pt x="46158" y="71538"/>
                    <a:pt x="46451" y="73108"/>
                    <a:pt x="46849" y="74614"/>
                  </a:cubicBezTo>
                  <a:cubicBezTo>
                    <a:pt x="47142" y="74656"/>
                    <a:pt x="47162" y="74405"/>
                    <a:pt x="47267" y="74259"/>
                  </a:cubicBezTo>
                  <a:cubicBezTo>
                    <a:pt x="47769" y="73463"/>
                    <a:pt x="48334" y="72773"/>
                    <a:pt x="49087" y="72187"/>
                  </a:cubicBezTo>
                  <a:cubicBezTo>
                    <a:pt x="50217" y="71350"/>
                    <a:pt x="51473" y="70994"/>
                    <a:pt x="52854" y="70953"/>
                  </a:cubicBezTo>
                  <a:cubicBezTo>
                    <a:pt x="53942" y="70953"/>
                    <a:pt x="54611" y="71664"/>
                    <a:pt x="54695" y="72731"/>
                  </a:cubicBezTo>
                  <a:cubicBezTo>
                    <a:pt x="54779" y="74175"/>
                    <a:pt x="54193" y="75305"/>
                    <a:pt x="53063" y="76142"/>
                  </a:cubicBezTo>
                  <a:cubicBezTo>
                    <a:pt x="52017" y="76958"/>
                    <a:pt x="50866" y="77585"/>
                    <a:pt x="49611" y="78004"/>
                  </a:cubicBezTo>
                  <a:cubicBezTo>
                    <a:pt x="49129" y="78150"/>
                    <a:pt x="48606" y="78318"/>
                    <a:pt x="48083" y="78422"/>
                  </a:cubicBezTo>
                  <a:cubicBezTo>
                    <a:pt x="47706" y="78485"/>
                    <a:pt x="47288" y="78485"/>
                    <a:pt x="46932" y="78443"/>
                  </a:cubicBezTo>
                  <a:cubicBezTo>
                    <a:pt x="46514" y="78380"/>
                    <a:pt x="46242" y="78129"/>
                    <a:pt x="46116" y="77690"/>
                  </a:cubicBezTo>
                  <a:cubicBezTo>
                    <a:pt x="45991" y="77188"/>
                    <a:pt x="45886" y="76707"/>
                    <a:pt x="45844" y="76184"/>
                  </a:cubicBezTo>
                  <a:cubicBezTo>
                    <a:pt x="45719" y="73882"/>
                    <a:pt x="45175" y="71664"/>
                    <a:pt x="44317" y="69530"/>
                  </a:cubicBezTo>
                  <a:cubicBezTo>
                    <a:pt x="43836" y="68337"/>
                    <a:pt x="43229" y="67186"/>
                    <a:pt x="42664" y="65994"/>
                  </a:cubicBezTo>
                  <a:cubicBezTo>
                    <a:pt x="41032" y="66621"/>
                    <a:pt x="39400" y="66559"/>
                    <a:pt x="37747" y="66726"/>
                  </a:cubicBezTo>
                  <a:cubicBezTo>
                    <a:pt x="36931" y="66810"/>
                    <a:pt x="36261" y="66517"/>
                    <a:pt x="35885" y="65701"/>
                  </a:cubicBezTo>
                  <a:cubicBezTo>
                    <a:pt x="35634" y="65157"/>
                    <a:pt x="35257" y="64655"/>
                    <a:pt x="35152" y="64027"/>
                  </a:cubicBezTo>
                  <a:cubicBezTo>
                    <a:pt x="35110" y="63818"/>
                    <a:pt x="34964" y="63608"/>
                    <a:pt x="34901" y="63420"/>
                  </a:cubicBezTo>
                  <a:cubicBezTo>
                    <a:pt x="34608" y="62771"/>
                    <a:pt x="34315" y="62102"/>
                    <a:pt x="34022" y="61432"/>
                  </a:cubicBezTo>
                  <a:cubicBezTo>
                    <a:pt x="33960" y="61223"/>
                    <a:pt x="33855" y="61056"/>
                    <a:pt x="33709" y="60784"/>
                  </a:cubicBezTo>
                  <a:cubicBezTo>
                    <a:pt x="33144" y="61495"/>
                    <a:pt x="32704" y="62207"/>
                    <a:pt x="32495" y="63002"/>
                  </a:cubicBezTo>
                  <a:cubicBezTo>
                    <a:pt x="32286" y="63797"/>
                    <a:pt x="31972" y="64550"/>
                    <a:pt x="31553" y="65240"/>
                  </a:cubicBezTo>
                  <a:cubicBezTo>
                    <a:pt x="31281" y="65701"/>
                    <a:pt x="31030" y="66182"/>
                    <a:pt x="30779" y="66642"/>
                  </a:cubicBezTo>
                  <a:cubicBezTo>
                    <a:pt x="30549" y="67082"/>
                    <a:pt x="30235" y="67479"/>
                    <a:pt x="29900" y="67856"/>
                  </a:cubicBezTo>
                  <a:cubicBezTo>
                    <a:pt x="29608" y="68128"/>
                    <a:pt x="29315" y="68274"/>
                    <a:pt x="28959" y="68316"/>
                  </a:cubicBezTo>
                  <a:cubicBezTo>
                    <a:pt x="28017" y="68400"/>
                    <a:pt x="27076" y="68505"/>
                    <a:pt x="26051" y="68588"/>
                  </a:cubicBezTo>
                  <a:cubicBezTo>
                    <a:pt x="26051" y="68693"/>
                    <a:pt x="26009" y="68797"/>
                    <a:pt x="26030" y="68923"/>
                  </a:cubicBezTo>
                  <a:cubicBezTo>
                    <a:pt x="26071" y="69969"/>
                    <a:pt x="25904" y="70994"/>
                    <a:pt x="25653" y="71978"/>
                  </a:cubicBezTo>
                  <a:cubicBezTo>
                    <a:pt x="25339" y="73296"/>
                    <a:pt x="24481" y="74133"/>
                    <a:pt x="23226" y="74510"/>
                  </a:cubicBezTo>
                  <a:cubicBezTo>
                    <a:pt x="22766" y="74677"/>
                    <a:pt x="22242" y="74719"/>
                    <a:pt x="21761" y="74803"/>
                  </a:cubicBezTo>
                  <a:cubicBezTo>
                    <a:pt x="21405" y="74865"/>
                    <a:pt x="21050" y="74886"/>
                    <a:pt x="20694" y="74928"/>
                  </a:cubicBezTo>
                  <a:cubicBezTo>
                    <a:pt x="20778" y="75556"/>
                    <a:pt x="20841" y="76142"/>
                    <a:pt x="20924" y="76707"/>
                  </a:cubicBezTo>
                  <a:cubicBezTo>
                    <a:pt x="21050" y="78004"/>
                    <a:pt x="21154" y="79280"/>
                    <a:pt x="21301" y="80557"/>
                  </a:cubicBezTo>
                  <a:cubicBezTo>
                    <a:pt x="21343" y="81163"/>
                    <a:pt x="21238" y="81728"/>
                    <a:pt x="21008" y="82293"/>
                  </a:cubicBezTo>
                  <a:cubicBezTo>
                    <a:pt x="20736" y="82942"/>
                    <a:pt x="20276" y="83298"/>
                    <a:pt x="19543" y="83339"/>
                  </a:cubicBezTo>
                  <a:cubicBezTo>
                    <a:pt x="18790" y="83339"/>
                    <a:pt x="18120" y="83130"/>
                    <a:pt x="17597" y="82523"/>
                  </a:cubicBezTo>
                  <a:cubicBezTo>
                    <a:pt x="16949" y="81791"/>
                    <a:pt x="16551" y="80954"/>
                    <a:pt x="16447" y="79992"/>
                  </a:cubicBezTo>
                  <a:cubicBezTo>
                    <a:pt x="16321" y="78862"/>
                    <a:pt x="16279" y="77753"/>
                    <a:pt x="16384" y="76644"/>
                  </a:cubicBezTo>
                  <a:cubicBezTo>
                    <a:pt x="16488" y="75639"/>
                    <a:pt x="16865" y="74803"/>
                    <a:pt x="17744" y="74259"/>
                  </a:cubicBezTo>
                  <a:cubicBezTo>
                    <a:pt x="18183" y="73966"/>
                    <a:pt x="18644" y="73819"/>
                    <a:pt x="19167" y="73966"/>
                  </a:cubicBezTo>
                  <a:cubicBezTo>
                    <a:pt x="19460" y="74049"/>
                    <a:pt x="19732" y="74028"/>
                    <a:pt x="19983" y="73966"/>
                  </a:cubicBezTo>
                  <a:cubicBezTo>
                    <a:pt x="20401" y="73882"/>
                    <a:pt x="20820" y="73861"/>
                    <a:pt x="21238" y="73819"/>
                  </a:cubicBezTo>
                  <a:cubicBezTo>
                    <a:pt x="21677" y="73756"/>
                    <a:pt x="22138" y="73735"/>
                    <a:pt x="22577" y="73631"/>
                  </a:cubicBezTo>
                  <a:cubicBezTo>
                    <a:pt x="23665" y="73401"/>
                    <a:pt x="24439" y="72731"/>
                    <a:pt x="24690" y="71622"/>
                  </a:cubicBezTo>
                  <a:cubicBezTo>
                    <a:pt x="24921" y="70534"/>
                    <a:pt x="25109" y="69467"/>
                    <a:pt x="25004" y="68400"/>
                  </a:cubicBezTo>
                  <a:cubicBezTo>
                    <a:pt x="24962" y="68337"/>
                    <a:pt x="24900" y="68295"/>
                    <a:pt x="24858" y="68295"/>
                  </a:cubicBezTo>
                  <a:cubicBezTo>
                    <a:pt x="24063" y="68212"/>
                    <a:pt x="23330" y="67898"/>
                    <a:pt x="22598" y="67605"/>
                  </a:cubicBezTo>
                  <a:cubicBezTo>
                    <a:pt x="21615" y="67228"/>
                    <a:pt x="20610" y="66831"/>
                    <a:pt x="19627" y="66496"/>
                  </a:cubicBezTo>
                  <a:cubicBezTo>
                    <a:pt x="19104" y="66308"/>
                    <a:pt x="18895" y="65973"/>
                    <a:pt x="18832" y="65450"/>
                  </a:cubicBezTo>
                  <a:cubicBezTo>
                    <a:pt x="18748" y="64676"/>
                    <a:pt x="18811" y="63922"/>
                    <a:pt x="19062" y="63211"/>
                  </a:cubicBezTo>
                  <a:cubicBezTo>
                    <a:pt x="19481" y="62060"/>
                    <a:pt x="19941" y="60909"/>
                    <a:pt x="20380" y="59758"/>
                  </a:cubicBezTo>
                  <a:cubicBezTo>
                    <a:pt x="20736" y="58796"/>
                    <a:pt x="21154" y="57854"/>
                    <a:pt x="21552" y="56892"/>
                  </a:cubicBezTo>
                  <a:cubicBezTo>
                    <a:pt x="21657" y="56599"/>
                    <a:pt x="21782" y="56348"/>
                    <a:pt x="21929" y="55992"/>
                  </a:cubicBezTo>
                  <a:cubicBezTo>
                    <a:pt x="21740" y="55929"/>
                    <a:pt x="21573" y="55825"/>
                    <a:pt x="21405" y="55762"/>
                  </a:cubicBezTo>
                  <a:cubicBezTo>
                    <a:pt x="20987" y="55637"/>
                    <a:pt x="20631" y="55406"/>
                    <a:pt x="20317" y="55134"/>
                  </a:cubicBezTo>
                  <a:cubicBezTo>
                    <a:pt x="19836" y="54779"/>
                    <a:pt x="19732" y="54276"/>
                    <a:pt x="19878" y="53732"/>
                  </a:cubicBezTo>
                  <a:cubicBezTo>
                    <a:pt x="20045" y="53168"/>
                    <a:pt x="20192" y="52644"/>
                    <a:pt x="20380" y="52121"/>
                  </a:cubicBezTo>
                  <a:cubicBezTo>
                    <a:pt x="20422" y="51975"/>
                    <a:pt x="20464" y="51807"/>
                    <a:pt x="20506" y="51598"/>
                  </a:cubicBezTo>
                  <a:cubicBezTo>
                    <a:pt x="20359" y="51452"/>
                    <a:pt x="20192" y="51326"/>
                    <a:pt x="20045" y="51159"/>
                  </a:cubicBezTo>
                  <a:cubicBezTo>
                    <a:pt x="18895" y="50134"/>
                    <a:pt x="18602" y="48878"/>
                    <a:pt x="18936" y="47455"/>
                  </a:cubicBezTo>
                  <a:cubicBezTo>
                    <a:pt x="19125" y="46598"/>
                    <a:pt x="19334" y="45740"/>
                    <a:pt x="19857" y="44986"/>
                  </a:cubicBezTo>
                  <a:cubicBezTo>
                    <a:pt x="19334" y="44735"/>
                    <a:pt x="18853" y="44526"/>
                    <a:pt x="18372" y="44338"/>
                  </a:cubicBezTo>
                  <a:cubicBezTo>
                    <a:pt x="17974" y="44170"/>
                    <a:pt x="17848" y="44003"/>
                    <a:pt x="17848" y="43585"/>
                  </a:cubicBezTo>
                  <a:cubicBezTo>
                    <a:pt x="17848" y="43417"/>
                    <a:pt x="17890" y="43229"/>
                    <a:pt x="17911" y="43082"/>
                  </a:cubicBezTo>
                  <a:cubicBezTo>
                    <a:pt x="18162" y="42078"/>
                    <a:pt x="18602" y="41199"/>
                    <a:pt x="19125" y="40341"/>
                  </a:cubicBezTo>
                  <a:cubicBezTo>
                    <a:pt x="19732" y="39358"/>
                    <a:pt x="20610" y="38688"/>
                    <a:pt x="21322" y="37831"/>
                  </a:cubicBezTo>
                  <a:cubicBezTo>
                    <a:pt x="21531" y="37559"/>
                    <a:pt x="21887" y="37412"/>
                    <a:pt x="22201" y="37224"/>
                  </a:cubicBezTo>
                  <a:cubicBezTo>
                    <a:pt x="22514" y="37035"/>
                    <a:pt x="22828" y="36910"/>
                    <a:pt x="23205" y="36722"/>
                  </a:cubicBezTo>
                  <a:cubicBezTo>
                    <a:pt x="22263" y="36387"/>
                    <a:pt x="21343" y="36115"/>
                    <a:pt x="20506" y="35675"/>
                  </a:cubicBezTo>
                  <a:cubicBezTo>
                    <a:pt x="19669" y="35257"/>
                    <a:pt x="18916" y="34650"/>
                    <a:pt x="18079" y="34127"/>
                  </a:cubicBezTo>
                  <a:cubicBezTo>
                    <a:pt x="17639" y="34211"/>
                    <a:pt x="17137" y="34315"/>
                    <a:pt x="16635" y="34378"/>
                  </a:cubicBezTo>
                  <a:cubicBezTo>
                    <a:pt x="15798" y="34483"/>
                    <a:pt x="15045" y="34274"/>
                    <a:pt x="14312" y="33876"/>
                  </a:cubicBezTo>
                  <a:cubicBezTo>
                    <a:pt x="13245" y="33332"/>
                    <a:pt x="12346" y="32600"/>
                    <a:pt x="11467" y="31805"/>
                  </a:cubicBezTo>
                  <a:cubicBezTo>
                    <a:pt x="10546" y="30988"/>
                    <a:pt x="9960" y="30026"/>
                    <a:pt x="9835" y="28771"/>
                  </a:cubicBezTo>
                  <a:cubicBezTo>
                    <a:pt x="9730" y="27787"/>
                    <a:pt x="9584" y="26783"/>
                    <a:pt x="9646" y="25799"/>
                  </a:cubicBezTo>
                  <a:cubicBezTo>
                    <a:pt x="9102" y="25402"/>
                    <a:pt x="8537" y="25339"/>
                    <a:pt x="7868" y="25423"/>
                  </a:cubicBezTo>
                  <a:cubicBezTo>
                    <a:pt x="7387" y="25486"/>
                    <a:pt x="6884" y="25444"/>
                    <a:pt x="6382" y="25381"/>
                  </a:cubicBezTo>
                  <a:cubicBezTo>
                    <a:pt x="5336" y="25235"/>
                    <a:pt x="4269" y="25130"/>
                    <a:pt x="3223" y="24921"/>
                  </a:cubicBezTo>
                  <a:cubicBezTo>
                    <a:pt x="2491" y="24795"/>
                    <a:pt x="1779" y="24460"/>
                    <a:pt x="1172" y="23958"/>
                  </a:cubicBezTo>
                  <a:cubicBezTo>
                    <a:pt x="524" y="23414"/>
                    <a:pt x="105" y="22766"/>
                    <a:pt x="84" y="21887"/>
                  </a:cubicBezTo>
                  <a:cubicBezTo>
                    <a:pt x="84" y="21636"/>
                    <a:pt x="22" y="21405"/>
                    <a:pt x="22" y="21133"/>
                  </a:cubicBezTo>
                  <a:cubicBezTo>
                    <a:pt x="1" y="20213"/>
                    <a:pt x="294" y="19418"/>
                    <a:pt x="942" y="18790"/>
                  </a:cubicBezTo>
                  <a:cubicBezTo>
                    <a:pt x="1423" y="18309"/>
                    <a:pt x="1905" y="17848"/>
                    <a:pt x="2428" y="17430"/>
                  </a:cubicBezTo>
                  <a:cubicBezTo>
                    <a:pt x="3767" y="16426"/>
                    <a:pt x="5190" y="15589"/>
                    <a:pt x="6696" y="14919"/>
                  </a:cubicBezTo>
                  <a:cubicBezTo>
                    <a:pt x="6780" y="14877"/>
                    <a:pt x="6864" y="14856"/>
                    <a:pt x="6926" y="14815"/>
                  </a:cubicBezTo>
                  <a:cubicBezTo>
                    <a:pt x="7805" y="14417"/>
                    <a:pt x="8642" y="13999"/>
                    <a:pt x="9605" y="13873"/>
                  </a:cubicBezTo>
                  <a:cubicBezTo>
                    <a:pt x="9646" y="13685"/>
                    <a:pt x="9709" y="13559"/>
                    <a:pt x="9751" y="13413"/>
                  </a:cubicBezTo>
                  <a:cubicBezTo>
                    <a:pt x="10002" y="12346"/>
                    <a:pt x="10379" y="11320"/>
                    <a:pt x="10860" y="10358"/>
                  </a:cubicBezTo>
                  <a:cubicBezTo>
                    <a:pt x="11739" y="8475"/>
                    <a:pt x="12785" y="6696"/>
                    <a:pt x="14145" y="5127"/>
                  </a:cubicBezTo>
                  <a:cubicBezTo>
                    <a:pt x="16237" y="2700"/>
                    <a:pt x="18853" y="1172"/>
                    <a:pt x="22054" y="586"/>
                  </a:cubicBezTo>
                  <a:cubicBezTo>
                    <a:pt x="25088" y="1"/>
                    <a:pt x="28017" y="314"/>
                    <a:pt x="30947" y="1047"/>
                  </a:cubicBezTo>
                  <a:cubicBezTo>
                    <a:pt x="32390" y="1423"/>
                    <a:pt x="33771" y="1947"/>
                    <a:pt x="35048" y="2721"/>
                  </a:cubicBezTo>
                  <a:cubicBezTo>
                    <a:pt x="35654" y="3097"/>
                    <a:pt x="36261" y="3432"/>
                    <a:pt x="36889" y="3746"/>
                  </a:cubicBezTo>
                  <a:cubicBezTo>
                    <a:pt x="38144" y="4395"/>
                    <a:pt x="39211" y="5315"/>
                    <a:pt x="40237" y="6257"/>
                  </a:cubicBezTo>
                  <a:cubicBezTo>
                    <a:pt x="40781" y="6759"/>
                    <a:pt x="41136" y="7387"/>
                    <a:pt x="41450" y="8035"/>
                  </a:cubicBezTo>
                  <a:cubicBezTo>
                    <a:pt x="41618" y="8370"/>
                    <a:pt x="41743" y="8768"/>
                    <a:pt x="42057" y="9019"/>
                  </a:cubicBezTo>
                  <a:cubicBezTo>
                    <a:pt x="42245" y="9207"/>
                    <a:pt x="42287" y="9479"/>
                    <a:pt x="42287" y="9730"/>
                  </a:cubicBezTo>
                  <a:cubicBezTo>
                    <a:pt x="42287" y="10128"/>
                    <a:pt x="42266" y="10525"/>
                    <a:pt x="42245" y="10965"/>
                  </a:cubicBezTo>
                  <a:cubicBezTo>
                    <a:pt x="42266" y="11006"/>
                    <a:pt x="42329" y="11111"/>
                    <a:pt x="42392" y="11174"/>
                  </a:cubicBezTo>
                  <a:cubicBezTo>
                    <a:pt x="43794" y="12408"/>
                    <a:pt x="44631" y="13936"/>
                    <a:pt x="45217" y="15672"/>
                  </a:cubicBezTo>
                  <a:cubicBezTo>
                    <a:pt x="45823" y="17430"/>
                    <a:pt x="46033" y="19271"/>
                    <a:pt x="46137" y="21113"/>
                  </a:cubicBezTo>
                  <a:cubicBezTo>
                    <a:pt x="46221" y="22263"/>
                    <a:pt x="46200" y="23393"/>
                    <a:pt x="45991" y="24544"/>
                  </a:cubicBezTo>
                  <a:cubicBezTo>
                    <a:pt x="45489" y="27055"/>
                    <a:pt x="44359" y="29210"/>
                    <a:pt x="42455" y="30968"/>
                  </a:cubicBezTo>
                  <a:cubicBezTo>
                    <a:pt x="41911" y="31491"/>
                    <a:pt x="41304" y="31930"/>
                    <a:pt x="40718" y="32432"/>
                  </a:cubicBezTo>
                  <a:cubicBezTo>
                    <a:pt x="40718" y="32600"/>
                    <a:pt x="40613" y="32704"/>
                    <a:pt x="40467" y="32830"/>
                  </a:cubicBezTo>
                  <a:close/>
                  <a:moveTo>
                    <a:pt x="23916" y="1382"/>
                  </a:moveTo>
                  <a:cubicBezTo>
                    <a:pt x="23456" y="1465"/>
                    <a:pt x="23017" y="1528"/>
                    <a:pt x="22577" y="1591"/>
                  </a:cubicBezTo>
                  <a:cubicBezTo>
                    <a:pt x="19460" y="2051"/>
                    <a:pt x="16970" y="3558"/>
                    <a:pt x="14961" y="5943"/>
                  </a:cubicBezTo>
                  <a:cubicBezTo>
                    <a:pt x="13413" y="7763"/>
                    <a:pt x="12262" y="9856"/>
                    <a:pt x="11362" y="12053"/>
                  </a:cubicBezTo>
                  <a:cubicBezTo>
                    <a:pt x="10965" y="13036"/>
                    <a:pt x="10693" y="14019"/>
                    <a:pt x="10651" y="15066"/>
                  </a:cubicBezTo>
                  <a:cubicBezTo>
                    <a:pt x="10546" y="17053"/>
                    <a:pt x="10986" y="18936"/>
                    <a:pt x="11634" y="20799"/>
                  </a:cubicBezTo>
                  <a:cubicBezTo>
                    <a:pt x="12011" y="21782"/>
                    <a:pt x="12638" y="22598"/>
                    <a:pt x="13141" y="23519"/>
                  </a:cubicBezTo>
                  <a:cubicBezTo>
                    <a:pt x="13245" y="23728"/>
                    <a:pt x="13496" y="23874"/>
                    <a:pt x="13706" y="23958"/>
                  </a:cubicBezTo>
                  <a:cubicBezTo>
                    <a:pt x="13999" y="24063"/>
                    <a:pt x="14312" y="24126"/>
                    <a:pt x="14605" y="24126"/>
                  </a:cubicBezTo>
                  <a:cubicBezTo>
                    <a:pt x="16384" y="24126"/>
                    <a:pt x="18183" y="24251"/>
                    <a:pt x="19941" y="23812"/>
                  </a:cubicBezTo>
                  <a:cubicBezTo>
                    <a:pt x="20066" y="23770"/>
                    <a:pt x="20213" y="23770"/>
                    <a:pt x="20359" y="23749"/>
                  </a:cubicBezTo>
                  <a:cubicBezTo>
                    <a:pt x="21949" y="23519"/>
                    <a:pt x="23540" y="23184"/>
                    <a:pt x="25088" y="22703"/>
                  </a:cubicBezTo>
                  <a:cubicBezTo>
                    <a:pt x="26636" y="22201"/>
                    <a:pt x="28143" y="21657"/>
                    <a:pt x="29691" y="21113"/>
                  </a:cubicBezTo>
                  <a:cubicBezTo>
                    <a:pt x="30507" y="20820"/>
                    <a:pt x="31344" y="20527"/>
                    <a:pt x="32097" y="20171"/>
                  </a:cubicBezTo>
                  <a:cubicBezTo>
                    <a:pt x="33395" y="19543"/>
                    <a:pt x="34692" y="18853"/>
                    <a:pt x="35989" y="18204"/>
                  </a:cubicBezTo>
                  <a:cubicBezTo>
                    <a:pt x="36198" y="18100"/>
                    <a:pt x="36408" y="17995"/>
                    <a:pt x="36575" y="17869"/>
                  </a:cubicBezTo>
                  <a:cubicBezTo>
                    <a:pt x="37140" y="17304"/>
                    <a:pt x="37726" y="16740"/>
                    <a:pt x="38291" y="16154"/>
                  </a:cubicBezTo>
                  <a:cubicBezTo>
                    <a:pt x="38856" y="15568"/>
                    <a:pt x="39358" y="14856"/>
                    <a:pt x="39839" y="14166"/>
                  </a:cubicBezTo>
                  <a:cubicBezTo>
                    <a:pt x="40383" y="13371"/>
                    <a:pt x="40823" y="12492"/>
                    <a:pt x="41116" y="11550"/>
                  </a:cubicBezTo>
                  <a:cubicBezTo>
                    <a:pt x="41346" y="10797"/>
                    <a:pt x="41388" y="10023"/>
                    <a:pt x="40969" y="9291"/>
                  </a:cubicBezTo>
                  <a:cubicBezTo>
                    <a:pt x="40864" y="9102"/>
                    <a:pt x="40760" y="8893"/>
                    <a:pt x="40676" y="8684"/>
                  </a:cubicBezTo>
                  <a:cubicBezTo>
                    <a:pt x="40404" y="8140"/>
                    <a:pt x="40090" y="7575"/>
                    <a:pt x="39651" y="7156"/>
                  </a:cubicBezTo>
                  <a:cubicBezTo>
                    <a:pt x="38688" y="6278"/>
                    <a:pt x="37684" y="5420"/>
                    <a:pt x="36512" y="4792"/>
                  </a:cubicBezTo>
                  <a:cubicBezTo>
                    <a:pt x="35759" y="4374"/>
                    <a:pt x="35006" y="3955"/>
                    <a:pt x="34232" y="3495"/>
                  </a:cubicBezTo>
                  <a:cubicBezTo>
                    <a:pt x="33374" y="2972"/>
                    <a:pt x="32453" y="2595"/>
                    <a:pt x="31470" y="2323"/>
                  </a:cubicBezTo>
                  <a:cubicBezTo>
                    <a:pt x="30716" y="2114"/>
                    <a:pt x="29942" y="1905"/>
                    <a:pt x="29189" y="1758"/>
                  </a:cubicBezTo>
                  <a:cubicBezTo>
                    <a:pt x="27494" y="1382"/>
                    <a:pt x="25716" y="1214"/>
                    <a:pt x="23916" y="1382"/>
                  </a:cubicBezTo>
                  <a:close/>
                  <a:moveTo>
                    <a:pt x="18706" y="33165"/>
                  </a:moveTo>
                  <a:cubicBezTo>
                    <a:pt x="18999" y="33583"/>
                    <a:pt x="19439" y="33855"/>
                    <a:pt x="19878" y="34085"/>
                  </a:cubicBezTo>
                  <a:cubicBezTo>
                    <a:pt x="21154" y="34755"/>
                    <a:pt x="22514" y="35257"/>
                    <a:pt x="23916" y="35717"/>
                  </a:cubicBezTo>
                  <a:cubicBezTo>
                    <a:pt x="25109" y="36136"/>
                    <a:pt x="26343" y="36282"/>
                    <a:pt x="27620" y="36136"/>
                  </a:cubicBezTo>
                  <a:cubicBezTo>
                    <a:pt x="29461" y="35968"/>
                    <a:pt x="31302" y="35801"/>
                    <a:pt x="33144" y="35613"/>
                  </a:cubicBezTo>
                  <a:cubicBezTo>
                    <a:pt x="33960" y="35550"/>
                    <a:pt x="34734" y="35362"/>
                    <a:pt x="35445" y="34922"/>
                  </a:cubicBezTo>
                  <a:cubicBezTo>
                    <a:pt x="36512" y="34253"/>
                    <a:pt x="37621" y="33667"/>
                    <a:pt x="38626" y="32934"/>
                  </a:cubicBezTo>
                  <a:cubicBezTo>
                    <a:pt x="39714" y="32160"/>
                    <a:pt x="40634" y="31261"/>
                    <a:pt x="41660" y="30424"/>
                  </a:cubicBezTo>
                  <a:lnTo>
                    <a:pt x="41911" y="30172"/>
                  </a:lnTo>
                  <a:cubicBezTo>
                    <a:pt x="43940" y="28227"/>
                    <a:pt x="45007" y="25820"/>
                    <a:pt x="45196" y="23038"/>
                  </a:cubicBezTo>
                  <a:cubicBezTo>
                    <a:pt x="45321" y="20861"/>
                    <a:pt x="45091" y="18727"/>
                    <a:pt x="44526" y="16635"/>
                  </a:cubicBezTo>
                  <a:cubicBezTo>
                    <a:pt x="44129" y="15149"/>
                    <a:pt x="43438" y="13747"/>
                    <a:pt x="42434" y="12555"/>
                  </a:cubicBezTo>
                  <a:cubicBezTo>
                    <a:pt x="42329" y="12429"/>
                    <a:pt x="42183" y="12346"/>
                    <a:pt x="42036" y="12220"/>
                  </a:cubicBezTo>
                  <a:cubicBezTo>
                    <a:pt x="41932" y="12429"/>
                    <a:pt x="41848" y="12555"/>
                    <a:pt x="41806" y="12701"/>
                  </a:cubicBezTo>
                  <a:cubicBezTo>
                    <a:pt x="41660" y="13078"/>
                    <a:pt x="41618" y="13475"/>
                    <a:pt x="41429" y="13810"/>
                  </a:cubicBezTo>
                  <a:cubicBezTo>
                    <a:pt x="40948" y="14689"/>
                    <a:pt x="40425" y="15568"/>
                    <a:pt x="39902" y="16426"/>
                  </a:cubicBezTo>
                  <a:cubicBezTo>
                    <a:pt x="39755" y="16656"/>
                    <a:pt x="39546" y="16844"/>
                    <a:pt x="39358" y="17053"/>
                  </a:cubicBezTo>
                  <a:cubicBezTo>
                    <a:pt x="38542" y="17932"/>
                    <a:pt x="37579" y="18560"/>
                    <a:pt x="36512" y="19062"/>
                  </a:cubicBezTo>
                  <a:cubicBezTo>
                    <a:pt x="36094" y="19271"/>
                    <a:pt x="35780" y="19543"/>
                    <a:pt x="35654" y="20004"/>
                  </a:cubicBezTo>
                  <a:cubicBezTo>
                    <a:pt x="35508" y="20548"/>
                    <a:pt x="35236" y="21029"/>
                    <a:pt x="34838" y="21468"/>
                  </a:cubicBezTo>
                  <a:cubicBezTo>
                    <a:pt x="34713" y="21594"/>
                    <a:pt x="34566" y="21782"/>
                    <a:pt x="34525" y="21970"/>
                  </a:cubicBezTo>
                  <a:cubicBezTo>
                    <a:pt x="34399" y="22682"/>
                    <a:pt x="33918" y="23163"/>
                    <a:pt x="33457" y="23644"/>
                  </a:cubicBezTo>
                  <a:cubicBezTo>
                    <a:pt x="33018" y="24084"/>
                    <a:pt x="32495" y="24398"/>
                    <a:pt x="31805" y="24188"/>
                  </a:cubicBezTo>
                  <a:cubicBezTo>
                    <a:pt x="31533" y="24105"/>
                    <a:pt x="31260" y="24146"/>
                    <a:pt x="30968" y="24105"/>
                  </a:cubicBezTo>
                  <a:cubicBezTo>
                    <a:pt x="30570" y="24586"/>
                    <a:pt x="30214" y="25046"/>
                    <a:pt x="29838" y="25527"/>
                  </a:cubicBezTo>
                  <a:cubicBezTo>
                    <a:pt x="29294" y="26239"/>
                    <a:pt x="28561" y="26490"/>
                    <a:pt x="27703" y="26448"/>
                  </a:cubicBezTo>
                  <a:cubicBezTo>
                    <a:pt x="27431" y="26406"/>
                    <a:pt x="27159" y="26302"/>
                    <a:pt x="26908" y="26197"/>
                  </a:cubicBezTo>
                  <a:cubicBezTo>
                    <a:pt x="26657" y="26092"/>
                    <a:pt x="26678" y="25779"/>
                    <a:pt x="26574" y="25548"/>
                  </a:cubicBezTo>
                  <a:cubicBezTo>
                    <a:pt x="26574" y="25527"/>
                    <a:pt x="26553" y="25527"/>
                    <a:pt x="26469" y="25465"/>
                  </a:cubicBezTo>
                  <a:cubicBezTo>
                    <a:pt x="26364" y="25527"/>
                    <a:pt x="26239" y="25569"/>
                    <a:pt x="26155" y="25674"/>
                  </a:cubicBezTo>
                  <a:cubicBezTo>
                    <a:pt x="25548" y="26281"/>
                    <a:pt x="24837" y="26699"/>
                    <a:pt x="24084" y="27097"/>
                  </a:cubicBezTo>
                  <a:cubicBezTo>
                    <a:pt x="23874" y="27201"/>
                    <a:pt x="23665" y="27348"/>
                    <a:pt x="23519" y="27536"/>
                  </a:cubicBezTo>
                  <a:cubicBezTo>
                    <a:pt x="23310" y="27808"/>
                    <a:pt x="23038" y="27913"/>
                    <a:pt x="22703" y="27934"/>
                  </a:cubicBezTo>
                  <a:cubicBezTo>
                    <a:pt x="22473" y="27934"/>
                    <a:pt x="22263" y="27955"/>
                    <a:pt x="22033" y="27975"/>
                  </a:cubicBezTo>
                  <a:cubicBezTo>
                    <a:pt x="21761" y="27975"/>
                    <a:pt x="21615" y="27850"/>
                    <a:pt x="21531" y="27620"/>
                  </a:cubicBezTo>
                  <a:cubicBezTo>
                    <a:pt x="21468" y="27431"/>
                    <a:pt x="21447" y="27222"/>
                    <a:pt x="21426" y="27034"/>
                  </a:cubicBezTo>
                  <a:cubicBezTo>
                    <a:pt x="21385" y="26783"/>
                    <a:pt x="21343" y="26490"/>
                    <a:pt x="21280" y="26155"/>
                  </a:cubicBezTo>
                  <a:cubicBezTo>
                    <a:pt x="21050" y="26281"/>
                    <a:pt x="20861" y="26364"/>
                    <a:pt x="20736" y="26469"/>
                  </a:cubicBezTo>
                  <a:cubicBezTo>
                    <a:pt x="20338" y="26804"/>
                    <a:pt x="19962" y="27201"/>
                    <a:pt x="19564" y="27536"/>
                  </a:cubicBezTo>
                  <a:cubicBezTo>
                    <a:pt x="19292" y="27766"/>
                    <a:pt x="19041" y="28059"/>
                    <a:pt x="18706" y="28185"/>
                  </a:cubicBezTo>
                  <a:cubicBezTo>
                    <a:pt x="17995" y="28499"/>
                    <a:pt x="17242" y="28645"/>
                    <a:pt x="16551" y="28143"/>
                  </a:cubicBezTo>
                  <a:cubicBezTo>
                    <a:pt x="15589" y="27431"/>
                    <a:pt x="14584" y="26762"/>
                    <a:pt x="13915" y="25779"/>
                  </a:cubicBezTo>
                  <a:cubicBezTo>
                    <a:pt x="13057" y="25653"/>
                    <a:pt x="12199" y="25569"/>
                    <a:pt x="11383" y="25820"/>
                  </a:cubicBezTo>
                  <a:cubicBezTo>
                    <a:pt x="10776" y="26615"/>
                    <a:pt x="10714" y="27494"/>
                    <a:pt x="10923" y="28394"/>
                  </a:cubicBezTo>
                  <a:cubicBezTo>
                    <a:pt x="10986" y="28645"/>
                    <a:pt x="11090" y="28875"/>
                    <a:pt x="11111" y="29126"/>
                  </a:cubicBezTo>
                  <a:cubicBezTo>
                    <a:pt x="11216" y="30005"/>
                    <a:pt x="11655" y="30654"/>
                    <a:pt x="12325" y="31177"/>
                  </a:cubicBezTo>
                  <a:cubicBezTo>
                    <a:pt x="12994" y="31742"/>
                    <a:pt x="13685" y="32349"/>
                    <a:pt x="14563" y="32579"/>
                  </a:cubicBezTo>
                  <a:cubicBezTo>
                    <a:pt x="14626" y="32579"/>
                    <a:pt x="14668" y="32641"/>
                    <a:pt x="14731" y="32662"/>
                  </a:cubicBezTo>
                  <a:cubicBezTo>
                    <a:pt x="15170" y="33060"/>
                    <a:pt x="15693" y="33039"/>
                    <a:pt x="16237" y="32997"/>
                  </a:cubicBezTo>
                  <a:cubicBezTo>
                    <a:pt x="16551" y="32976"/>
                    <a:pt x="16865" y="32934"/>
                    <a:pt x="17158" y="33039"/>
                  </a:cubicBezTo>
                  <a:cubicBezTo>
                    <a:pt x="17681" y="33227"/>
                    <a:pt x="18183" y="33185"/>
                    <a:pt x="18706" y="33165"/>
                  </a:cubicBezTo>
                  <a:close/>
                  <a:moveTo>
                    <a:pt x="29315" y="52686"/>
                  </a:moveTo>
                  <a:cubicBezTo>
                    <a:pt x="29461" y="52854"/>
                    <a:pt x="29566" y="52916"/>
                    <a:pt x="29712" y="52916"/>
                  </a:cubicBezTo>
                  <a:cubicBezTo>
                    <a:pt x="30256" y="52979"/>
                    <a:pt x="30821" y="53042"/>
                    <a:pt x="31365" y="53147"/>
                  </a:cubicBezTo>
                  <a:cubicBezTo>
                    <a:pt x="31616" y="53209"/>
                    <a:pt x="31888" y="53335"/>
                    <a:pt x="32118" y="53460"/>
                  </a:cubicBezTo>
                  <a:cubicBezTo>
                    <a:pt x="32286" y="53565"/>
                    <a:pt x="32244" y="53900"/>
                    <a:pt x="32077" y="53963"/>
                  </a:cubicBezTo>
                  <a:cubicBezTo>
                    <a:pt x="31867" y="54025"/>
                    <a:pt x="31616" y="54067"/>
                    <a:pt x="31407" y="54025"/>
                  </a:cubicBezTo>
                  <a:cubicBezTo>
                    <a:pt x="30884" y="53984"/>
                    <a:pt x="30361" y="53879"/>
                    <a:pt x="29838" y="53795"/>
                  </a:cubicBezTo>
                  <a:cubicBezTo>
                    <a:pt x="29733" y="53774"/>
                    <a:pt x="29628" y="53816"/>
                    <a:pt x="29419" y="53858"/>
                  </a:cubicBezTo>
                  <a:cubicBezTo>
                    <a:pt x="29608" y="54004"/>
                    <a:pt x="29712" y="54151"/>
                    <a:pt x="29817" y="54151"/>
                  </a:cubicBezTo>
                  <a:cubicBezTo>
                    <a:pt x="30026" y="54172"/>
                    <a:pt x="30256" y="54109"/>
                    <a:pt x="30507" y="54109"/>
                  </a:cubicBezTo>
                  <a:cubicBezTo>
                    <a:pt x="30716" y="54109"/>
                    <a:pt x="30947" y="54109"/>
                    <a:pt x="31156" y="54172"/>
                  </a:cubicBezTo>
                  <a:cubicBezTo>
                    <a:pt x="31260" y="54193"/>
                    <a:pt x="31407" y="54360"/>
                    <a:pt x="31407" y="54465"/>
                  </a:cubicBezTo>
                  <a:cubicBezTo>
                    <a:pt x="31449" y="54569"/>
                    <a:pt x="31302" y="54716"/>
                    <a:pt x="31240" y="54800"/>
                  </a:cubicBezTo>
                  <a:cubicBezTo>
                    <a:pt x="31135" y="54862"/>
                    <a:pt x="30988" y="54925"/>
                    <a:pt x="30842" y="54946"/>
                  </a:cubicBezTo>
                  <a:cubicBezTo>
                    <a:pt x="30424" y="55009"/>
                    <a:pt x="30005" y="55051"/>
                    <a:pt x="29587" y="55093"/>
                  </a:cubicBezTo>
                  <a:cubicBezTo>
                    <a:pt x="29482" y="55093"/>
                    <a:pt x="29356" y="55093"/>
                    <a:pt x="29252" y="55030"/>
                  </a:cubicBezTo>
                  <a:cubicBezTo>
                    <a:pt x="28666" y="54800"/>
                    <a:pt x="28143" y="54444"/>
                    <a:pt x="27850" y="53879"/>
                  </a:cubicBezTo>
                  <a:cubicBezTo>
                    <a:pt x="27745" y="53691"/>
                    <a:pt x="27683" y="53481"/>
                    <a:pt x="27599" y="53293"/>
                  </a:cubicBezTo>
                  <a:cubicBezTo>
                    <a:pt x="26574" y="53147"/>
                    <a:pt x="25548" y="53021"/>
                    <a:pt x="24586" y="52854"/>
                  </a:cubicBezTo>
                  <a:cubicBezTo>
                    <a:pt x="23561" y="52707"/>
                    <a:pt x="22556" y="52540"/>
                    <a:pt x="21573" y="52184"/>
                  </a:cubicBezTo>
                  <a:cubicBezTo>
                    <a:pt x="21217" y="52833"/>
                    <a:pt x="21092" y="53502"/>
                    <a:pt x="20945" y="54172"/>
                  </a:cubicBezTo>
                  <a:cubicBezTo>
                    <a:pt x="21238" y="54548"/>
                    <a:pt x="21615" y="54695"/>
                    <a:pt x="21970" y="54820"/>
                  </a:cubicBezTo>
                  <a:cubicBezTo>
                    <a:pt x="23561" y="55365"/>
                    <a:pt x="25193" y="55741"/>
                    <a:pt x="26846" y="56076"/>
                  </a:cubicBezTo>
                  <a:cubicBezTo>
                    <a:pt x="27515" y="56222"/>
                    <a:pt x="28227" y="56264"/>
                    <a:pt x="28938" y="56201"/>
                  </a:cubicBezTo>
                  <a:cubicBezTo>
                    <a:pt x="29356" y="56160"/>
                    <a:pt x="29775" y="56160"/>
                    <a:pt x="30193" y="56118"/>
                  </a:cubicBezTo>
                  <a:cubicBezTo>
                    <a:pt x="31240" y="56097"/>
                    <a:pt x="32244" y="56118"/>
                    <a:pt x="33290" y="56055"/>
                  </a:cubicBezTo>
                  <a:cubicBezTo>
                    <a:pt x="35466" y="55888"/>
                    <a:pt x="37642" y="55637"/>
                    <a:pt x="39818" y="55469"/>
                  </a:cubicBezTo>
                  <a:cubicBezTo>
                    <a:pt x="40760" y="55385"/>
                    <a:pt x="41597" y="55030"/>
                    <a:pt x="42392" y="54590"/>
                  </a:cubicBezTo>
                  <a:cubicBezTo>
                    <a:pt x="42664" y="54444"/>
                    <a:pt x="42852" y="54256"/>
                    <a:pt x="42957" y="53984"/>
                  </a:cubicBezTo>
                  <a:cubicBezTo>
                    <a:pt x="43061" y="53670"/>
                    <a:pt x="43187" y="53356"/>
                    <a:pt x="43208" y="53021"/>
                  </a:cubicBezTo>
                  <a:cubicBezTo>
                    <a:pt x="43313" y="52184"/>
                    <a:pt x="43396" y="51347"/>
                    <a:pt x="43271" y="50510"/>
                  </a:cubicBezTo>
                  <a:cubicBezTo>
                    <a:pt x="43166" y="49799"/>
                    <a:pt x="43124" y="49108"/>
                    <a:pt x="43061" y="48418"/>
                  </a:cubicBezTo>
                  <a:cubicBezTo>
                    <a:pt x="43020" y="48125"/>
                    <a:pt x="42999" y="47832"/>
                    <a:pt x="42915" y="47581"/>
                  </a:cubicBezTo>
                  <a:cubicBezTo>
                    <a:pt x="42476" y="46116"/>
                    <a:pt x="42266" y="44568"/>
                    <a:pt x="41597" y="43145"/>
                  </a:cubicBezTo>
                  <a:cubicBezTo>
                    <a:pt x="41534" y="43040"/>
                    <a:pt x="41534" y="42936"/>
                    <a:pt x="41492" y="42831"/>
                  </a:cubicBezTo>
                  <a:cubicBezTo>
                    <a:pt x="41178" y="41848"/>
                    <a:pt x="40885" y="40844"/>
                    <a:pt x="40572" y="39881"/>
                  </a:cubicBezTo>
                  <a:cubicBezTo>
                    <a:pt x="40300" y="39044"/>
                    <a:pt x="40090" y="38207"/>
                    <a:pt x="39672" y="37454"/>
                  </a:cubicBezTo>
                  <a:cubicBezTo>
                    <a:pt x="39567" y="37266"/>
                    <a:pt x="39525" y="37035"/>
                    <a:pt x="39442" y="36826"/>
                  </a:cubicBezTo>
                  <a:cubicBezTo>
                    <a:pt x="39232" y="36094"/>
                    <a:pt x="38667" y="35069"/>
                    <a:pt x="38082" y="34462"/>
                  </a:cubicBezTo>
                  <a:cubicBezTo>
                    <a:pt x="37726" y="34734"/>
                    <a:pt x="37370" y="35027"/>
                    <a:pt x="36994" y="35236"/>
                  </a:cubicBezTo>
                  <a:cubicBezTo>
                    <a:pt x="36575" y="35466"/>
                    <a:pt x="36115" y="35654"/>
                    <a:pt x="35675" y="35801"/>
                  </a:cubicBezTo>
                  <a:cubicBezTo>
                    <a:pt x="35131" y="36010"/>
                    <a:pt x="34525" y="36094"/>
                    <a:pt x="34001" y="36366"/>
                  </a:cubicBezTo>
                  <a:cubicBezTo>
                    <a:pt x="33374" y="36680"/>
                    <a:pt x="32725" y="36701"/>
                    <a:pt x="32035" y="36742"/>
                  </a:cubicBezTo>
                  <a:cubicBezTo>
                    <a:pt x="30612" y="36889"/>
                    <a:pt x="29147" y="37014"/>
                    <a:pt x="27703" y="37140"/>
                  </a:cubicBezTo>
                  <a:cubicBezTo>
                    <a:pt x="27473" y="37161"/>
                    <a:pt x="27201" y="37140"/>
                    <a:pt x="26950" y="37370"/>
                  </a:cubicBezTo>
                  <a:cubicBezTo>
                    <a:pt x="26783" y="38165"/>
                    <a:pt x="26657" y="39023"/>
                    <a:pt x="26574" y="39881"/>
                  </a:cubicBezTo>
                  <a:cubicBezTo>
                    <a:pt x="26532" y="40467"/>
                    <a:pt x="26469" y="41074"/>
                    <a:pt x="26427" y="41639"/>
                  </a:cubicBezTo>
                  <a:cubicBezTo>
                    <a:pt x="26385" y="41952"/>
                    <a:pt x="26364" y="42245"/>
                    <a:pt x="26323" y="42559"/>
                  </a:cubicBezTo>
                  <a:cubicBezTo>
                    <a:pt x="26239" y="43313"/>
                    <a:pt x="26155" y="44045"/>
                    <a:pt x="26051" y="44798"/>
                  </a:cubicBezTo>
                  <a:cubicBezTo>
                    <a:pt x="26030" y="44965"/>
                    <a:pt x="26009" y="45154"/>
                    <a:pt x="25946" y="45300"/>
                  </a:cubicBezTo>
                  <a:cubicBezTo>
                    <a:pt x="25841" y="45677"/>
                    <a:pt x="25590" y="45928"/>
                    <a:pt x="25193" y="45991"/>
                  </a:cubicBezTo>
                  <a:cubicBezTo>
                    <a:pt x="24774" y="46033"/>
                    <a:pt x="24356" y="46053"/>
                    <a:pt x="23937" y="45949"/>
                  </a:cubicBezTo>
                  <a:lnTo>
                    <a:pt x="23540" y="45886"/>
                  </a:lnTo>
                  <a:cubicBezTo>
                    <a:pt x="22828" y="47183"/>
                    <a:pt x="21845" y="50301"/>
                    <a:pt x="21845" y="51180"/>
                  </a:cubicBezTo>
                  <a:cubicBezTo>
                    <a:pt x="22159" y="51284"/>
                    <a:pt x="22494" y="51452"/>
                    <a:pt x="22849" y="51494"/>
                  </a:cubicBezTo>
                  <a:cubicBezTo>
                    <a:pt x="24272" y="51787"/>
                    <a:pt x="25716" y="52059"/>
                    <a:pt x="27159" y="52310"/>
                  </a:cubicBezTo>
                  <a:cubicBezTo>
                    <a:pt x="27390" y="52372"/>
                    <a:pt x="27599" y="52331"/>
                    <a:pt x="27745" y="52121"/>
                  </a:cubicBezTo>
                  <a:cubicBezTo>
                    <a:pt x="28017" y="51787"/>
                    <a:pt x="28415" y="51703"/>
                    <a:pt x="28792" y="51682"/>
                  </a:cubicBezTo>
                  <a:cubicBezTo>
                    <a:pt x="29608" y="51640"/>
                    <a:pt x="30424" y="51556"/>
                    <a:pt x="31240" y="51494"/>
                  </a:cubicBezTo>
                  <a:lnTo>
                    <a:pt x="31658" y="51494"/>
                  </a:lnTo>
                  <a:cubicBezTo>
                    <a:pt x="31867" y="51535"/>
                    <a:pt x="32014" y="51682"/>
                    <a:pt x="32035" y="51870"/>
                  </a:cubicBezTo>
                  <a:cubicBezTo>
                    <a:pt x="32077" y="52059"/>
                    <a:pt x="31930" y="52247"/>
                    <a:pt x="31721" y="52310"/>
                  </a:cubicBezTo>
                  <a:cubicBezTo>
                    <a:pt x="31512" y="52372"/>
                    <a:pt x="31281" y="52393"/>
                    <a:pt x="31072" y="52414"/>
                  </a:cubicBezTo>
                  <a:cubicBezTo>
                    <a:pt x="30758" y="52435"/>
                    <a:pt x="30465" y="52477"/>
                    <a:pt x="30152" y="52519"/>
                  </a:cubicBezTo>
                  <a:cubicBezTo>
                    <a:pt x="29984" y="52603"/>
                    <a:pt x="29691" y="52624"/>
                    <a:pt x="29315" y="52686"/>
                  </a:cubicBezTo>
                  <a:close/>
                  <a:moveTo>
                    <a:pt x="22933" y="56285"/>
                  </a:moveTo>
                  <a:cubicBezTo>
                    <a:pt x="22786" y="56662"/>
                    <a:pt x="22619" y="56997"/>
                    <a:pt x="22494" y="57331"/>
                  </a:cubicBezTo>
                  <a:lnTo>
                    <a:pt x="21552" y="59842"/>
                  </a:lnTo>
                  <a:cubicBezTo>
                    <a:pt x="21154" y="60846"/>
                    <a:pt x="20778" y="61809"/>
                    <a:pt x="20380" y="62792"/>
                  </a:cubicBezTo>
                  <a:cubicBezTo>
                    <a:pt x="20213" y="63211"/>
                    <a:pt x="20087" y="63629"/>
                    <a:pt x="19983" y="64090"/>
                  </a:cubicBezTo>
                  <a:cubicBezTo>
                    <a:pt x="19878" y="64550"/>
                    <a:pt x="19794" y="65031"/>
                    <a:pt x="20004" y="65471"/>
                  </a:cubicBezTo>
                  <a:cubicBezTo>
                    <a:pt x="20087" y="65512"/>
                    <a:pt x="20171" y="65575"/>
                    <a:pt x="20213" y="65596"/>
                  </a:cubicBezTo>
                  <a:lnTo>
                    <a:pt x="24146" y="67082"/>
                  </a:lnTo>
                  <a:cubicBezTo>
                    <a:pt x="24356" y="67165"/>
                    <a:pt x="24586" y="67186"/>
                    <a:pt x="24795" y="67228"/>
                  </a:cubicBezTo>
                  <a:cubicBezTo>
                    <a:pt x="25109" y="67270"/>
                    <a:pt x="25423" y="67270"/>
                    <a:pt x="25716" y="67354"/>
                  </a:cubicBezTo>
                  <a:cubicBezTo>
                    <a:pt x="26427" y="67563"/>
                    <a:pt x="27159" y="67542"/>
                    <a:pt x="27892" y="67437"/>
                  </a:cubicBezTo>
                  <a:cubicBezTo>
                    <a:pt x="28038" y="67396"/>
                    <a:pt x="28227" y="67375"/>
                    <a:pt x="28373" y="67375"/>
                  </a:cubicBezTo>
                  <a:cubicBezTo>
                    <a:pt x="29043" y="67396"/>
                    <a:pt x="29398" y="67019"/>
                    <a:pt x="29733" y="66538"/>
                  </a:cubicBezTo>
                  <a:cubicBezTo>
                    <a:pt x="29838" y="66412"/>
                    <a:pt x="29921" y="66245"/>
                    <a:pt x="30005" y="66098"/>
                  </a:cubicBezTo>
                  <a:cubicBezTo>
                    <a:pt x="30256" y="65596"/>
                    <a:pt x="30528" y="65094"/>
                    <a:pt x="30821" y="64634"/>
                  </a:cubicBezTo>
                  <a:cubicBezTo>
                    <a:pt x="31365" y="63692"/>
                    <a:pt x="31700" y="62646"/>
                    <a:pt x="31825" y="61537"/>
                  </a:cubicBezTo>
                  <a:cubicBezTo>
                    <a:pt x="31867" y="61349"/>
                    <a:pt x="31909" y="61181"/>
                    <a:pt x="31993" y="60972"/>
                  </a:cubicBezTo>
                  <a:cubicBezTo>
                    <a:pt x="32097" y="60574"/>
                    <a:pt x="32411" y="60302"/>
                    <a:pt x="32746" y="60093"/>
                  </a:cubicBezTo>
                  <a:cubicBezTo>
                    <a:pt x="33018" y="59884"/>
                    <a:pt x="33290" y="59884"/>
                    <a:pt x="33604" y="59947"/>
                  </a:cubicBezTo>
                  <a:cubicBezTo>
                    <a:pt x="33855" y="59968"/>
                    <a:pt x="34106" y="59926"/>
                    <a:pt x="34378" y="59926"/>
                  </a:cubicBezTo>
                  <a:cubicBezTo>
                    <a:pt x="34629" y="59926"/>
                    <a:pt x="34859" y="59926"/>
                    <a:pt x="35131" y="59968"/>
                  </a:cubicBezTo>
                  <a:cubicBezTo>
                    <a:pt x="35320" y="59989"/>
                    <a:pt x="35382" y="60198"/>
                    <a:pt x="35278" y="60365"/>
                  </a:cubicBezTo>
                  <a:cubicBezTo>
                    <a:pt x="35173" y="60512"/>
                    <a:pt x="35048" y="60658"/>
                    <a:pt x="34922" y="60826"/>
                  </a:cubicBezTo>
                  <a:cubicBezTo>
                    <a:pt x="35215" y="61495"/>
                    <a:pt x="35487" y="62123"/>
                    <a:pt x="35780" y="62771"/>
                  </a:cubicBezTo>
                  <a:cubicBezTo>
                    <a:pt x="35968" y="63190"/>
                    <a:pt x="36198" y="63587"/>
                    <a:pt x="36303" y="64006"/>
                  </a:cubicBezTo>
                  <a:cubicBezTo>
                    <a:pt x="36429" y="64487"/>
                    <a:pt x="36742" y="64906"/>
                    <a:pt x="36952" y="65366"/>
                  </a:cubicBezTo>
                  <a:cubicBezTo>
                    <a:pt x="37098" y="65596"/>
                    <a:pt x="37328" y="65722"/>
                    <a:pt x="37559" y="65743"/>
                  </a:cubicBezTo>
                  <a:cubicBezTo>
                    <a:pt x="37726" y="65784"/>
                    <a:pt x="37893" y="65784"/>
                    <a:pt x="38061" y="65743"/>
                  </a:cubicBezTo>
                  <a:cubicBezTo>
                    <a:pt x="38981" y="65680"/>
                    <a:pt x="39881" y="65617"/>
                    <a:pt x="40802" y="65492"/>
                  </a:cubicBezTo>
                  <a:cubicBezTo>
                    <a:pt x="41304" y="65408"/>
                    <a:pt x="41764" y="65282"/>
                    <a:pt x="42266" y="65115"/>
                  </a:cubicBezTo>
                  <a:cubicBezTo>
                    <a:pt x="42894" y="64927"/>
                    <a:pt x="43522" y="64655"/>
                    <a:pt x="44149" y="64445"/>
                  </a:cubicBezTo>
                  <a:cubicBezTo>
                    <a:pt x="44380" y="64362"/>
                    <a:pt x="44631" y="64257"/>
                    <a:pt x="44798" y="64006"/>
                  </a:cubicBezTo>
                  <a:cubicBezTo>
                    <a:pt x="44693" y="63629"/>
                    <a:pt x="44568" y="63232"/>
                    <a:pt x="44484" y="62855"/>
                  </a:cubicBezTo>
                  <a:cubicBezTo>
                    <a:pt x="44233" y="61600"/>
                    <a:pt x="43836" y="60365"/>
                    <a:pt x="43375" y="59152"/>
                  </a:cubicBezTo>
                  <a:cubicBezTo>
                    <a:pt x="43103" y="58482"/>
                    <a:pt x="42894" y="57771"/>
                    <a:pt x="42664" y="57101"/>
                  </a:cubicBezTo>
                  <a:cubicBezTo>
                    <a:pt x="42538" y="56725"/>
                    <a:pt x="42496" y="56327"/>
                    <a:pt x="42245" y="55992"/>
                  </a:cubicBezTo>
                  <a:cubicBezTo>
                    <a:pt x="42120" y="56013"/>
                    <a:pt x="41973" y="56055"/>
                    <a:pt x="41911" y="56076"/>
                  </a:cubicBezTo>
                  <a:cubicBezTo>
                    <a:pt x="41304" y="56390"/>
                    <a:pt x="40655" y="56494"/>
                    <a:pt x="39965" y="56536"/>
                  </a:cubicBezTo>
                  <a:cubicBezTo>
                    <a:pt x="37684" y="56745"/>
                    <a:pt x="35382" y="56955"/>
                    <a:pt x="33123" y="57164"/>
                  </a:cubicBezTo>
                  <a:cubicBezTo>
                    <a:pt x="32537" y="57227"/>
                    <a:pt x="31930" y="57248"/>
                    <a:pt x="31365" y="57269"/>
                  </a:cubicBezTo>
                  <a:cubicBezTo>
                    <a:pt x="30507" y="57310"/>
                    <a:pt x="29628" y="57269"/>
                    <a:pt x="28771" y="57331"/>
                  </a:cubicBezTo>
                  <a:cubicBezTo>
                    <a:pt x="27431" y="57415"/>
                    <a:pt x="26155" y="57101"/>
                    <a:pt x="24900" y="56725"/>
                  </a:cubicBezTo>
                  <a:cubicBezTo>
                    <a:pt x="24335" y="56306"/>
                    <a:pt x="23665" y="56348"/>
                    <a:pt x="22933" y="56285"/>
                  </a:cubicBezTo>
                  <a:close/>
                  <a:moveTo>
                    <a:pt x="9646" y="14856"/>
                  </a:moveTo>
                  <a:cubicBezTo>
                    <a:pt x="9207" y="14815"/>
                    <a:pt x="8956" y="14982"/>
                    <a:pt x="8684" y="15128"/>
                  </a:cubicBezTo>
                  <a:cubicBezTo>
                    <a:pt x="7115" y="15861"/>
                    <a:pt x="5608" y="16656"/>
                    <a:pt x="4143" y="17597"/>
                  </a:cubicBezTo>
                  <a:cubicBezTo>
                    <a:pt x="3307" y="18162"/>
                    <a:pt x="2511" y="18811"/>
                    <a:pt x="1842" y="19543"/>
                  </a:cubicBezTo>
                  <a:cubicBezTo>
                    <a:pt x="1444" y="19941"/>
                    <a:pt x="1235" y="20401"/>
                    <a:pt x="1235" y="20987"/>
                  </a:cubicBezTo>
                  <a:cubicBezTo>
                    <a:pt x="1235" y="21259"/>
                    <a:pt x="1256" y="21531"/>
                    <a:pt x="1256" y="21824"/>
                  </a:cubicBezTo>
                  <a:cubicBezTo>
                    <a:pt x="1256" y="22410"/>
                    <a:pt x="1570" y="22870"/>
                    <a:pt x="2051" y="23226"/>
                  </a:cubicBezTo>
                  <a:cubicBezTo>
                    <a:pt x="2511" y="23582"/>
                    <a:pt x="3035" y="23854"/>
                    <a:pt x="3641" y="23958"/>
                  </a:cubicBezTo>
                  <a:cubicBezTo>
                    <a:pt x="4604" y="24146"/>
                    <a:pt x="5566" y="24251"/>
                    <a:pt x="6550" y="24377"/>
                  </a:cubicBezTo>
                  <a:cubicBezTo>
                    <a:pt x="6905" y="24439"/>
                    <a:pt x="7240" y="24356"/>
                    <a:pt x="7596" y="24586"/>
                  </a:cubicBezTo>
                  <a:cubicBezTo>
                    <a:pt x="7721" y="24690"/>
                    <a:pt x="7952" y="24607"/>
                    <a:pt x="8161" y="24607"/>
                  </a:cubicBezTo>
                  <a:cubicBezTo>
                    <a:pt x="8851" y="24565"/>
                    <a:pt x="9500" y="24481"/>
                    <a:pt x="10169" y="24439"/>
                  </a:cubicBezTo>
                  <a:cubicBezTo>
                    <a:pt x="10379" y="24398"/>
                    <a:pt x="10630" y="24377"/>
                    <a:pt x="10839" y="24439"/>
                  </a:cubicBezTo>
                  <a:cubicBezTo>
                    <a:pt x="11153" y="24502"/>
                    <a:pt x="11425" y="24544"/>
                    <a:pt x="11718" y="24460"/>
                  </a:cubicBezTo>
                  <a:cubicBezTo>
                    <a:pt x="12011" y="24377"/>
                    <a:pt x="12304" y="24356"/>
                    <a:pt x="12680" y="24272"/>
                  </a:cubicBezTo>
                  <a:cubicBezTo>
                    <a:pt x="11592" y="22912"/>
                    <a:pt x="10902" y="21426"/>
                    <a:pt x="10358" y="19878"/>
                  </a:cubicBezTo>
                  <a:cubicBezTo>
                    <a:pt x="9730" y="18267"/>
                    <a:pt x="9605" y="16593"/>
                    <a:pt x="9646" y="14856"/>
                  </a:cubicBezTo>
                  <a:close/>
                  <a:moveTo>
                    <a:pt x="19041" y="43354"/>
                  </a:moveTo>
                  <a:cubicBezTo>
                    <a:pt x="19732" y="43752"/>
                    <a:pt x="20359" y="44024"/>
                    <a:pt x="21050" y="44129"/>
                  </a:cubicBezTo>
                  <a:cubicBezTo>
                    <a:pt x="21426" y="44170"/>
                    <a:pt x="21761" y="44254"/>
                    <a:pt x="22054" y="44547"/>
                  </a:cubicBezTo>
                  <a:cubicBezTo>
                    <a:pt x="22284" y="44756"/>
                    <a:pt x="22577" y="44861"/>
                    <a:pt x="22891" y="44861"/>
                  </a:cubicBezTo>
                  <a:cubicBezTo>
                    <a:pt x="23519" y="44882"/>
                    <a:pt x="24167" y="44924"/>
                    <a:pt x="24795" y="44965"/>
                  </a:cubicBezTo>
                  <a:cubicBezTo>
                    <a:pt x="24900" y="44965"/>
                    <a:pt x="25004" y="44903"/>
                    <a:pt x="25109" y="44861"/>
                  </a:cubicBezTo>
                  <a:cubicBezTo>
                    <a:pt x="25172" y="44673"/>
                    <a:pt x="25193" y="44526"/>
                    <a:pt x="25214" y="44338"/>
                  </a:cubicBezTo>
                  <a:cubicBezTo>
                    <a:pt x="25318" y="43396"/>
                    <a:pt x="25444" y="42455"/>
                    <a:pt x="25548" y="41513"/>
                  </a:cubicBezTo>
                  <a:cubicBezTo>
                    <a:pt x="25632" y="40864"/>
                    <a:pt x="25716" y="40174"/>
                    <a:pt x="25737" y="39525"/>
                  </a:cubicBezTo>
                  <a:cubicBezTo>
                    <a:pt x="25758" y="39002"/>
                    <a:pt x="25716" y="38479"/>
                    <a:pt x="25799" y="37935"/>
                  </a:cubicBezTo>
                  <a:cubicBezTo>
                    <a:pt x="25820" y="37831"/>
                    <a:pt x="25737" y="37663"/>
                    <a:pt x="25695" y="37538"/>
                  </a:cubicBezTo>
                  <a:cubicBezTo>
                    <a:pt x="24983" y="37517"/>
                    <a:pt x="24335" y="37579"/>
                    <a:pt x="23728" y="37893"/>
                  </a:cubicBezTo>
                  <a:cubicBezTo>
                    <a:pt x="22912" y="38312"/>
                    <a:pt x="22033" y="38584"/>
                    <a:pt x="21468" y="39400"/>
                  </a:cubicBezTo>
                  <a:cubicBezTo>
                    <a:pt x="21364" y="39525"/>
                    <a:pt x="21217" y="39609"/>
                    <a:pt x="21113" y="39735"/>
                  </a:cubicBezTo>
                  <a:cubicBezTo>
                    <a:pt x="20861" y="39965"/>
                    <a:pt x="20673" y="40216"/>
                    <a:pt x="20443" y="40488"/>
                  </a:cubicBezTo>
                  <a:cubicBezTo>
                    <a:pt x="20276" y="40697"/>
                    <a:pt x="20150" y="40948"/>
                    <a:pt x="19983" y="41178"/>
                  </a:cubicBezTo>
                  <a:cubicBezTo>
                    <a:pt x="19481" y="41827"/>
                    <a:pt x="19208" y="42538"/>
                    <a:pt x="19041" y="43354"/>
                  </a:cubicBezTo>
                  <a:close/>
                  <a:moveTo>
                    <a:pt x="42224" y="41136"/>
                  </a:moveTo>
                  <a:cubicBezTo>
                    <a:pt x="42957" y="41095"/>
                    <a:pt x="43375" y="40655"/>
                    <a:pt x="43857" y="40362"/>
                  </a:cubicBezTo>
                  <a:cubicBezTo>
                    <a:pt x="44380" y="40069"/>
                    <a:pt x="44882" y="39755"/>
                    <a:pt x="45363" y="39421"/>
                  </a:cubicBezTo>
                  <a:cubicBezTo>
                    <a:pt x="45823" y="39086"/>
                    <a:pt x="46367" y="38835"/>
                    <a:pt x="46744" y="38416"/>
                  </a:cubicBezTo>
                  <a:cubicBezTo>
                    <a:pt x="46681" y="38312"/>
                    <a:pt x="46681" y="38270"/>
                    <a:pt x="46660" y="38207"/>
                  </a:cubicBezTo>
                  <a:cubicBezTo>
                    <a:pt x="45991" y="37517"/>
                    <a:pt x="45300" y="36826"/>
                    <a:pt x="44610" y="36115"/>
                  </a:cubicBezTo>
                  <a:cubicBezTo>
                    <a:pt x="44505" y="36010"/>
                    <a:pt x="44401" y="35947"/>
                    <a:pt x="44275" y="35864"/>
                  </a:cubicBezTo>
                  <a:cubicBezTo>
                    <a:pt x="42936" y="34964"/>
                    <a:pt x="41534" y="34274"/>
                    <a:pt x="40048" y="33688"/>
                  </a:cubicBezTo>
                  <a:cubicBezTo>
                    <a:pt x="39860" y="33604"/>
                    <a:pt x="39672" y="33562"/>
                    <a:pt x="39483" y="33541"/>
                  </a:cubicBezTo>
                  <a:cubicBezTo>
                    <a:pt x="39421" y="33541"/>
                    <a:pt x="39316" y="33604"/>
                    <a:pt x="39191" y="33667"/>
                  </a:cubicBezTo>
                  <a:cubicBezTo>
                    <a:pt x="39881" y="34608"/>
                    <a:pt x="40383" y="35571"/>
                    <a:pt x="40634" y="36680"/>
                  </a:cubicBezTo>
                  <a:cubicBezTo>
                    <a:pt x="40697" y="36910"/>
                    <a:pt x="40823" y="37140"/>
                    <a:pt x="40927" y="37349"/>
                  </a:cubicBezTo>
                  <a:cubicBezTo>
                    <a:pt x="41011" y="37538"/>
                    <a:pt x="41116" y="37684"/>
                    <a:pt x="41157" y="37872"/>
                  </a:cubicBezTo>
                  <a:cubicBezTo>
                    <a:pt x="41408" y="38626"/>
                    <a:pt x="41639" y="39421"/>
                    <a:pt x="41869" y="40195"/>
                  </a:cubicBezTo>
                  <a:cubicBezTo>
                    <a:pt x="41973" y="40509"/>
                    <a:pt x="42078" y="40802"/>
                    <a:pt x="42224" y="41136"/>
                  </a:cubicBezTo>
                  <a:close/>
                  <a:moveTo>
                    <a:pt x="47204" y="77481"/>
                  </a:moveTo>
                  <a:cubicBezTo>
                    <a:pt x="47434" y="77481"/>
                    <a:pt x="47623" y="77502"/>
                    <a:pt x="47811" y="77439"/>
                  </a:cubicBezTo>
                  <a:cubicBezTo>
                    <a:pt x="48313" y="77334"/>
                    <a:pt x="48774" y="77230"/>
                    <a:pt x="49276" y="77083"/>
                  </a:cubicBezTo>
                  <a:cubicBezTo>
                    <a:pt x="50427" y="76707"/>
                    <a:pt x="51494" y="76163"/>
                    <a:pt x="52477" y="75430"/>
                  </a:cubicBezTo>
                  <a:cubicBezTo>
                    <a:pt x="53335" y="74782"/>
                    <a:pt x="53795" y="73966"/>
                    <a:pt x="53753" y="72836"/>
                  </a:cubicBezTo>
                  <a:cubicBezTo>
                    <a:pt x="53712" y="72292"/>
                    <a:pt x="53481" y="72041"/>
                    <a:pt x="52937" y="71999"/>
                  </a:cubicBezTo>
                  <a:lnTo>
                    <a:pt x="52519" y="71999"/>
                  </a:lnTo>
                  <a:cubicBezTo>
                    <a:pt x="50866" y="72166"/>
                    <a:pt x="49569" y="72898"/>
                    <a:pt x="48564" y="74259"/>
                  </a:cubicBezTo>
                  <a:cubicBezTo>
                    <a:pt x="48041" y="74991"/>
                    <a:pt x="47686" y="75807"/>
                    <a:pt x="47225" y="76581"/>
                  </a:cubicBezTo>
                  <a:cubicBezTo>
                    <a:pt x="47079" y="76853"/>
                    <a:pt x="47100" y="77104"/>
                    <a:pt x="47204" y="77481"/>
                  </a:cubicBezTo>
                  <a:close/>
                  <a:moveTo>
                    <a:pt x="27599" y="25486"/>
                  </a:moveTo>
                  <a:cubicBezTo>
                    <a:pt x="28227" y="25653"/>
                    <a:pt x="28666" y="25444"/>
                    <a:pt x="29001" y="25046"/>
                  </a:cubicBezTo>
                  <a:cubicBezTo>
                    <a:pt x="29461" y="24565"/>
                    <a:pt x="29880" y="24042"/>
                    <a:pt x="30298" y="23519"/>
                  </a:cubicBezTo>
                  <a:cubicBezTo>
                    <a:pt x="30570" y="23142"/>
                    <a:pt x="30863" y="22933"/>
                    <a:pt x="31365" y="23142"/>
                  </a:cubicBezTo>
                  <a:cubicBezTo>
                    <a:pt x="31574" y="23247"/>
                    <a:pt x="31867" y="23247"/>
                    <a:pt x="32097" y="23289"/>
                  </a:cubicBezTo>
                  <a:cubicBezTo>
                    <a:pt x="32244" y="23289"/>
                    <a:pt x="32432" y="23247"/>
                    <a:pt x="32558" y="23184"/>
                  </a:cubicBezTo>
                  <a:cubicBezTo>
                    <a:pt x="32976" y="22891"/>
                    <a:pt x="33374" y="22494"/>
                    <a:pt x="33478" y="22033"/>
                  </a:cubicBezTo>
                  <a:cubicBezTo>
                    <a:pt x="33604" y="21468"/>
                    <a:pt x="33918" y="21092"/>
                    <a:pt x="34273" y="20673"/>
                  </a:cubicBezTo>
                  <a:cubicBezTo>
                    <a:pt x="34336" y="20569"/>
                    <a:pt x="34483" y="20464"/>
                    <a:pt x="34315" y="20276"/>
                  </a:cubicBezTo>
                  <a:cubicBezTo>
                    <a:pt x="34169" y="20359"/>
                    <a:pt x="33981" y="20401"/>
                    <a:pt x="33813" y="20485"/>
                  </a:cubicBezTo>
                  <a:cubicBezTo>
                    <a:pt x="32621" y="21133"/>
                    <a:pt x="31365" y="21657"/>
                    <a:pt x="30047" y="22096"/>
                  </a:cubicBezTo>
                  <a:cubicBezTo>
                    <a:pt x="29084" y="22452"/>
                    <a:pt x="28122" y="22786"/>
                    <a:pt x="27159" y="23142"/>
                  </a:cubicBezTo>
                  <a:cubicBezTo>
                    <a:pt x="26783" y="23289"/>
                    <a:pt x="26385" y="23414"/>
                    <a:pt x="26113" y="23644"/>
                  </a:cubicBezTo>
                  <a:cubicBezTo>
                    <a:pt x="25904" y="23833"/>
                    <a:pt x="25716" y="23937"/>
                    <a:pt x="25444" y="23937"/>
                  </a:cubicBezTo>
                  <a:cubicBezTo>
                    <a:pt x="24356" y="24021"/>
                    <a:pt x="23330" y="24460"/>
                    <a:pt x="22284" y="24670"/>
                  </a:cubicBezTo>
                  <a:cubicBezTo>
                    <a:pt x="22159" y="24690"/>
                    <a:pt x="22054" y="24774"/>
                    <a:pt x="21929" y="24858"/>
                  </a:cubicBezTo>
                  <a:cubicBezTo>
                    <a:pt x="22494" y="25486"/>
                    <a:pt x="22138" y="26343"/>
                    <a:pt x="22494" y="27076"/>
                  </a:cubicBezTo>
                  <a:cubicBezTo>
                    <a:pt x="22619" y="26992"/>
                    <a:pt x="22786" y="26971"/>
                    <a:pt x="22870" y="26867"/>
                  </a:cubicBezTo>
                  <a:cubicBezTo>
                    <a:pt x="23100" y="26574"/>
                    <a:pt x="23414" y="26385"/>
                    <a:pt x="23749" y="26239"/>
                  </a:cubicBezTo>
                  <a:cubicBezTo>
                    <a:pt x="24398" y="25925"/>
                    <a:pt x="25004" y="25527"/>
                    <a:pt x="25548" y="25004"/>
                  </a:cubicBezTo>
                  <a:cubicBezTo>
                    <a:pt x="25841" y="24753"/>
                    <a:pt x="26155" y="24502"/>
                    <a:pt x="26469" y="24272"/>
                  </a:cubicBezTo>
                  <a:cubicBezTo>
                    <a:pt x="26971" y="23937"/>
                    <a:pt x="27390" y="24146"/>
                    <a:pt x="27494" y="24753"/>
                  </a:cubicBezTo>
                  <a:cubicBezTo>
                    <a:pt x="27515" y="24983"/>
                    <a:pt x="27536" y="25193"/>
                    <a:pt x="27599" y="25486"/>
                  </a:cubicBezTo>
                  <a:close/>
                  <a:moveTo>
                    <a:pt x="18644" y="74886"/>
                  </a:moveTo>
                  <a:cubicBezTo>
                    <a:pt x="17848" y="75221"/>
                    <a:pt x="17493" y="75870"/>
                    <a:pt x="17430" y="76707"/>
                  </a:cubicBezTo>
                  <a:cubicBezTo>
                    <a:pt x="17284" y="77816"/>
                    <a:pt x="17388" y="78883"/>
                    <a:pt x="17535" y="79992"/>
                  </a:cubicBezTo>
                  <a:cubicBezTo>
                    <a:pt x="17597" y="80745"/>
                    <a:pt x="17911" y="81373"/>
                    <a:pt x="18434" y="81917"/>
                  </a:cubicBezTo>
                  <a:cubicBezTo>
                    <a:pt x="18706" y="82210"/>
                    <a:pt x="19020" y="82335"/>
                    <a:pt x="19376" y="82377"/>
                  </a:cubicBezTo>
                  <a:cubicBezTo>
                    <a:pt x="19773" y="82419"/>
                    <a:pt x="19962" y="82314"/>
                    <a:pt x="20108" y="81958"/>
                  </a:cubicBezTo>
                  <a:cubicBezTo>
                    <a:pt x="20297" y="81519"/>
                    <a:pt x="20359" y="81059"/>
                    <a:pt x="20317" y="80577"/>
                  </a:cubicBezTo>
                  <a:cubicBezTo>
                    <a:pt x="20213" y="79343"/>
                    <a:pt x="20087" y="78129"/>
                    <a:pt x="20004" y="76895"/>
                  </a:cubicBezTo>
                  <a:cubicBezTo>
                    <a:pt x="19962" y="76351"/>
                    <a:pt x="19962" y="75786"/>
                    <a:pt x="19941" y="75221"/>
                  </a:cubicBezTo>
                  <a:cubicBezTo>
                    <a:pt x="19146" y="75137"/>
                    <a:pt x="19146" y="75137"/>
                    <a:pt x="18644" y="74886"/>
                  </a:cubicBezTo>
                  <a:close/>
                  <a:moveTo>
                    <a:pt x="15379" y="25904"/>
                  </a:moveTo>
                  <a:cubicBezTo>
                    <a:pt x="15882" y="26469"/>
                    <a:pt x="16488" y="26887"/>
                    <a:pt x="17074" y="27285"/>
                  </a:cubicBezTo>
                  <a:cubicBezTo>
                    <a:pt x="17535" y="27599"/>
                    <a:pt x="17974" y="27599"/>
                    <a:pt x="18392" y="27243"/>
                  </a:cubicBezTo>
                  <a:cubicBezTo>
                    <a:pt x="18727" y="26971"/>
                    <a:pt x="19062" y="26678"/>
                    <a:pt x="19355" y="26343"/>
                  </a:cubicBezTo>
                  <a:cubicBezTo>
                    <a:pt x="19753" y="25883"/>
                    <a:pt x="20171" y="25507"/>
                    <a:pt x="20715" y="25235"/>
                  </a:cubicBezTo>
                  <a:cubicBezTo>
                    <a:pt x="20820" y="25193"/>
                    <a:pt x="20924" y="25151"/>
                    <a:pt x="20820" y="24942"/>
                  </a:cubicBezTo>
                  <a:cubicBezTo>
                    <a:pt x="20338" y="24942"/>
                    <a:pt x="19857" y="24921"/>
                    <a:pt x="19355" y="24983"/>
                  </a:cubicBezTo>
                  <a:cubicBezTo>
                    <a:pt x="18497" y="25109"/>
                    <a:pt x="17639" y="25193"/>
                    <a:pt x="16760" y="25130"/>
                  </a:cubicBezTo>
                  <a:cubicBezTo>
                    <a:pt x="16342" y="25109"/>
                    <a:pt x="15923" y="25172"/>
                    <a:pt x="15568" y="25360"/>
                  </a:cubicBezTo>
                  <a:cubicBezTo>
                    <a:pt x="15505" y="25402"/>
                    <a:pt x="15484" y="25444"/>
                    <a:pt x="15442" y="25507"/>
                  </a:cubicBezTo>
                  <a:cubicBezTo>
                    <a:pt x="15400" y="25632"/>
                    <a:pt x="15400" y="25758"/>
                    <a:pt x="15379" y="25904"/>
                  </a:cubicBezTo>
                  <a:close/>
                  <a:moveTo>
                    <a:pt x="21259" y="45279"/>
                  </a:moveTo>
                  <a:cubicBezTo>
                    <a:pt x="20422" y="45928"/>
                    <a:pt x="20401" y="45991"/>
                    <a:pt x="20171" y="46890"/>
                  </a:cubicBezTo>
                  <a:cubicBezTo>
                    <a:pt x="20108" y="47142"/>
                    <a:pt x="20066" y="47393"/>
                    <a:pt x="19983" y="47623"/>
                  </a:cubicBezTo>
                  <a:cubicBezTo>
                    <a:pt x="19732" y="48313"/>
                    <a:pt x="19878" y="48962"/>
                    <a:pt x="20108" y="49590"/>
                  </a:cubicBezTo>
                  <a:cubicBezTo>
                    <a:pt x="20255" y="49924"/>
                    <a:pt x="20464" y="50280"/>
                    <a:pt x="20882" y="50406"/>
                  </a:cubicBezTo>
                  <a:cubicBezTo>
                    <a:pt x="21426" y="48836"/>
                    <a:pt x="21949" y="47309"/>
                    <a:pt x="22452" y="45802"/>
                  </a:cubicBezTo>
                  <a:cubicBezTo>
                    <a:pt x="22473" y="45740"/>
                    <a:pt x="22410" y="45698"/>
                    <a:pt x="22389" y="45593"/>
                  </a:cubicBezTo>
                  <a:cubicBezTo>
                    <a:pt x="22054" y="45447"/>
                    <a:pt x="21657" y="45363"/>
                    <a:pt x="21259" y="4527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6" name="Google Shape;426;p18"/>
            <p:cNvSpPr/>
            <p:nvPr/>
          </p:nvSpPr>
          <p:spPr>
            <a:xfrm>
              <a:off x="6581050" y="2510350"/>
              <a:ext cx="226525" cy="207175"/>
            </a:xfrm>
            <a:custGeom>
              <a:avLst/>
              <a:gdLst/>
              <a:ahLst/>
              <a:cxnLst/>
              <a:rect l="l" t="t" r="r" b="b"/>
              <a:pathLst>
                <a:path w="9061" h="8287" extrusionOk="0">
                  <a:moveTo>
                    <a:pt x="9019" y="4248"/>
                  </a:moveTo>
                  <a:cubicBezTo>
                    <a:pt x="8517" y="4520"/>
                    <a:pt x="8098" y="4897"/>
                    <a:pt x="7659" y="5273"/>
                  </a:cubicBezTo>
                  <a:cubicBezTo>
                    <a:pt x="6383" y="6403"/>
                    <a:pt x="5023" y="7408"/>
                    <a:pt x="3349" y="7910"/>
                  </a:cubicBezTo>
                  <a:cubicBezTo>
                    <a:pt x="2763" y="8077"/>
                    <a:pt x="2135" y="8140"/>
                    <a:pt x="1528" y="8224"/>
                  </a:cubicBezTo>
                  <a:cubicBezTo>
                    <a:pt x="942" y="8286"/>
                    <a:pt x="545" y="7931"/>
                    <a:pt x="377" y="7366"/>
                  </a:cubicBezTo>
                  <a:cubicBezTo>
                    <a:pt x="357" y="7240"/>
                    <a:pt x="357" y="7073"/>
                    <a:pt x="336" y="6947"/>
                  </a:cubicBezTo>
                  <a:cubicBezTo>
                    <a:pt x="252" y="6278"/>
                    <a:pt x="147" y="5608"/>
                    <a:pt x="43" y="4960"/>
                  </a:cubicBezTo>
                  <a:cubicBezTo>
                    <a:pt x="1" y="4541"/>
                    <a:pt x="64" y="4227"/>
                    <a:pt x="482" y="3976"/>
                  </a:cubicBezTo>
                  <a:cubicBezTo>
                    <a:pt x="880" y="3767"/>
                    <a:pt x="1214" y="3537"/>
                    <a:pt x="1696" y="3453"/>
                  </a:cubicBezTo>
                  <a:cubicBezTo>
                    <a:pt x="2114" y="3390"/>
                    <a:pt x="2533" y="3139"/>
                    <a:pt x="2930" y="2930"/>
                  </a:cubicBezTo>
                  <a:cubicBezTo>
                    <a:pt x="3893" y="2407"/>
                    <a:pt x="4730" y="1737"/>
                    <a:pt x="5567" y="1026"/>
                  </a:cubicBezTo>
                  <a:cubicBezTo>
                    <a:pt x="5880" y="775"/>
                    <a:pt x="6194" y="482"/>
                    <a:pt x="6529" y="210"/>
                  </a:cubicBezTo>
                  <a:cubicBezTo>
                    <a:pt x="6822" y="1"/>
                    <a:pt x="7136" y="1"/>
                    <a:pt x="7345" y="294"/>
                  </a:cubicBezTo>
                  <a:cubicBezTo>
                    <a:pt x="8203" y="1423"/>
                    <a:pt x="8872" y="2616"/>
                    <a:pt x="9040" y="4060"/>
                  </a:cubicBezTo>
                  <a:cubicBezTo>
                    <a:pt x="9061" y="4102"/>
                    <a:pt x="9040" y="4144"/>
                    <a:pt x="9019" y="4248"/>
                  </a:cubicBezTo>
                  <a:close/>
                  <a:moveTo>
                    <a:pt x="8015" y="3830"/>
                  </a:moveTo>
                  <a:cubicBezTo>
                    <a:pt x="7868" y="2783"/>
                    <a:pt x="7366" y="1758"/>
                    <a:pt x="6759" y="1193"/>
                  </a:cubicBezTo>
                  <a:cubicBezTo>
                    <a:pt x="6550" y="1361"/>
                    <a:pt x="6341" y="1549"/>
                    <a:pt x="6131" y="1716"/>
                  </a:cubicBezTo>
                  <a:cubicBezTo>
                    <a:pt x="5608" y="2135"/>
                    <a:pt x="5106" y="2574"/>
                    <a:pt x="4562" y="2972"/>
                  </a:cubicBezTo>
                  <a:cubicBezTo>
                    <a:pt x="3600" y="3662"/>
                    <a:pt x="2595" y="4248"/>
                    <a:pt x="1424" y="4478"/>
                  </a:cubicBezTo>
                  <a:cubicBezTo>
                    <a:pt x="1340" y="4520"/>
                    <a:pt x="1277" y="4562"/>
                    <a:pt x="1193" y="4583"/>
                  </a:cubicBezTo>
                  <a:cubicBezTo>
                    <a:pt x="1005" y="5022"/>
                    <a:pt x="1173" y="5483"/>
                    <a:pt x="1214" y="5922"/>
                  </a:cubicBezTo>
                  <a:cubicBezTo>
                    <a:pt x="1277" y="6341"/>
                    <a:pt x="1173" y="6801"/>
                    <a:pt x="1507" y="7177"/>
                  </a:cubicBezTo>
                  <a:cubicBezTo>
                    <a:pt x="1968" y="7240"/>
                    <a:pt x="2386" y="7136"/>
                    <a:pt x="2805" y="6926"/>
                  </a:cubicBezTo>
                  <a:cubicBezTo>
                    <a:pt x="3202" y="6738"/>
                    <a:pt x="3642" y="6571"/>
                    <a:pt x="4060" y="6508"/>
                  </a:cubicBezTo>
                  <a:cubicBezTo>
                    <a:pt x="4458" y="6424"/>
                    <a:pt x="4813" y="6236"/>
                    <a:pt x="5148" y="6048"/>
                  </a:cubicBezTo>
                  <a:cubicBezTo>
                    <a:pt x="6194" y="5420"/>
                    <a:pt x="7073" y="4625"/>
                    <a:pt x="8015" y="383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7" name="Google Shape;427;p18"/>
            <p:cNvSpPr/>
            <p:nvPr/>
          </p:nvSpPr>
          <p:spPr>
            <a:xfrm>
              <a:off x="6694575" y="2867100"/>
              <a:ext cx="237500" cy="181550"/>
            </a:xfrm>
            <a:custGeom>
              <a:avLst/>
              <a:gdLst/>
              <a:ahLst/>
              <a:cxnLst/>
              <a:rect l="l" t="t" r="r" b="b"/>
              <a:pathLst>
                <a:path w="9500" h="7262" extrusionOk="0">
                  <a:moveTo>
                    <a:pt x="3976" y="7261"/>
                  </a:moveTo>
                  <a:cubicBezTo>
                    <a:pt x="3557" y="7240"/>
                    <a:pt x="3139" y="7261"/>
                    <a:pt x="2720" y="7219"/>
                  </a:cubicBezTo>
                  <a:cubicBezTo>
                    <a:pt x="1904" y="7115"/>
                    <a:pt x="1235" y="6738"/>
                    <a:pt x="795" y="6047"/>
                  </a:cubicBezTo>
                  <a:cubicBezTo>
                    <a:pt x="607" y="5755"/>
                    <a:pt x="398" y="5483"/>
                    <a:pt x="230" y="5190"/>
                  </a:cubicBezTo>
                  <a:cubicBezTo>
                    <a:pt x="147" y="5064"/>
                    <a:pt x="84" y="4918"/>
                    <a:pt x="63" y="4729"/>
                  </a:cubicBezTo>
                  <a:cubicBezTo>
                    <a:pt x="0" y="4541"/>
                    <a:pt x="126" y="4311"/>
                    <a:pt x="293" y="4227"/>
                  </a:cubicBezTo>
                  <a:cubicBezTo>
                    <a:pt x="482" y="4164"/>
                    <a:pt x="628" y="4185"/>
                    <a:pt x="754" y="4311"/>
                  </a:cubicBezTo>
                  <a:cubicBezTo>
                    <a:pt x="1005" y="4562"/>
                    <a:pt x="1235" y="4855"/>
                    <a:pt x="1444" y="5148"/>
                  </a:cubicBezTo>
                  <a:cubicBezTo>
                    <a:pt x="1967" y="5943"/>
                    <a:pt x="2678" y="6194"/>
                    <a:pt x="3578" y="6173"/>
                  </a:cubicBezTo>
                  <a:cubicBezTo>
                    <a:pt x="4603" y="6131"/>
                    <a:pt x="5419" y="5755"/>
                    <a:pt x="6047" y="4939"/>
                  </a:cubicBezTo>
                  <a:cubicBezTo>
                    <a:pt x="6298" y="4562"/>
                    <a:pt x="6591" y="4227"/>
                    <a:pt x="6800" y="3830"/>
                  </a:cubicBezTo>
                  <a:cubicBezTo>
                    <a:pt x="7303" y="2972"/>
                    <a:pt x="7763" y="2093"/>
                    <a:pt x="8265" y="1193"/>
                  </a:cubicBezTo>
                  <a:cubicBezTo>
                    <a:pt x="8453" y="858"/>
                    <a:pt x="8663" y="524"/>
                    <a:pt x="8893" y="231"/>
                  </a:cubicBezTo>
                  <a:cubicBezTo>
                    <a:pt x="9081" y="1"/>
                    <a:pt x="9416" y="105"/>
                    <a:pt x="9479" y="377"/>
                  </a:cubicBezTo>
                  <a:cubicBezTo>
                    <a:pt x="9500" y="586"/>
                    <a:pt x="9479" y="838"/>
                    <a:pt x="9416" y="1047"/>
                  </a:cubicBezTo>
                  <a:cubicBezTo>
                    <a:pt x="9332" y="1319"/>
                    <a:pt x="9186" y="1612"/>
                    <a:pt x="9060" y="1884"/>
                  </a:cubicBezTo>
                  <a:cubicBezTo>
                    <a:pt x="8537" y="3055"/>
                    <a:pt x="7909" y="4185"/>
                    <a:pt x="7177" y="5231"/>
                  </a:cubicBezTo>
                  <a:cubicBezTo>
                    <a:pt x="6989" y="5483"/>
                    <a:pt x="6759" y="5755"/>
                    <a:pt x="6508" y="5985"/>
                  </a:cubicBezTo>
                  <a:cubicBezTo>
                    <a:pt x="5817" y="6780"/>
                    <a:pt x="4980" y="7156"/>
                    <a:pt x="3976" y="726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8" name="Google Shape;428;p18"/>
            <p:cNvSpPr/>
            <p:nvPr/>
          </p:nvSpPr>
          <p:spPr>
            <a:xfrm>
              <a:off x="6894925" y="2751500"/>
              <a:ext cx="43425" cy="50775"/>
            </a:xfrm>
            <a:custGeom>
              <a:avLst/>
              <a:gdLst/>
              <a:ahLst/>
              <a:cxnLst/>
              <a:rect l="l" t="t" r="r" b="b"/>
              <a:pathLst>
                <a:path w="1737" h="2031" extrusionOk="0">
                  <a:moveTo>
                    <a:pt x="1193" y="21"/>
                  </a:moveTo>
                  <a:cubicBezTo>
                    <a:pt x="1527" y="440"/>
                    <a:pt x="1737" y="796"/>
                    <a:pt x="1716" y="1277"/>
                  </a:cubicBezTo>
                  <a:cubicBezTo>
                    <a:pt x="1695" y="1612"/>
                    <a:pt x="1507" y="1821"/>
                    <a:pt x="1172" y="1925"/>
                  </a:cubicBezTo>
                  <a:cubicBezTo>
                    <a:pt x="858" y="2030"/>
                    <a:pt x="565" y="1925"/>
                    <a:pt x="418" y="1612"/>
                  </a:cubicBezTo>
                  <a:cubicBezTo>
                    <a:pt x="314" y="1423"/>
                    <a:pt x="209" y="1214"/>
                    <a:pt x="146" y="1005"/>
                  </a:cubicBezTo>
                  <a:cubicBezTo>
                    <a:pt x="0" y="440"/>
                    <a:pt x="251" y="42"/>
                    <a:pt x="879" y="0"/>
                  </a:cubicBezTo>
                  <a:cubicBezTo>
                    <a:pt x="963" y="0"/>
                    <a:pt x="1067" y="21"/>
                    <a:pt x="1193" y="2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9" name="Google Shape;429;p18"/>
            <p:cNvSpPr/>
            <p:nvPr/>
          </p:nvSpPr>
          <p:spPr>
            <a:xfrm>
              <a:off x="6646975" y="2888025"/>
              <a:ext cx="43950" cy="45000"/>
            </a:xfrm>
            <a:custGeom>
              <a:avLst/>
              <a:gdLst/>
              <a:ahLst/>
              <a:cxnLst/>
              <a:rect l="l" t="t" r="r" b="b"/>
              <a:pathLst>
                <a:path w="1758" h="1800" extrusionOk="0">
                  <a:moveTo>
                    <a:pt x="1716" y="817"/>
                  </a:moveTo>
                  <a:cubicBezTo>
                    <a:pt x="1758" y="1130"/>
                    <a:pt x="1695" y="1402"/>
                    <a:pt x="1444" y="1570"/>
                  </a:cubicBezTo>
                  <a:cubicBezTo>
                    <a:pt x="1151" y="1758"/>
                    <a:pt x="816" y="1800"/>
                    <a:pt x="461" y="1612"/>
                  </a:cubicBezTo>
                  <a:cubicBezTo>
                    <a:pt x="126" y="1465"/>
                    <a:pt x="0" y="984"/>
                    <a:pt x="230" y="670"/>
                  </a:cubicBezTo>
                  <a:cubicBezTo>
                    <a:pt x="419" y="461"/>
                    <a:pt x="649" y="293"/>
                    <a:pt x="879" y="189"/>
                  </a:cubicBezTo>
                  <a:cubicBezTo>
                    <a:pt x="1235" y="1"/>
                    <a:pt x="1549" y="189"/>
                    <a:pt x="1674" y="565"/>
                  </a:cubicBezTo>
                  <a:cubicBezTo>
                    <a:pt x="1695" y="649"/>
                    <a:pt x="1695" y="733"/>
                    <a:pt x="1716" y="81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430" name="Google Shape;430;p18"/>
          <p:cNvGrpSpPr/>
          <p:nvPr/>
        </p:nvGrpSpPr>
        <p:grpSpPr>
          <a:xfrm>
            <a:off x="6836777" y="2225394"/>
            <a:ext cx="1003480" cy="1142000"/>
            <a:chOff x="5905355" y="2434425"/>
            <a:chExt cx="1753417" cy="1995456"/>
          </a:xfrm>
        </p:grpSpPr>
        <p:sp>
          <p:nvSpPr>
            <p:cNvPr id="431" name="Google Shape;431;p18"/>
            <p:cNvSpPr/>
            <p:nvPr/>
          </p:nvSpPr>
          <p:spPr>
            <a:xfrm rot="631759">
              <a:off x="6289873" y="2712152"/>
              <a:ext cx="873864" cy="753315"/>
            </a:xfrm>
            <a:custGeom>
              <a:avLst/>
              <a:gdLst/>
              <a:ahLst/>
              <a:cxnLst/>
              <a:rect l="l" t="t" r="r" b="b"/>
              <a:pathLst>
                <a:path w="31700" h="27327" extrusionOk="0">
                  <a:moveTo>
                    <a:pt x="273" y="13433"/>
                  </a:moveTo>
                  <a:cubicBezTo>
                    <a:pt x="649" y="13161"/>
                    <a:pt x="1026" y="13078"/>
                    <a:pt x="1444" y="13119"/>
                  </a:cubicBezTo>
                  <a:cubicBezTo>
                    <a:pt x="1946" y="13182"/>
                    <a:pt x="2449" y="13119"/>
                    <a:pt x="2930" y="13350"/>
                  </a:cubicBezTo>
                  <a:cubicBezTo>
                    <a:pt x="3160" y="13496"/>
                    <a:pt x="3516" y="13496"/>
                    <a:pt x="3788" y="13412"/>
                  </a:cubicBezTo>
                  <a:cubicBezTo>
                    <a:pt x="5064" y="13119"/>
                    <a:pt x="6403" y="13015"/>
                    <a:pt x="7659" y="12575"/>
                  </a:cubicBezTo>
                  <a:cubicBezTo>
                    <a:pt x="8600" y="12241"/>
                    <a:pt x="9542" y="11864"/>
                    <a:pt x="10462" y="11529"/>
                  </a:cubicBezTo>
                  <a:cubicBezTo>
                    <a:pt x="11550" y="11111"/>
                    <a:pt x="12659" y="10650"/>
                    <a:pt x="13601" y="9939"/>
                  </a:cubicBezTo>
                  <a:cubicBezTo>
                    <a:pt x="13831" y="9751"/>
                    <a:pt x="14082" y="9625"/>
                    <a:pt x="14354" y="9479"/>
                  </a:cubicBezTo>
                  <a:cubicBezTo>
                    <a:pt x="15819" y="8851"/>
                    <a:pt x="16907" y="7742"/>
                    <a:pt x="18141" y="6759"/>
                  </a:cubicBezTo>
                  <a:cubicBezTo>
                    <a:pt x="18790" y="6236"/>
                    <a:pt x="18999" y="5461"/>
                    <a:pt x="19271" y="4729"/>
                  </a:cubicBezTo>
                  <a:cubicBezTo>
                    <a:pt x="19355" y="4436"/>
                    <a:pt x="19418" y="4143"/>
                    <a:pt x="19564" y="3892"/>
                  </a:cubicBezTo>
                  <a:cubicBezTo>
                    <a:pt x="20004" y="3097"/>
                    <a:pt x="20108" y="2218"/>
                    <a:pt x="20317" y="1360"/>
                  </a:cubicBezTo>
                  <a:cubicBezTo>
                    <a:pt x="20401" y="1067"/>
                    <a:pt x="20317" y="775"/>
                    <a:pt x="20317" y="461"/>
                  </a:cubicBezTo>
                  <a:cubicBezTo>
                    <a:pt x="20317" y="335"/>
                    <a:pt x="20338" y="168"/>
                    <a:pt x="20359" y="0"/>
                  </a:cubicBezTo>
                  <a:cubicBezTo>
                    <a:pt x="20568" y="42"/>
                    <a:pt x="20757" y="63"/>
                    <a:pt x="20924" y="147"/>
                  </a:cubicBezTo>
                  <a:cubicBezTo>
                    <a:pt x="22242" y="649"/>
                    <a:pt x="23581" y="1109"/>
                    <a:pt x="24900" y="1632"/>
                  </a:cubicBezTo>
                  <a:cubicBezTo>
                    <a:pt x="25444" y="1842"/>
                    <a:pt x="25946" y="2197"/>
                    <a:pt x="26406" y="2532"/>
                  </a:cubicBezTo>
                  <a:cubicBezTo>
                    <a:pt x="27871" y="3578"/>
                    <a:pt x="29231" y="4771"/>
                    <a:pt x="30340" y="6215"/>
                  </a:cubicBezTo>
                  <a:cubicBezTo>
                    <a:pt x="30486" y="6424"/>
                    <a:pt x="30654" y="6654"/>
                    <a:pt x="30716" y="6905"/>
                  </a:cubicBezTo>
                  <a:cubicBezTo>
                    <a:pt x="31030" y="7805"/>
                    <a:pt x="31344" y="8726"/>
                    <a:pt x="31658" y="9688"/>
                  </a:cubicBezTo>
                  <a:cubicBezTo>
                    <a:pt x="31595" y="9834"/>
                    <a:pt x="31491" y="9939"/>
                    <a:pt x="31407" y="10065"/>
                  </a:cubicBezTo>
                  <a:cubicBezTo>
                    <a:pt x="31281" y="10253"/>
                    <a:pt x="31239" y="10483"/>
                    <a:pt x="31407" y="10650"/>
                  </a:cubicBezTo>
                  <a:cubicBezTo>
                    <a:pt x="31637" y="10881"/>
                    <a:pt x="31637" y="11174"/>
                    <a:pt x="31637" y="11446"/>
                  </a:cubicBezTo>
                  <a:cubicBezTo>
                    <a:pt x="31700" y="12220"/>
                    <a:pt x="31553" y="12910"/>
                    <a:pt x="31219" y="13601"/>
                  </a:cubicBezTo>
                  <a:cubicBezTo>
                    <a:pt x="30884" y="14249"/>
                    <a:pt x="30612" y="14940"/>
                    <a:pt x="30340" y="15609"/>
                  </a:cubicBezTo>
                  <a:cubicBezTo>
                    <a:pt x="30172" y="16007"/>
                    <a:pt x="29942" y="16342"/>
                    <a:pt x="29670" y="16656"/>
                  </a:cubicBezTo>
                  <a:cubicBezTo>
                    <a:pt x="27306" y="19480"/>
                    <a:pt x="26950" y="19857"/>
                    <a:pt x="24167" y="22096"/>
                  </a:cubicBezTo>
                  <a:cubicBezTo>
                    <a:pt x="23895" y="22305"/>
                    <a:pt x="23581" y="22514"/>
                    <a:pt x="23268" y="22682"/>
                  </a:cubicBezTo>
                  <a:cubicBezTo>
                    <a:pt x="22117" y="23330"/>
                    <a:pt x="20966" y="23979"/>
                    <a:pt x="19794" y="24607"/>
                  </a:cubicBezTo>
                  <a:cubicBezTo>
                    <a:pt x="18539" y="25255"/>
                    <a:pt x="17221" y="25820"/>
                    <a:pt x="15861" y="26176"/>
                  </a:cubicBezTo>
                  <a:cubicBezTo>
                    <a:pt x="14542" y="26552"/>
                    <a:pt x="13182" y="26866"/>
                    <a:pt x="11843" y="27180"/>
                  </a:cubicBezTo>
                  <a:cubicBezTo>
                    <a:pt x="11634" y="27222"/>
                    <a:pt x="11446" y="27285"/>
                    <a:pt x="11237" y="27285"/>
                  </a:cubicBezTo>
                  <a:cubicBezTo>
                    <a:pt x="9856" y="27327"/>
                    <a:pt x="8475" y="27306"/>
                    <a:pt x="7115" y="27096"/>
                  </a:cubicBezTo>
                  <a:cubicBezTo>
                    <a:pt x="6947" y="27055"/>
                    <a:pt x="6801" y="26950"/>
                    <a:pt x="6633" y="26908"/>
                  </a:cubicBezTo>
                  <a:cubicBezTo>
                    <a:pt x="6215" y="26699"/>
                    <a:pt x="5796" y="26511"/>
                    <a:pt x="5378" y="26301"/>
                  </a:cubicBezTo>
                  <a:cubicBezTo>
                    <a:pt x="4750" y="25987"/>
                    <a:pt x="4039" y="25883"/>
                    <a:pt x="3453" y="25485"/>
                  </a:cubicBezTo>
                  <a:cubicBezTo>
                    <a:pt x="2344" y="24774"/>
                    <a:pt x="1591" y="23791"/>
                    <a:pt x="1068" y="22598"/>
                  </a:cubicBezTo>
                  <a:cubicBezTo>
                    <a:pt x="775" y="21886"/>
                    <a:pt x="503" y="21154"/>
                    <a:pt x="252" y="20443"/>
                  </a:cubicBezTo>
                  <a:cubicBezTo>
                    <a:pt x="126" y="20087"/>
                    <a:pt x="63" y="19710"/>
                    <a:pt x="63" y="19313"/>
                  </a:cubicBezTo>
                  <a:cubicBezTo>
                    <a:pt x="63" y="17890"/>
                    <a:pt x="42" y="16446"/>
                    <a:pt x="21" y="14982"/>
                  </a:cubicBezTo>
                  <a:cubicBezTo>
                    <a:pt x="1" y="14438"/>
                    <a:pt x="63" y="13915"/>
                    <a:pt x="273" y="13433"/>
                  </a:cubicBezTo>
                  <a:close/>
                  <a:moveTo>
                    <a:pt x="13936" y="24983"/>
                  </a:moveTo>
                  <a:lnTo>
                    <a:pt x="13936" y="24983"/>
                  </a:lnTo>
                  <a:lnTo>
                    <a:pt x="15003" y="24983"/>
                  </a:lnTo>
                  <a:cubicBezTo>
                    <a:pt x="15505" y="25004"/>
                    <a:pt x="15944" y="24899"/>
                    <a:pt x="16363" y="24690"/>
                  </a:cubicBezTo>
                  <a:cubicBezTo>
                    <a:pt x="17011" y="24355"/>
                    <a:pt x="17681" y="24042"/>
                    <a:pt x="18371" y="23832"/>
                  </a:cubicBezTo>
                  <a:cubicBezTo>
                    <a:pt x="18623" y="23770"/>
                    <a:pt x="18853" y="23560"/>
                    <a:pt x="19062" y="23414"/>
                  </a:cubicBezTo>
                  <a:cubicBezTo>
                    <a:pt x="19836" y="22807"/>
                    <a:pt x="20631" y="22158"/>
                    <a:pt x="21447" y="21573"/>
                  </a:cubicBezTo>
                  <a:cubicBezTo>
                    <a:pt x="22703" y="20652"/>
                    <a:pt x="23456" y="19355"/>
                    <a:pt x="24209" y="18078"/>
                  </a:cubicBezTo>
                  <a:cubicBezTo>
                    <a:pt x="24272" y="17974"/>
                    <a:pt x="24293" y="17869"/>
                    <a:pt x="24335" y="17723"/>
                  </a:cubicBezTo>
                  <a:cubicBezTo>
                    <a:pt x="24690" y="16718"/>
                    <a:pt x="24649" y="15630"/>
                    <a:pt x="24544" y="14584"/>
                  </a:cubicBezTo>
                  <a:cubicBezTo>
                    <a:pt x="24523" y="14228"/>
                    <a:pt x="24293" y="13894"/>
                    <a:pt x="24125" y="13538"/>
                  </a:cubicBezTo>
                  <a:cubicBezTo>
                    <a:pt x="24063" y="13412"/>
                    <a:pt x="23874" y="13308"/>
                    <a:pt x="23707" y="13266"/>
                  </a:cubicBezTo>
                  <a:cubicBezTo>
                    <a:pt x="23456" y="13161"/>
                    <a:pt x="23142" y="13329"/>
                    <a:pt x="23163" y="13622"/>
                  </a:cubicBezTo>
                  <a:cubicBezTo>
                    <a:pt x="23163" y="13894"/>
                    <a:pt x="23226" y="14145"/>
                    <a:pt x="23268" y="14417"/>
                  </a:cubicBezTo>
                  <a:cubicBezTo>
                    <a:pt x="23498" y="15212"/>
                    <a:pt x="23435" y="16028"/>
                    <a:pt x="23330" y="16865"/>
                  </a:cubicBezTo>
                  <a:cubicBezTo>
                    <a:pt x="23268" y="17262"/>
                    <a:pt x="23142" y="17597"/>
                    <a:pt x="22912" y="17932"/>
                  </a:cubicBezTo>
                  <a:cubicBezTo>
                    <a:pt x="22745" y="18141"/>
                    <a:pt x="22619" y="18392"/>
                    <a:pt x="22514" y="18622"/>
                  </a:cubicBezTo>
                  <a:cubicBezTo>
                    <a:pt x="22221" y="19166"/>
                    <a:pt x="21866" y="19689"/>
                    <a:pt x="21384" y="20087"/>
                  </a:cubicBezTo>
                  <a:cubicBezTo>
                    <a:pt x="20380" y="20903"/>
                    <a:pt x="19376" y="21740"/>
                    <a:pt x="18351" y="22514"/>
                  </a:cubicBezTo>
                  <a:cubicBezTo>
                    <a:pt x="18120" y="22702"/>
                    <a:pt x="17765" y="22828"/>
                    <a:pt x="17493" y="22912"/>
                  </a:cubicBezTo>
                  <a:cubicBezTo>
                    <a:pt x="17095" y="23037"/>
                    <a:pt x="16698" y="23163"/>
                    <a:pt x="16363" y="23414"/>
                  </a:cubicBezTo>
                  <a:cubicBezTo>
                    <a:pt x="15944" y="23728"/>
                    <a:pt x="15463" y="23832"/>
                    <a:pt x="14940" y="23832"/>
                  </a:cubicBezTo>
                  <a:lnTo>
                    <a:pt x="13161" y="23832"/>
                  </a:lnTo>
                  <a:cubicBezTo>
                    <a:pt x="12722" y="23853"/>
                    <a:pt x="12304" y="23770"/>
                    <a:pt x="11885" y="23581"/>
                  </a:cubicBezTo>
                  <a:cubicBezTo>
                    <a:pt x="11446" y="23372"/>
                    <a:pt x="10965" y="23205"/>
                    <a:pt x="10483" y="23058"/>
                  </a:cubicBezTo>
                  <a:cubicBezTo>
                    <a:pt x="10044" y="22933"/>
                    <a:pt x="9688" y="22682"/>
                    <a:pt x="9395" y="22305"/>
                  </a:cubicBezTo>
                  <a:cubicBezTo>
                    <a:pt x="9270" y="22117"/>
                    <a:pt x="9123" y="21949"/>
                    <a:pt x="8956" y="21761"/>
                  </a:cubicBezTo>
                  <a:cubicBezTo>
                    <a:pt x="8621" y="21322"/>
                    <a:pt x="8349" y="20903"/>
                    <a:pt x="8642" y="20296"/>
                  </a:cubicBezTo>
                  <a:cubicBezTo>
                    <a:pt x="8705" y="20213"/>
                    <a:pt x="8600" y="20003"/>
                    <a:pt x="8516" y="19920"/>
                  </a:cubicBezTo>
                  <a:cubicBezTo>
                    <a:pt x="8391" y="19794"/>
                    <a:pt x="8182" y="19815"/>
                    <a:pt x="8014" y="19920"/>
                  </a:cubicBezTo>
                  <a:cubicBezTo>
                    <a:pt x="7805" y="20066"/>
                    <a:pt x="7700" y="20275"/>
                    <a:pt x="7659" y="20506"/>
                  </a:cubicBezTo>
                  <a:cubicBezTo>
                    <a:pt x="7575" y="21050"/>
                    <a:pt x="7596" y="21573"/>
                    <a:pt x="7910" y="22012"/>
                  </a:cubicBezTo>
                  <a:cubicBezTo>
                    <a:pt x="8119" y="22305"/>
                    <a:pt x="8307" y="22598"/>
                    <a:pt x="8516" y="22891"/>
                  </a:cubicBezTo>
                  <a:cubicBezTo>
                    <a:pt x="8914" y="23435"/>
                    <a:pt x="9353" y="23874"/>
                    <a:pt x="10044" y="24042"/>
                  </a:cubicBezTo>
                  <a:cubicBezTo>
                    <a:pt x="10169" y="24063"/>
                    <a:pt x="10295" y="24146"/>
                    <a:pt x="10420" y="24209"/>
                  </a:cubicBezTo>
                  <a:cubicBezTo>
                    <a:pt x="11509" y="24732"/>
                    <a:pt x="12597" y="25130"/>
                    <a:pt x="13831" y="24983"/>
                  </a:cubicBezTo>
                  <a:close/>
                  <a:moveTo>
                    <a:pt x="19732" y="11739"/>
                  </a:moveTo>
                  <a:lnTo>
                    <a:pt x="19732" y="12136"/>
                  </a:lnTo>
                  <a:cubicBezTo>
                    <a:pt x="19773" y="12345"/>
                    <a:pt x="19836" y="12534"/>
                    <a:pt x="20045" y="12638"/>
                  </a:cubicBezTo>
                  <a:cubicBezTo>
                    <a:pt x="20296" y="12743"/>
                    <a:pt x="20527" y="12680"/>
                    <a:pt x="20673" y="12471"/>
                  </a:cubicBezTo>
                  <a:cubicBezTo>
                    <a:pt x="20840" y="12262"/>
                    <a:pt x="20966" y="12031"/>
                    <a:pt x="21050" y="11780"/>
                  </a:cubicBezTo>
                  <a:cubicBezTo>
                    <a:pt x="21217" y="11257"/>
                    <a:pt x="21008" y="11006"/>
                    <a:pt x="20485" y="10985"/>
                  </a:cubicBezTo>
                  <a:cubicBezTo>
                    <a:pt x="20066" y="10943"/>
                    <a:pt x="19815" y="11132"/>
                    <a:pt x="19752" y="11529"/>
                  </a:cubicBezTo>
                  <a:cubicBezTo>
                    <a:pt x="19732" y="11613"/>
                    <a:pt x="19732" y="11739"/>
                    <a:pt x="19732" y="11739"/>
                  </a:cubicBezTo>
                  <a:close/>
                  <a:moveTo>
                    <a:pt x="7470" y="17472"/>
                  </a:moveTo>
                  <a:cubicBezTo>
                    <a:pt x="7993" y="17472"/>
                    <a:pt x="8224" y="17262"/>
                    <a:pt x="8224" y="16865"/>
                  </a:cubicBezTo>
                  <a:cubicBezTo>
                    <a:pt x="8224" y="16216"/>
                    <a:pt x="7868" y="16007"/>
                    <a:pt x="7261" y="16300"/>
                  </a:cubicBezTo>
                  <a:cubicBezTo>
                    <a:pt x="7156" y="16342"/>
                    <a:pt x="7052" y="16404"/>
                    <a:pt x="6968" y="16467"/>
                  </a:cubicBezTo>
                  <a:cubicBezTo>
                    <a:pt x="6780" y="16614"/>
                    <a:pt x="6759" y="16823"/>
                    <a:pt x="6780" y="17032"/>
                  </a:cubicBezTo>
                  <a:cubicBezTo>
                    <a:pt x="6843" y="17241"/>
                    <a:pt x="6968" y="17388"/>
                    <a:pt x="7177" y="17451"/>
                  </a:cubicBezTo>
                  <a:cubicBezTo>
                    <a:pt x="7324" y="17451"/>
                    <a:pt x="7428" y="17451"/>
                    <a:pt x="7470" y="1747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2" name="Google Shape;432;p18"/>
            <p:cNvSpPr/>
            <p:nvPr/>
          </p:nvSpPr>
          <p:spPr>
            <a:xfrm rot="631759">
              <a:off x="6162511" y="2563897"/>
              <a:ext cx="1125934" cy="871576"/>
            </a:xfrm>
            <a:custGeom>
              <a:avLst/>
              <a:gdLst/>
              <a:ahLst/>
              <a:cxnLst/>
              <a:rect l="l" t="t" r="r" b="b"/>
              <a:pathLst>
                <a:path w="40844" h="31617" extrusionOk="0">
                  <a:moveTo>
                    <a:pt x="5524" y="28561"/>
                  </a:moveTo>
                  <a:cubicBezTo>
                    <a:pt x="6089" y="29670"/>
                    <a:pt x="6780" y="30633"/>
                    <a:pt x="7742" y="31386"/>
                  </a:cubicBezTo>
                  <a:cubicBezTo>
                    <a:pt x="7700" y="31616"/>
                    <a:pt x="7533" y="31595"/>
                    <a:pt x="7408" y="31595"/>
                  </a:cubicBezTo>
                  <a:cubicBezTo>
                    <a:pt x="6843" y="31595"/>
                    <a:pt x="6278" y="31595"/>
                    <a:pt x="5734" y="31574"/>
                  </a:cubicBezTo>
                  <a:cubicBezTo>
                    <a:pt x="5273" y="31574"/>
                    <a:pt x="4855" y="31512"/>
                    <a:pt x="4478" y="31198"/>
                  </a:cubicBezTo>
                  <a:cubicBezTo>
                    <a:pt x="4311" y="31093"/>
                    <a:pt x="4081" y="31010"/>
                    <a:pt x="3892" y="31051"/>
                  </a:cubicBezTo>
                  <a:cubicBezTo>
                    <a:pt x="3139" y="31093"/>
                    <a:pt x="2428" y="30905"/>
                    <a:pt x="1800" y="30486"/>
                  </a:cubicBezTo>
                  <a:cubicBezTo>
                    <a:pt x="1674" y="30424"/>
                    <a:pt x="1549" y="30340"/>
                    <a:pt x="1402" y="30319"/>
                  </a:cubicBezTo>
                  <a:cubicBezTo>
                    <a:pt x="942" y="30235"/>
                    <a:pt x="817" y="29859"/>
                    <a:pt x="775" y="29482"/>
                  </a:cubicBezTo>
                  <a:cubicBezTo>
                    <a:pt x="754" y="29085"/>
                    <a:pt x="775" y="28708"/>
                    <a:pt x="754" y="28331"/>
                  </a:cubicBezTo>
                  <a:cubicBezTo>
                    <a:pt x="733" y="28059"/>
                    <a:pt x="712" y="27808"/>
                    <a:pt x="649" y="27536"/>
                  </a:cubicBezTo>
                  <a:cubicBezTo>
                    <a:pt x="545" y="27097"/>
                    <a:pt x="419" y="26616"/>
                    <a:pt x="252" y="26176"/>
                  </a:cubicBezTo>
                  <a:cubicBezTo>
                    <a:pt x="1" y="25465"/>
                    <a:pt x="1" y="24732"/>
                    <a:pt x="1" y="24000"/>
                  </a:cubicBezTo>
                  <a:lnTo>
                    <a:pt x="1" y="17807"/>
                  </a:lnTo>
                  <a:cubicBezTo>
                    <a:pt x="1" y="17493"/>
                    <a:pt x="1" y="17158"/>
                    <a:pt x="42" y="16844"/>
                  </a:cubicBezTo>
                  <a:cubicBezTo>
                    <a:pt x="189" y="16133"/>
                    <a:pt x="231" y="15463"/>
                    <a:pt x="314" y="14752"/>
                  </a:cubicBezTo>
                  <a:cubicBezTo>
                    <a:pt x="398" y="13915"/>
                    <a:pt x="565" y="13057"/>
                    <a:pt x="858" y="12262"/>
                  </a:cubicBezTo>
                  <a:cubicBezTo>
                    <a:pt x="1382" y="10860"/>
                    <a:pt x="1988" y="9500"/>
                    <a:pt x="2825" y="8203"/>
                  </a:cubicBezTo>
                  <a:cubicBezTo>
                    <a:pt x="3014" y="7952"/>
                    <a:pt x="3181" y="7680"/>
                    <a:pt x="3432" y="7450"/>
                  </a:cubicBezTo>
                  <a:cubicBezTo>
                    <a:pt x="4206" y="6634"/>
                    <a:pt x="5001" y="5859"/>
                    <a:pt x="5796" y="5064"/>
                  </a:cubicBezTo>
                  <a:cubicBezTo>
                    <a:pt x="6006" y="4855"/>
                    <a:pt x="6257" y="4688"/>
                    <a:pt x="6487" y="4520"/>
                  </a:cubicBezTo>
                  <a:cubicBezTo>
                    <a:pt x="7512" y="3809"/>
                    <a:pt x="8558" y="3160"/>
                    <a:pt x="9542" y="2428"/>
                  </a:cubicBezTo>
                  <a:cubicBezTo>
                    <a:pt x="10860" y="1486"/>
                    <a:pt x="12283" y="838"/>
                    <a:pt x="13810" y="336"/>
                  </a:cubicBezTo>
                  <a:cubicBezTo>
                    <a:pt x="14438" y="126"/>
                    <a:pt x="15149" y="84"/>
                    <a:pt x="15798" y="43"/>
                  </a:cubicBezTo>
                  <a:cubicBezTo>
                    <a:pt x="16781" y="1"/>
                    <a:pt x="17807" y="43"/>
                    <a:pt x="18811" y="22"/>
                  </a:cubicBezTo>
                  <a:cubicBezTo>
                    <a:pt x="19606" y="1"/>
                    <a:pt x="20380" y="315"/>
                    <a:pt x="21133" y="461"/>
                  </a:cubicBezTo>
                  <a:cubicBezTo>
                    <a:pt x="21677" y="608"/>
                    <a:pt x="22201" y="775"/>
                    <a:pt x="22724" y="984"/>
                  </a:cubicBezTo>
                  <a:cubicBezTo>
                    <a:pt x="23017" y="1089"/>
                    <a:pt x="23309" y="1277"/>
                    <a:pt x="23540" y="1486"/>
                  </a:cubicBezTo>
                  <a:cubicBezTo>
                    <a:pt x="23874" y="1800"/>
                    <a:pt x="24293" y="2093"/>
                    <a:pt x="24251" y="2637"/>
                  </a:cubicBezTo>
                  <a:cubicBezTo>
                    <a:pt x="24251" y="2721"/>
                    <a:pt x="24293" y="2805"/>
                    <a:pt x="24356" y="2867"/>
                  </a:cubicBezTo>
                  <a:cubicBezTo>
                    <a:pt x="24460" y="3077"/>
                    <a:pt x="24732" y="3139"/>
                    <a:pt x="24879" y="2951"/>
                  </a:cubicBezTo>
                  <a:cubicBezTo>
                    <a:pt x="25214" y="2428"/>
                    <a:pt x="25737" y="2177"/>
                    <a:pt x="26302" y="2030"/>
                  </a:cubicBezTo>
                  <a:cubicBezTo>
                    <a:pt x="27138" y="1863"/>
                    <a:pt x="27975" y="1675"/>
                    <a:pt x="28812" y="1989"/>
                  </a:cubicBezTo>
                  <a:cubicBezTo>
                    <a:pt x="29231" y="2135"/>
                    <a:pt x="29649" y="2281"/>
                    <a:pt x="30110" y="2344"/>
                  </a:cubicBezTo>
                  <a:cubicBezTo>
                    <a:pt x="30884" y="2491"/>
                    <a:pt x="31512" y="2867"/>
                    <a:pt x="32139" y="3349"/>
                  </a:cubicBezTo>
                  <a:cubicBezTo>
                    <a:pt x="32558" y="3662"/>
                    <a:pt x="33039" y="3913"/>
                    <a:pt x="33478" y="4206"/>
                  </a:cubicBezTo>
                  <a:cubicBezTo>
                    <a:pt x="33729" y="4395"/>
                    <a:pt x="34022" y="4541"/>
                    <a:pt x="34253" y="4792"/>
                  </a:cubicBezTo>
                  <a:cubicBezTo>
                    <a:pt x="35089" y="5587"/>
                    <a:pt x="35885" y="6403"/>
                    <a:pt x="36701" y="7219"/>
                  </a:cubicBezTo>
                  <a:cubicBezTo>
                    <a:pt x="36910" y="7429"/>
                    <a:pt x="37077" y="7659"/>
                    <a:pt x="37266" y="7889"/>
                  </a:cubicBezTo>
                  <a:cubicBezTo>
                    <a:pt x="37538" y="8245"/>
                    <a:pt x="37789" y="8600"/>
                    <a:pt x="38061" y="8977"/>
                  </a:cubicBezTo>
                  <a:cubicBezTo>
                    <a:pt x="39421" y="10776"/>
                    <a:pt x="39442" y="10776"/>
                    <a:pt x="40195" y="12890"/>
                  </a:cubicBezTo>
                  <a:cubicBezTo>
                    <a:pt x="40592" y="13957"/>
                    <a:pt x="40843" y="15087"/>
                    <a:pt x="40823" y="16258"/>
                  </a:cubicBezTo>
                  <a:cubicBezTo>
                    <a:pt x="40802" y="17179"/>
                    <a:pt x="40802" y="18100"/>
                    <a:pt x="40823" y="19020"/>
                  </a:cubicBezTo>
                  <a:cubicBezTo>
                    <a:pt x="40843" y="19962"/>
                    <a:pt x="40613" y="20820"/>
                    <a:pt x="40299" y="21678"/>
                  </a:cubicBezTo>
                  <a:cubicBezTo>
                    <a:pt x="40216" y="21740"/>
                    <a:pt x="40153" y="21782"/>
                    <a:pt x="40069" y="21803"/>
                  </a:cubicBezTo>
                  <a:cubicBezTo>
                    <a:pt x="39525" y="22180"/>
                    <a:pt x="38939" y="22222"/>
                    <a:pt x="38312" y="21950"/>
                  </a:cubicBezTo>
                  <a:cubicBezTo>
                    <a:pt x="38102" y="21845"/>
                    <a:pt x="37851" y="21887"/>
                    <a:pt x="37600" y="21887"/>
                  </a:cubicBezTo>
                  <a:lnTo>
                    <a:pt x="36408" y="21887"/>
                  </a:lnTo>
                  <a:cubicBezTo>
                    <a:pt x="36491" y="21636"/>
                    <a:pt x="36533" y="21447"/>
                    <a:pt x="36617" y="21259"/>
                  </a:cubicBezTo>
                  <a:cubicBezTo>
                    <a:pt x="36952" y="20485"/>
                    <a:pt x="37266" y="19690"/>
                    <a:pt x="37600" y="18916"/>
                  </a:cubicBezTo>
                  <a:cubicBezTo>
                    <a:pt x="37810" y="18434"/>
                    <a:pt x="37914" y="17974"/>
                    <a:pt x="37893" y="17451"/>
                  </a:cubicBezTo>
                  <a:cubicBezTo>
                    <a:pt x="37872" y="17054"/>
                    <a:pt x="37893" y="16677"/>
                    <a:pt x="37893" y="16300"/>
                  </a:cubicBezTo>
                  <a:cubicBezTo>
                    <a:pt x="37893" y="15986"/>
                    <a:pt x="37998" y="15714"/>
                    <a:pt x="38228" y="15505"/>
                  </a:cubicBezTo>
                  <a:cubicBezTo>
                    <a:pt x="38939" y="14898"/>
                    <a:pt x="39128" y="14103"/>
                    <a:pt x="39149" y="13224"/>
                  </a:cubicBezTo>
                  <a:cubicBezTo>
                    <a:pt x="39149" y="13078"/>
                    <a:pt x="39128" y="12952"/>
                    <a:pt x="39149" y="12785"/>
                  </a:cubicBezTo>
                  <a:cubicBezTo>
                    <a:pt x="39337" y="11864"/>
                    <a:pt x="38835" y="11216"/>
                    <a:pt x="38312" y="10567"/>
                  </a:cubicBezTo>
                  <a:cubicBezTo>
                    <a:pt x="38165" y="10358"/>
                    <a:pt x="37956" y="10274"/>
                    <a:pt x="37705" y="10253"/>
                  </a:cubicBezTo>
                  <a:cubicBezTo>
                    <a:pt x="37182" y="10191"/>
                    <a:pt x="36638" y="10274"/>
                    <a:pt x="36073" y="10546"/>
                  </a:cubicBezTo>
                  <a:cubicBezTo>
                    <a:pt x="35989" y="10442"/>
                    <a:pt x="35885" y="10337"/>
                    <a:pt x="35780" y="10232"/>
                  </a:cubicBezTo>
                  <a:cubicBezTo>
                    <a:pt x="34462" y="8810"/>
                    <a:pt x="33060" y="7533"/>
                    <a:pt x="31407" y="6508"/>
                  </a:cubicBezTo>
                  <a:cubicBezTo>
                    <a:pt x="31177" y="6382"/>
                    <a:pt x="30968" y="6215"/>
                    <a:pt x="30696" y="6110"/>
                  </a:cubicBezTo>
                  <a:cubicBezTo>
                    <a:pt x="28854" y="5420"/>
                    <a:pt x="27013" y="4730"/>
                    <a:pt x="25151" y="4060"/>
                  </a:cubicBezTo>
                  <a:cubicBezTo>
                    <a:pt x="25109" y="4018"/>
                    <a:pt x="25046" y="4060"/>
                    <a:pt x="24983" y="4018"/>
                  </a:cubicBezTo>
                  <a:cubicBezTo>
                    <a:pt x="24816" y="4185"/>
                    <a:pt x="24921" y="4395"/>
                    <a:pt x="24900" y="4583"/>
                  </a:cubicBezTo>
                  <a:cubicBezTo>
                    <a:pt x="24879" y="4792"/>
                    <a:pt x="24879" y="5002"/>
                    <a:pt x="24837" y="5211"/>
                  </a:cubicBezTo>
                  <a:cubicBezTo>
                    <a:pt x="24816" y="5378"/>
                    <a:pt x="24837" y="5587"/>
                    <a:pt x="24732" y="5692"/>
                  </a:cubicBezTo>
                  <a:cubicBezTo>
                    <a:pt x="24418" y="6069"/>
                    <a:pt x="24502" y="6487"/>
                    <a:pt x="24481" y="6885"/>
                  </a:cubicBezTo>
                  <a:cubicBezTo>
                    <a:pt x="24418" y="7722"/>
                    <a:pt x="24209" y="8496"/>
                    <a:pt x="23665" y="9144"/>
                  </a:cubicBezTo>
                  <a:cubicBezTo>
                    <a:pt x="23519" y="9333"/>
                    <a:pt x="23435" y="9542"/>
                    <a:pt x="23330" y="9751"/>
                  </a:cubicBezTo>
                  <a:cubicBezTo>
                    <a:pt x="23205" y="9981"/>
                    <a:pt x="23058" y="10232"/>
                    <a:pt x="22954" y="10442"/>
                  </a:cubicBezTo>
                  <a:cubicBezTo>
                    <a:pt x="22849" y="10609"/>
                    <a:pt x="22682" y="10797"/>
                    <a:pt x="22682" y="10965"/>
                  </a:cubicBezTo>
                  <a:cubicBezTo>
                    <a:pt x="22682" y="11341"/>
                    <a:pt x="22473" y="11530"/>
                    <a:pt x="22180" y="11739"/>
                  </a:cubicBezTo>
                  <a:cubicBezTo>
                    <a:pt x="21573" y="12178"/>
                    <a:pt x="21008" y="12639"/>
                    <a:pt x="20422" y="13078"/>
                  </a:cubicBezTo>
                  <a:cubicBezTo>
                    <a:pt x="20108" y="13329"/>
                    <a:pt x="19773" y="13580"/>
                    <a:pt x="19292" y="13643"/>
                  </a:cubicBezTo>
                  <a:cubicBezTo>
                    <a:pt x="19292" y="13204"/>
                    <a:pt x="19439" y="12806"/>
                    <a:pt x="19606" y="12450"/>
                  </a:cubicBezTo>
                  <a:cubicBezTo>
                    <a:pt x="20004" y="11739"/>
                    <a:pt x="20213" y="10986"/>
                    <a:pt x="20380" y="10191"/>
                  </a:cubicBezTo>
                  <a:cubicBezTo>
                    <a:pt x="20443" y="9751"/>
                    <a:pt x="20589" y="9333"/>
                    <a:pt x="20840" y="8977"/>
                  </a:cubicBezTo>
                  <a:cubicBezTo>
                    <a:pt x="21133" y="8579"/>
                    <a:pt x="21050" y="8140"/>
                    <a:pt x="20945" y="7680"/>
                  </a:cubicBezTo>
                  <a:cubicBezTo>
                    <a:pt x="20924" y="7575"/>
                    <a:pt x="20820" y="7470"/>
                    <a:pt x="20715" y="7450"/>
                  </a:cubicBezTo>
                  <a:cubicBezTo>
                    <a:pt x="20422" y="7345"/>
                    <a:pt x="20192" y="7533"/>
                    <a:pt x="20234" y="7784"/>
                  </a:cubicBezTo>
                  <a:cubicBezTo>
                    <a:pt x="20317" y="8140"/>
                    <a:pt x="20171" y="8412"/>
                    <a:pt x="19983" y="8705"/>
                  </a:cubicBezTo>
                  <a:cubicBezTo>
                    <a:pt x="19794" y="8998"/>
                    <a:pt x="19648" y="9333"/>
                    <a:pt x="19564" y="9647"/>
                  </a:cubicBezTo>
                  <a:cubicBezTo>
                    <a:pt x="19292" y="10483"/>
                    <a:pt x="19125" y="11341"/>
                    <a:pt x="18706" y="12157"/>
                  </a:cubicBezTo>
                  <a:cubicBezTo>
                    <a:pt x="18518" y="12534"/>
                    <a:pt x="18455" y="12952"/>
                    <a:pt x="18413" y="13371"/>
                  </a:cubicBezTo>
                  <a:cubicBezTo>
                    <a:pt x="18392" y="13580"/>
                    <a:pt x="18497" y="13810"/>
                    <a:pt x="18539" y="14041"/>
                  </a:cubicBezTo>
                  <a:cubicBezTo>
                    <a:pt x="17555" y="14961"/>
                    <a:pt x="15296" y="16049"/>
                    <a:pt x="13998" y="16237"/>
                  </a:cubicBezTo>
                  <a:cubicBezTo>
                    <a:pt x="14061" y="16007"/>
                    <a:pt x="14166" y="15798"/>
                    <a:pt x="14250" y="15589"/>
                  </a:cubicBezTo>
                  <a:cubicBezTo>
                    <a:pt x="14270" y="15484"/>
                    <a:pt x="14354" y="15296"/>
                    <a:pt x="14333" y="15254"/>
                  </a:cubicBezTo>
                  <a:cubicBezTo>
                    <a:pt x="14040" y="14877"/>
                    <a:pt x="14333" y="14585"/>
                    <a:pt x="14459" y="14271"/>
                  </a:cubicBezTo>
                  <a:cubicBezTo>
                    <a:pt x="14982" y="12764"/>
                    <a:pt x="15777" y="11383"/>
                    <a:pt x="16405" y="9919"/>
                  </a:cubicBezTo>
                  <a:cubicBezTo>
                    <a:pt x="16572" y="9458"/>
                    <a:pt x="16781" y="9040"/>
                    <a:pt x="17179" y="8768"/>
                  </a:cubicBezTo>
                  <a:cubicBezTo>
                    <a:pt x="17555" y="8475"/>
                    <a:pt x="17681" y="8035"/>
                    <a:pt x="17786" y="7617"/>
                  </a:cubicBezTo>
                  <a:cubicBezTo>
                    <a:pt x="17807" y="7533"/>
                    <a:pt x="17786" y="7429"/>
                    <a:pt x="17765" y="7345"/>
                  </a:cubicBezTo>
                  <a:cubicBezTo>
                    <a:pt x="17723" y="7219"/>
                    <a:pt x="17472" y="7157"/>
                    <a:pt x="17388" y="7240"/>
                  </a:cubicBezTo>
                  <a:cubicBezTo>
                    <a:pt x="17304" y="7303"/>
                    <a:pt x="17242" y="7345"/>
                    <a:pt x="17200" y="7429"/>
                  </a:cubicBezTo>
                  <a:cubicBezTo>
                    <a:pt x="17074" y="7931"/>
                    <a:pt x="16739" y="8287"/>
                    <a:pt x="16363" y="8663"/>
                  </a:cubicBezTo>
                  <a:cubicBezTo>
                    <a:pt x="16216" y="8810"/>
                    <a:pt x="16091" y="9019"/>
                    <a:pt x="15986" y="9228"/>
                  </a:cubicBezTo>
                  <a:cubicBezTo>
                    <a:pt x="15191" y="10714"/>
                    <a:pt x="14375" y="12178"/>
                    <a:pt x="13706" y="13727"/>
                  </a:cubicBezTo>
                  <a:cubicBezTo>
                    <a:pt x="13266" y="14752"/>
                    <a:pt x="12785" y="15777"/>
                    <a:pt x="12492" y="16865"/>
                  </a:cubicBezTo>
                  <a:cubicBezTo>
                    <a:pt x="11383" y="17367"/>
                    <a:pt x="10149" y="17367"/>
                    <a:pt x="9019" y="17702"/>
                  </a:cubicBezTo>
                  <a:cubicBezTo>
                    <a:pt x="8893" y="17493"/>
                    <a:pt x="9019" y="17346"/>
                    <a:pt x="9081" y="17200"/>
                  </a:cubicBezTo>
                  <a:cubicBezTo>
                    <a:pt x="9667" y="15798"/>
                    <a:pt x="10274" y="14375"/>
                    <a:pt x="10902" y="12994"/>
                  </a:cubicBezTo>
                  <a:cubicBezTo>
                    <a:pt x="11216" y="12325"/>
                    <a:pt x="11592" y="11697"/>
                    <a:pt x="11948" y="11069"/>
                  </a:cubicBezTo>
                  <a:cubicBezTo>
                    <a:pt x="12073" y="10818"/>
                    <a:pt x="12345" y="10651"/>
                    <a:pt x="12534" y="10442"/>
                  </a:cubicBezTo>
                  <a:cubicBezTo>
                    <a:pt x="12576" y="10191"/>
                    <a:pt x="12387" y="10149"/>
                    <a:pt x="12241" y="10065"/>
                  </a:cubicBezTo>
                  <a:cubicBezTo>
                    <a:pt x="12053" y="9981"/>
                    <a:pt x="11864" y="9981"/>
                    <a:pt x="11739" y="10128"/>
                  </a:cubicBezTo>
                  <a:cubicBezTo>
                    <a:pt x="11550" y="10274"/>
                    <a:pt x="11383" y="10442"/>
                    <a:pt x="11278" y="10609"/>
                  </a:cubicBezTo>
                  <a:cubicBezTo>
                    <a:pt x="10860" y="11320"/>
                    <a:pt x="10441" y="12032"/>
                    <a:pt x="10065" y="12764"/>
                  </a:cubicBezTo>
                  <a:cubicBezTo>
                    <a:pt x="9604" y="13706"/>
                    <a:pt x="9186" y="14689"/>
                    <a:pt x="8726" y="15631"/>
                  </a:cubicBezTo>
                  <a:cubicBezTo>
                    <a:pt x="8454" y="16300"/>
                    <a:pt x="8140" y="16928"/>
                    <a:pt x="8056" y="17618"/>
                  </a:cubicBezTo>
                  <a:cubicBezTo>
                    <a:pt x="8056" y="17702"/>
                    <a:pt x="7972" y="17786"/>
                    <a:pt x="7931" y="17890"/>
                  </a:cubicBezTo>
                  <a:cubicBezTo>
                    <a:pt x="7115" y="17828"/>
                    <a:pt x="6319" y="17618"/>
                    <a:pt x="5629" y="17179"/>
                  </a:cubicBezTo>
                  <a:cubicBezTo>
                    <a:pt x="5357" y="17472"/>
                    <a:pt x="5148" y="17723"/>
                    <a:pt x="4918" y="17995"/>
                  </a:cubicBezTo>
                  <a:cubicBezTo>
                    <a:pt x="4897" y="18037"/>
                    <a:pt x="4834" y="18100"/>
                    <a:pt x="4834" y="18142"/>
                  </a:cubicBezTo>
                  <a:cubicBezTo>
                    <a:pt x="4750" y="18811"/>
                    <a:pt x="4415" y="19376"/>
                    <a:pt x="4436" y="20025"/>
                  </a:cubicBezTo>
                  <a:cubicBezTo>
                    <a:pt x="4478" y="20945"/>
                    <a:pt x="4415" y="21866"/>
                    <a:pt x="4415" y="22787"/>
                  </a:cubicBezTo>
                  <a:cubicBezTo>
                    <a:pt x="4415" y="23017"/>
                    <a:pt x="4395" y="23247"/>
                    <a:pt x="4374" y="23540"/>
                  </a:cubicBezTo>
                  <a:cubicBezTo>
                    <a:pt x="4060" y="23519"/>
                    <a:pt x="3788" y="23519"/>
                    <a:pt x="3558" y="23456"/>
                  </a:cubicBezTo>
                  <a:cubicBezTo>
                    <a:pt x="3055" y="23372"/>
                    <a:pt x="2658" y="23540"/>
                    <a:pt x="2386" y="23896"/>
                  </a:cubicBezTo>
                  <a:cubicBezTo>
                    <a:pt x="2114" y="24251"/>
                    <a:pt x="1863" y="24607"/>
                    <a:pt x="1612" y="24984"/>
                  </a:cubicBezTo>
                  <a:cubicBezTo>
                    <a:pt x="1549" y="25109"/>
                    <a:pt x="1507" y="25318"/>
                    <a:pt x="1507" y="25465"/>
                  </a:cubicBezTo>
                  <a:cubicBezTo>
                    <a:pt x="1486" y="25800"/>
                    <a:pt x="1486" y="26134"/>
                    <a:pt x="1507" y="26448"/>
                  </a:cubicBezTo>
                  <a:cubicBezTo>
                    <a:pt x="1549" y="27076"/>
                    <a:pt x="1800" y="27557"/>
                    <a:pt x="2323" y="27934"/>
                  </a:cubicBezTo>
                  <a:cubicBezTo>
                    <a:pt x="2490" y="28038"/>
                    <a:pt x="2637" y="28101"/>
                    <a:pt x="2762" y="28227"/>
                  </a:cubicBezTo>
                  <a:cubicBezTo>
                    <a:pt x="3055" y="28478"/>
                    <a:pt x="3390" y="28541"/>
                    <a:pt x="3767" y="28520"/>
                  </a:cubicBezTo>
                  <a:cubicBezTo>
                    <a:pt x="4269" y="28561"/>
                    <a:pt x="4897" y="28561"/>
                    <a:pt x="5524" y="28561"/>
                  </a:cubicBezTo>
                  <a:close/>
                </a:path>
              </a:pathLst>
            </a:custGeom>
            <a:solidFill>
              <a:srgbClr val="FFBF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3" name="Google Shape;433;p18"/>
            <p:cNvSpPr/>
            <p:nvPr/>
          </p:nvSpPr>
          <p:spPr>
            <a:xfrm rot="631759">
              <a:off x="6542004" y="3376768"/>
              <a:ext cx="528371" cy="530107"/>
            </a:xfrm>
            <a:custGeom>
              <a:avLst/>
              <a:gdLst/>
              <a:ahLst/>
              <a:cxnLst/>
              <a:rect l="l" t="t" r="r" b="b"/>
              <a:pathLst>
                <a:path w="19167" h="19230" extrusionOk="0">
                  <a:moveTo>
                    <a:pt x="19167" y="13831"/>
                  </a:moveTo>
                  <a:cubicBezTo>
                    <a:pt x="18790" y="14333"/>
                    <a:pt x="18309" y="14731"/>
                    <a:pt x="17723" y="15024"/>
                  </a:cubicBezTo>
                  <a:cubicBezTo>
                    <a:pt x="16112" y="15861"/>
                    <a:pt x="14417" y="16593"/>
                    <a:pt x="12660" y="17011"/>
                  </a:cubicBezTo>
                  <a:cubicBezTo>
                    <a:pt x="10484" y="17493"/>
                    <a:pt x="8308" y="18079"/>
                    <a:pt x="6090" y="18392"/>
                  </a:cubicBezTo>
                  <a:cubicBezTo>
                    <a:pt x="5567" y="18476"/>
                    <a:pt x="5044" y="18581"/>
                    <a:pt x="4520" y="18685"/>
                  </a:cubicBezTo>
                  <a:cubicBezTo>
                    <a:pt x="3893" y="18811"/>
                    <a:pt x="3265" y="18915"/>
                    <a:pt x="2575" y="18915"/>
                  </a:cubicBezTo>
                  <a:cubicBezTo>
                    <a:pt x="2240" y="18915"/>
                    <a:pt x="1884" y="18999"/>
                    <a:pt x="1528" y="19041"/>
                  </a:cubicBezTo>
                  <a:cubicBezTo>
                    <a:pt x="1068" y="19104"/>
                    <a:pt x="629" y="19229"/>
                    <a:pt x="126" y="19041"/>
                  </a:cubicBezTo>
                  <a:cubicBezTo>
                    <a:pt x="43" y="18539"/>
                    <a:pt x="1" y="18079"/>
                    <a:pt x="126" y="17639"/>
                  </a:cubicBezTo>
                  <a:cubicBezTo>
                    <a:pt x="378" y="16865"/>
                    <a:pt x="315" y="16112"/>
                    <a:pt x="419" y="15358"/>
                  </a:cubicBezTo>
                  <a:cubicBezTo>
                    <a:pt x="461" y="15024"/>
                    <a:pt x="482" y="14647"/>
                    <a:pt x="587" y="14333"/>
                  </a:cubicBezTo>
                  <a:cubicBezTo>
                    <a:pt x="880" y="13475"/>
                    <a:pt x="1089" y="12576"/>
                    <a:pt x="1215" y="11655"/>
                  </a:cubicBezTo>
                  <a:cubicBezTo>
                    <a:pt x="1298" y="11174"/>
                    <a:pt x="1319" y="10672"/>
                    <a:pt x="1319" y="10169"/>
                  </a:cubicBezTo>
                  <a:cubicBezTo>
                    <a:pt x="1319" y="8391"/>
                    <a:pt x="1277" y="6633"/>
                    <a:pt x="1235" y="4855"/>
                  </a:cubicBezTo>
                  <a:cubicBezTo>
                    <a:pt x="1235" y="4792"/>
                    <a:pt x="1277" y="4687"/>
                    <a:pt x="1298" y="4541"/>
                  </a:cubicBezTo>
                  <a:cubicBezTo>
                    <a:pt x="2365" y="4269"/>
                    <a:pt x="3432" y="3997"/>
                    <a:pt x="4604" y="3683"/>
                  </a:cubicBezTo>
                  <a:cubicBezTo>
                    <a:pt x="4646" y="3871"/>
                    <a:pt x="4709" y="4060"/>
                    <a:pt x="4730" y="4227"/>
                  </a:cubicBezTo>
                  <a:cubicBezTo>
                    <a:pt x="4772" y="4478"/>
                    <a:pt x="4876" y="4708"/>
                    <a:pt x="5085" y="4813"/>
                  </a:cubicBezTo>
                  <a:cubicBezTo>
                    <a:pt x="5462" y="4980"/>
                    <a:pt x="5839" y="5148"/>
                    <a:pt x="6236" y="5231"/>
                  </a:cubicBezTo>
                  <a:cubicBezTo>
                    <a:pt x="6759" y="5336"/>
                    <a:pt x="7261" y="5294"/>
                    <a:pt x="7471" y="4687"/>
                  </a:cubicBezTo>
                  <a:cubicBezTo>
                    <a:pt x="7889" y="4353"/>
                    <a:pt x="7931" y="3892"/>
                    <a:pt x="7931" y="3411"/>
                  </a:cubicBezTo>
                  <a:cubicBezTo>
                    <a:pt x="7910" y="2993"/>
                    <a:pt x="7931" y="2595"/>
                    <a:pt x="7931" y="2156"/>
                  </a:cubicBezTo>
                  <a:cubicBezTo>
                    <a:pt x="9228" y="1444"/>
                    <a:pt x="10484" y="733"/>
                    <a:pt x="11781" y="0"/>
                  </a:cubicBezTo>
                  <a:lnTo>
                    <a:pt x="12262" y="398"/>
                  </a:lnTo>
                  <a:cubicBezTo>
                    <a:pt x="13350" y="1444"/>
                    <a:pt x="14208" y="2637"/>
                    <a:pt x="14878" y="4039"/>
                  </a:cubicBezTo>
                  <a:cubicBezTo>
                    <a:pt x="14940" y="4185"/>
                    <a:pt x="15024" y="4353"/>
                    <a:pt x="15129" y="4478"/>
                  </a:cubicBezTo>
                  <a:cubicBezTo>
                    <a:pt x="15715" y="5190"/>
                    <a:pt x="16091" y="6027"/>
                    <a:pt x="16510" y="6822"/>
                  </a:cubicBezTo>
                  <a:cubicBezTo>
                    <a:pt x="16824" y="7449"/>
                    <a:pt x="17137" y="8119"/>
                    <a:pt x="17472" y="8747"/>
                  </a:cubicBezTo>
                  <a:cubicBezTo>
                    <a:pt x="17702" y="9207"/>
                    <a:pt x="17912" y="9709"/>
                    <a:pt x="18037" y="10211"/>
                  </a:cubicBezTo>
                  <a:cubicBezTo>
                    <a:pt x="18163" y="10630"/>
                    <a:pt x="18351" y="11006"/>
                    <a:pt x="18539" y="11425"/>
                  </a:cubicBezTo>
                  <a:cubicBezTo>
                    <a:pt x="18749" y="11822"/>
                    <a:pt x="18874" y="12220"/>
                    <a:pt x="18874" y="12680"/>
                  </a:cubicBezTo>
                  <a:cubicBezTo>
                    <a:pt x="18895" y="13057"/>
                    <a:pt x="19041" y="13371"/>
                    <a:pt x="19167" y="13831"/>
                  </a:cubicBezTo>
                  <a:close/>
                </a:path>
              </a:pathLst>
            </a:custGeom>
            <a:solidFill>
              <a:srgbClr val="DD394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4" name="Google Shape;434;p18"/>
            <p:cNvSpPr/>
            <p:nvPr/>
          </p:nvSpPr>
          <p:spPr>
            <a:xfrm rot="631759">
              <a:off x="6173709" y="3638506"/>
              <a:ext cx="1226304" cy="479936"/>
            </a:xfrm>
            <a:custGeom>
              <a:avLst/>
              <a:gdLst/>
              <a:ahLst/>
              <a:cxnLst/>
              <a:rect l="l" t="t" r="r" b="b"/>
              <a:pathLst>
                <a:path w="44485" h="17410" extrusionOk="0">
                  <a:moveTo>
                    <a:pt x="31156" y="1214"/>
                  </a:moveTo>
                  <a:cubicBezTo>
                    <a:pt x="31031" y="901"/>
                    <a:pt x="30926" y="587"/>
                    <a:pt x="30842" y="357"/>
                  </a:cubicBezTo>
                  <a:cubicBezTo>
                    <a:pt x="31073" y="1"/>
                    <a:pt x="31365" y="43"/>
                    <a:pt x="31679" y="43"/>
                  </a:cubicBezTo>
                  <a:cubicBezTo>
                    <a:pt x="32433" y="43"/>
                    <a:pt x="33228" y="64"/>
                    <a:pt x="33981" y="64"/>
                  </a:cubicBezTo>
                  <a:cubicBezTo>
                    <a:pt x="35153" y="64"/>
                    <a:pt x="36324" y="106"/>
                    <a:pt x="37517" y="106"/>
                  </a:cubicBezTo>
                  <a:cubicBezTo>
                    <a:pt x="38396" y="106"/>
                    <a:pt x="39254" y="252"/>
                    <a:pt x="40091" y="566"/>
                  </a:cubicBezTo>
                  <a:cubicBezTo>
                    <a:pt x="40802" y="838"/>
                    <a:pt x="41534" y="1068"/>
                    <a:pt x="42267" y="1319"/>
                  </a:cubicBezTo>
                  <a:cubicBezTo>
                    <a:pt x="42476" y="1403"/>
                    <a:pt x="42664" y="1528"/>
                    <a:pt x="42873" y="1654"/>
                  </a:cubicBezTo>
                  <a:cubicBezTo>
                    <a:pt x="43710" y="2114"/>
                    <a:pt x="44108" y="2867"/>
                    <a:pt x="44338" y="3746"/>
                  </a:cubicBezTo>
                  <a:cubicBezTo>
                    <a:pt x="44485" y="4311"/>
                    <a:pt x="44464" y="4792"/>
                    <a:pt x="44045" y="5232"/>
                  </a:cubicBezTo>
                  <a:cubicBezTo>
                    <a:pt x="43627" y="5650"/>
                    <a:pt x="43208" y="6027"/>
                    <a:pt x="42706" y="6341"/>
                  </a:cubicBezTo>
                  <a:cubicBezTo>
                    <a:pt x="42057" y="6801"/>
                    <a:pt x="41492" y="7345"/>
                    <a:pt x="40907" y="7889"/>
                  </a:cubicBezTo>
                  <a:cubicBezTo>
                    <a:pt x="40279" y="8517"/>
                    <a:pt x="39609" y="9061"/>
                    <a:pt x="38814" y="9479"/>
                  </a:cubicBezTo>
                  <a:cubicBezTo>
                    <a:pt x="38103" y="9856"/>
                    <a:pt x="37433" y="10274"/>
                    <a:pt x="36743" y="10651"/>
                  </a:cubicBezTo>
                  <a:cubicBezTo>
                    <a:pt x="35383" y="11425"/>
                    <a:pt x="34002" y="12137"/>
                    <a:pt x="32537" y="12681"/>
                  </a:cubicBezTo>
                  <a:cubicBezTo>
                    <a:pt x="30508" y="13455"/>
                    <a:pt x="28457" y="14187"/>
                    <a:pt x="26344" y="14773"/>
                  </a:cubicBezTo>
                  <a:cubicBezTo>
                    <a:pt x="24565" y="15233"/>
                    <a:pt x="22787" y="15798"/>
                    <a:pt x="20987" y="16238"/>
                  </a:cubicBezTo>
                  <a:cubicBezTo>
                    <a:pt x="19251" y="16635"/>
                    <a:pt x="17535" y="16970"/>
                    <a:pt x="15756" y="17075"/>
                  </a:cubicBezTo>
                  <a:cubicBezTo>
                    <a:pt x="15024" y="17095"/>
                    <a:pt x="14292" y="17179"/>
                    <a:pt x="13559" y="17284"/>
                  </a:cubicBezTo>
                  <a:cubicBezTo>
                    <a:pt x="12660" y="17409"/>
                    <a:pt x="11802" y="17388"/>
                    <a:pt x="10902" y="17326"/>
                  </a:cubicBezTo>
                  <a:cubicBezTo>
                    <a:pt x="10442" y="17305"/>
                    <a:pt x="9961" y="17263"/>
                    <a:pt x="9500" y="17263"/>
                  </a:cubicBezTo>
                  <a:cubicBezTo>
                    <a:pt x="7282" y="17221"/>
                    <a:pt x="5106" y="16865"/>
                    <a:pt x="2930" y="16489"/>
                  </a:cubicBezTo>
                  <a:cubicBezTo>
                    <a:pt x="2386" y="16426"/>
                    <a:pt x="1863" y="16175"/>
                    <a:pt x="1340" y="16007"/>
                  </a:cubicBezTo>
                  <a:cubicBezTo>
                    <a:pt x="1235" y="15966"/>
                    <a:pt x="1110" y="15924"/>
                    <a:pt x="1026" y="15840"/>
                  </a:cubicBezTo>
                  <a:cubicBezTo>
                    <a:pt x="210" y="15171"/>
                    <a:pt x="1" y="14857"/>
                    <a:pt x="398" y="13769"/>
                  </a:cubicBezTo>
                  <a:cubicBezTo>
                    <a:pt x="1005" y="12241"/>
                    <a:pt x="1947" y="10944"/>
                    <a:pt x="3223" y="9877"/>
                  </a:cubicBezTo>
                  <a:cubicBezTo>
                    <a:pt x="3872" y="9333"/>
                    <a:pt x="4500" y="8747"/>
                    <a:pt x="5127" y="8182"/>
                  </a:cubicBezTo>
                  <a:cubicBezTo>
                    <a:pt x="5211" y="8098"/>
                    <a:pt x="5295" y="8015"/>
                    <a:pt x="5399" y="7952"/>
                  </a:cubicBezTo>
                  <a:cubicBezTo>
                    <a:pt x="7199" y="6550"/>
                    <a:pt x="9124" y="5378"/>
                    <a:pt x="11195" y="4437"/>
                  </a:cubicBezTo>
                  <a:cubicBezTo>
                    <a:pt x="11279" y="4416"/>
                    <a:pt x="11362" y="4416"/>
                    <a:pt x="11488" y="4395"/>
                  </a:cubicBezTo>
                  <a:cubicBezTo>
                    <a:pt x="11488" y="5085"/>
                    <a:pt x="11279" y="5608"/>
                    <a:pt x="10588" y="5880"/>
                  </a:cubicBezTo>
                  <a:cubicBezTo>
                    <a:pt x="10149" y="6069"/>
                    <a:pt x="9751" y="6299"/>
                    <a:pt x="9396" y="6613"/>
                  </a:cubicBezTo>
                  <a:cubicBezTo>
                    <a:pt x="9165" y="6822"/>
                    <a:pt x="8852" y="6927"/>
                    <a:pt x="8538" y="7052"/>
                  </a:cubicBezTo>
                  <a:cubicBezTo>
                    <a:pt x="8182" y="7178"/>
                    <a:pt x="7910" y="7366"/>
                    <a:pt x="7617" y="7554"/>
                  </a:cubicBezTo>
                  <a:cubicBezTo>
                    <a:pt x="6717" y="8056"/>
                    <a:pt x="6152" y="8914"/>
                    <a:pt x="5253" y="9417"/>
                  </a:cubicBezTo>
                  <a:cubicBezTo>
                    <a:pt x="5023" y="9542"/>
                    <a:pt x="4813" y="9751"/>
                    <a:pt x="4709" y="9961"/>
                  </a:cubicBezTo>
                  <a:cubicBezTo>
                    <a:pt x="4416" y="10484"/>
                    <a:pt x="3997" y="10902"/>
                    <a:pt x="3579" y="11321"/>
                  </a:cubicBezTo>
                  <a:cubicBezTo>
                    <a:pt x="3307" y="11614"/>
                    <a:pt x="3160" y="11948"/>
                    <a:pt x="3202" y="12367"/>
                  </a:cubicBezTo>
                  <a:lnTo>
                    <a:pt x="3202" y="12618"/>
                  </a:lnTo>
                  <a:cubicBezTo>
                    <a:pt x="3223" y="13015"/>
                    <a:pt x="3098" y="13434"/>
                    <a:pt x="3432" y="13810"/>
                  </a:cubicBezTo>
                  <a:cubicBezTo>
                    <a:pt x="3893" y="14334"/>
                    <a:pt x="4395" y="14773"/>
                    <a:pt x="5127" y="14982"/>
                  </a:cubicBezTo>
                  <a:cubicBezTo>
                    <a:pt x="6048" y="15212"/>
                    <a:pt x="6989" y="15212"/>
                    <a:pt x="7910" y="15443"/>
                  </a:cubicBezTo>
                  <a:cubicBezTo>
                    <a:pt x="8140" y="15505"/>
                    <a:pt x="8370" y="15505"/>
                    <a:pt x="8601" y="15505"/>
                  </a:cubicBezTo>
                  <a:lnTo>
                    <a:pt x="15338" y="15505"/>
                  </a:lnTo>
                  <a:cubicBezTo>
                    <a:pt x="15673" y="15505"/>
                    <a:pt x="16028" y="15422"/>
                    <a:pt x="16384" y="15380"/>
                  </a:cubicBezTo>
                  <a:cubicBezTo>
                    <a:pt x="16698" y="15317"/>
                    <a:pt x="17012" y="15275"/>
                    <a:pt x="17347" y="15233"/>
                  </a:cubicBezTo>
                  <a:cubicBezTo>
                    <a:pt x="17786" y="15191"/>
                    <a:pt x="18225" y="15212"/>
                    <a:pt x="18644" y="15024"/>
                  </a:cubicBezTo>
                  <a:cubicBezTo>
                    <a:pt x="18790" y="14982"/>
                    <a:pt x="18937" y="14982"/>
                    <a:pt x="19104" y="14982"/>
                  </a:cubicBezTo>
                  <a:cubicBezTo>
                    <a:pt x="20234" y="14961"/>
                    <a:pt x="21364" y="14773"/>
                    <a:pt x="22473" y="14396"/>
                  </a:cubicBezTo>
                  <a:cubicBezTo>
                    <a:pt x="22787" y="14292"/>
                    <a:pt x="23101" y="14187"/>
                    <a:pt x="23414" y="14187"/>
                  </a:cubicBezTo>
                  <a:cubicBezTo>
                    <a:pt x="24042" y="14187"/>
                    <a:pt x="24628" y="14020"/>
                    <a:pt x="25214" y="13831"/>
                  </a:cubicBezTo>
                  <a:cubicBezTo>
                    <a:pt x="25611" y="13706"/>
                    <a:pt x="25988" y="13622"/>
                    <a:pt x="26427" y="13518"/>
                  </a:cubicBezTo>
                  <a:cubicBezTo>
                    <a:pt x="26888" y="13392"/>
                    <a:pt x="27390" y="13287"/>
                    <a:pt x="27850" y="13120"/>
                  </a:cubicBezTo>
                  <a:cubicBezTo>
                    <a:pt x="28290" y="12994"/>
                    <a:pt x="28750" y="12806"/>
                    <a:pt x="29210" y="12827"/>
                  </a:cubicBezTo>
                  <a:cubicBezTo>
                    <a:pt x="29273" y="12827"/>
                    <a:pt x="29336" y="12827"/>
                    <a:pt x="29399" y="12806"/>
                  </a:cubicBezTo>
                  <a:cubicBezTo>
                    <a:pt x="30152" y="12555"/>
                    <a:pt x="30947" y="12367"/>
                    <a:pt x="31617" y="11990"/>
                  </a:cubicBezTo>
                  <a:cubicBezTo>
                    <a:pt x="32370" y="11614"/>
                    <a:pt x="33165" y="11300"/>
                    <a:pt x="33918" y="10881"/>
                  </a:cubicBezTo>
                  <a:cubicBezTo>
                    <a:pt x="34086" y="10797"/>
                    <a:pt x="34274" y="10735"/>
                    <a:pt x="34399" y="10609"/>
                  </a:cubicBezTo>
                  <a:cubicBezTo>
                    <a:pt x="34839" y="10212"/>
                    <a:pt x="35362" y="9961"/>
                    <a:pt x="35906" y="9751"/>
                  </a:cubicBezTo>
                  <a:lnTo>
                    <a:pt x="36073" y="9668"/>
                  </a:lnTo>
                  <a:cubicBezTo>
                    <a:pt x="36596" y="9228"/>
                    <a:pt x="37161" y="8893"/>
                    <a:pt x="37831" y="8705"/>
                  </a:cubicBezTo>
                  <a:cubicBezTo>
                    <a:pt x="38919" y="7952"/>
                    <a:pt x="39944" y="7136"/>
                    <a:pt x="40781" y="6090"/>
                  </a:cubicBezTo>
                  <a:cubicBezTo>
                    <a:pt x="40865" y="6006"/>
                    <a:pt x="40928" y="5880"/>
                    <a:pt x="40969" y="5776"/>
                  </a:cubicBezTo>
                  <a:cubicBezTo>
                    <a:pt x="41011" y="5023"/>
                    <a:pt x="41346" y="4311"/>
                    <a:pt x="41241" y="3516"/>
                  </a:cubicBezTo>
                  <a:cubicBezTo>
                    <a:pt x="41220" y="3265"/>
                    <a:pt x="41137" y="3077"/>
                    <a:pt x="40907" y="2951"/>
                  </a:cubicBezTo>
                  <a:cubicBezTo>
                    <a:pt x="40823" y="2888"/>
                    <a:pt x="40718" y="2888"/>
                    <a:pt x="40676" y="2826"/>
                  </a:cubicBezTo>
                  <a:cubicBezTo>
                    <a:pt x="40091" y="2135"/>
                    <a:pt x="39295" y="1842"/>
                    <a:pt x="38500" y="1528"/>
                  </a:cubicBezTo>
                  <a:cubicBezTo>
                    <a:pt x="37831" y="1277"/>
                    <a:pt x="37161" y="1068"/>
                    <a:pt x="36471" y="1068"/>
                  </a:cubicBezTo>
                  <a:cubicBezTo>
                    <a:pt x="34922" y="1068"/>
                    <a:pt x="33395" y="1110"/>
                    <a:pt x="31868" y="1152"/>
                  </a:cubicBezTo>
                  <a:cubicBezTo>
                    <a:pt x="31617" y="1152"/>
                    <a:pt x="31449" y="1194"/>
                    <a:pt x="31156" y="1214"/>
                  </a:cubicBezTo>
                  <a:close/>
                </a:path>
              </a:pathLst>
            </a:custGeom>
            <a:solidFill>
              <a:srgbClr val="FB6A2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5" name="Google Shape;435;p18"/>
            <p:cNvSpPr/>
            <p:nvPr/>
          </p:nvSpPr>
          <p:spPr>
            <a:xfrm rot="631759">
              <a:off x="6928252" y="4174840"/>
              <a:ext cx="159225" cy="84823"/>
            </a:xfrm>
            <a:custGeom>
              <a:avLst/>
              <a:gdLst/>
              <a:ahLst/>
              <a:cxnLst/>
              <a:rect l="l" t="t" r="r" b="b"/>
              <a:pathLst>
                <a:path w="5776" h="3077" extrusionOk="0">
                  <a:moveTo>
                    <a:pt x="398" y="1"/>
                  </a:moveTo>
                  <a:lnTo>
                    <a:pt x="3181" y="1"/>
                  </a:lnTo>
                  <a:cubicBezTo>
                    <a:pt x="3432" y="1"/>
                    <a:pt x="3641" y="106"/>
                    <a:pt x="3871" y="168"/>
                  </a:cubicBezTo>
                  <a:cubicBezTo>
                    <a:pt x="4269" y="315"/>
                    <a:pt x="4645" y="461"/>
                    <a:pt x="5043" y="566"/>
                  </a:cubicBezTo>
                  <a:cubicBezTo>
                    <a:pt x="5273" y="650"/>
                    <a:pt x="5461" y="775"/>
                    <a:pt x="5587" y="963"/>
                  </a:cubicBezTo>
                  <a:cubicBezTo>
                    <a:pt x="5775" y="1215"/>
                    <a:pt x="5775" y="1675"/>
                    <a:pt x="5524" y="1842"/>
                  </a:cubicBezTo>
                  <a:cubicBezTo>
                    <a:pt x="5001" y="2219"/>
                    <a:pt x="4520" y="2658"/>
                    <a:pt x="3871" y="2847"/>
                  </a:cubicBezTo>
                  <a:cubicBezTo>
                    <a:pt x="3076" y="3077"/>
                    <a:pt x="2302" y="3035"/>
                    <a:pt x="1507" y="2972"/>
                  </a:cubicBezTo>
                  <a:cubicBezTo>
                    <a:pt x="963" y="2909"/>
                    <a:pt x="607" y="2470"/>
                    <a:pt x="230" y="2093"/>
                  </a:cubicBezTo>
                  <a:cubicBezTo>
                    <a:pt x="210" y="2031"/>
                    <a:pt x="189" y="1989"/>
                    <a:pt x="189" y="1926"/>
                  </a:cubicBezTo>
                  <a:cubicBezTo>
                    <a:pt x="147" y="1298"/>
                    <a:pt x="0" y="629"/>
                    <a:pt x="398" y="1"/>
                  </a:cubicBezTo>
                  <a:close/>
                </a:path>
              </a:pathLst>
            </a:custGeom>
            <a:solidFill>
              <a:srgbClr val="FFBF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6" name="Google Shape;436;p18"/>
            <p:cNvSpPr/>
            <p:nvPr/>
          </p:nvSpPr>
          <p:spPr>
            <a:xfrm rot="631759">
              <a:off x="6491293" y="4172251"/>
              <a:ext cx="114815" cy="84795"/>
            </a:xfrm>
            <a:custGeom>
              <a:avLst/>
              <a:gdLst/>
              <a:ahLst/>
              <a:cxnLst/>
              <a:rect l="l" t="t" r="r" b="b"/>
              <a:pathLst>
                <a:path w="4165" h="3076" extrusionOk="0">
                  <a:moveTo>
                    <a:pt x="3997" y="42"/>
                  </a:moveTo>
                  <a:cubicBezTo>
                    <a:pt x="4164" y="356"/>
                    <a:pt x="4101" y="733"/>
                    <a:pt x="4059" y="1067"/>
                  </a:cubicBezTo>
                  <a:cubicBezTo>
                    <a:pt x="3976" y="1402"/>
                    <a:pt x="3704" y="1590"/>
                    <a:pt x="3432" y="1779"/>
                  </a:cubicBezTo>
                  <a:cubicBezTo>
                    <a:pt x="3076" y="2009"/>
                    <a:pt x="2762" y="2281"/>
                    <a:pt x="2448" y="2511"/>
                  </a:cubicBezTo>
                  <a:cubicBezTo>
                    <a:pt x="1862" y="2950"/>
                    <a:pt x="1193" y="3076"/>
                    <a:pt x="461" y="3055"/>
                  </a:cubicBezTo>
                  <a:cubicBezTo>
                    <a:pt x="126" y="3034"/>
                    <a:pt x="21" y="2909"/>
                    <a:pt x="0" y="2553"/>
                  </a:cubicBezTo>
                  <a:cubicBezTo>
                    <a:pt x="0" y="2281"/>
                    <a:pt x="21" y="2030"/>
                    <a:pt x="251" y="1862"/>
                  </a:cubicBezTo>
                  <a:cubicBezTo>
                    <a:pt x="440" y="1695"/>
                    <a:pt x="607" y="1528"/>
                    <a:pt x="753" y="1360"/>
                  </a:cubicBezTo>
                  <a:cubicBezTo>
                    <a:pt x="1088" y="942"/>
                    <a:pt x="1570" y="733"/>
                    <a:pt x="2072" y="544"/>
                  </a:cubicBezTo>
                  <a:cubicBezTo>
                    <a:pt x="2637" y="314"/>
                    <a:pt x="3264" y="293"/>
                    <a:pt x="3808" y="42"/>
                  </a:cubicBezTo>
                  <a:cubicBezTo>
                    <a:pt x="3850" y="0"/>
                    <a:pt x="3913" y="21"/>
                    <a:pt x="3997" y="42"/>
                  </a:cubicBezTo>
                  <a:close/>
                </a:path>
              </a:pathLst>
            </a:custGeom>
            <a:solidFill>
              <a:srgbClr val="FFBF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7" name="Google Shape;437;p18"/>
            <p:cNvSpPr/>
            <p:nvPr/>
          </p:nvSpPr>
          <p:spPr>
            <a:xfrm rot="631759">
              <a:off x="6180350" y="3140802"/>
              <a:ext cx="77903" cy="98661"/>
            </a:xfrm>
            <a:custGeom>
              <a:avLst/>
              <a:gdLst/>
              <a:ahLst/>
              <a:cxnLst/>
              <a:rect l="l" t="t" r="r" b="b"/>
              <a:pathLst>
                <a:path w="2826" h="3579" extrusionOk="0">
                  <a:moveTo>
                    <a:pt x="1779" y="126"/>
                  </a:moveTo>
                  <a:cubicBezTo>
                    <a:pt x="2114" y="1235"/>
                    <a:pt x="2469" y="2323"/>
                    <a:pt x="2825" y="3453"/>
                  </a:cubicBezTo>
                  <a:cubicBezTo>
                    <a:pt x="2323" y="3558"/>
                    <a:pt x="1821" y="3578"/>
                    <a:pt x="1360" y="3474"/>
                  </a:cubicBezTo>
                  <a:cubicBezTo>
                    <a:pt x="733" y="3348"/>
                    <a:pt x="0" y="2930"/>
                    <a:pt x="84" y="2072"/>
                  </a:cubicBezTo>
                  <a:cubicBezTo>
                    <a:pt x="105" y="1674"/>
                    <a:pt x="105" y="1277"/>
                    <a:pt x="314" y="900"/>
                  </a:cubicBezTo>
                  <a:cubicBezTo>
                    <a:pt x="628" y="252"/>
                    <a:pt x="1047" y="1"/>
                    <a:pt x="1779" y="1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8" name="Google Shape;438;p18"/>
            <p:cNvSpPr/>
            <p:nvPr/>
          </p:nvSpPr>
          <p:spPr>
            <a:xfrm rot="631759">
              <a:off x="7183659" y="2956081"/>
              <a:ext cx="42701" cy="91163"/>
            </a:xfrm>
            <a:custGeom>
              <a:avLst/>
              <a:gdLst/>
              <a:ahLst/>
              <a:cxnLst/>
              <a:rect l="l" t="t" r="r" b="b"/>
              <a:pathLst>
                <a:path w="1549" h="3307" extrusionOk="0">
                  <a:moveTo>
                    <a:pt x="1088" y="3306"/>
                  </a:moveTo>
                  <a:cubicBezTo>
                    <a:pt x="1026" y="3202"/>
                    <a:pt x="984" y="3160"/>
                    <a:pt x="942" y="3076"/>
                  </a:cubicBezTo>
                  <a:lnTo>
                    <a:pt x="84" y="482"/>
                  </a:lnTo>
                  <a:cubicBezTo>
                    <a:pt x="0" y="231"/>
                    <a:pt x="147" y="42"/>
                    <a:pt x="419" y="21"/>
                  </a:cubicBezTo>
                  <a:cubicBezTo>
                    <a:pt x="712" y="0"/>
                    <a:pt x="921" y="42"/>
                    <a:pt x="1109" y="314"/>
                  </a:cubicBezTo>
                  <a:cubicBezTo>
                    <a:pt x="1402" y="691"/>
                    <a:pt x="1549" y="1088"/>
                    <a:pt x="1528" y="1591"/>
                  </a:cubicBezTo>
                  <a:cubicBezTo>
                    <a:pt x="1507" y="2156"/>
                    <a:pt x="1444" y="2721"/>
                    <a:pt x="1088" y="330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9" name="Google Shape;439;p18"/>
            <p:cNvSpPr/>
            <p:nvPr/>
          </p:nvSpPr>
          <p:spPr>
            <a:xfrm rot="631759">
              <a:off x="6724266" y="3438347"/>
              <a:ext cx="43859" cy="49041"/>
            </a:xfrm>
            <a:custGeom>
              <a:avLst/>
              <a:gdLst/>
              <a:ahLst/>
              <a:cxnLst/>
              <a:rect l="l" t="t" r="r" b="b"/>
              <a:pathLst>
                <a:path w="1591" h="1779" extrusionOk="0">
                  <a:moveTo>
                    <a:pt x="1548" y="0"/>
                  </a:moveTo>
                  <a:cubicBezTo>
                    <a:pt x="1569" y="356"/>
                    <a:pt x="1590" y="586"/>
                    <a:pt x="1590" y="817"/>
                  </a:cubicBezTo>
                  <a:cubicBezTo>
                    <a:pt x="1548" y="1507"/>
                    <a:pt x="1067" y="1779"/>
                    <a:pt x="439" y="1549"/>
                  </a:cubicBezTo>
                  <a:cubicBezTo>
                    <a:pt x="335" y="1486"/>
                    <a:pt x="230" y="1465"/>
                    <a:pt x="84" y="1402"/>
                  </a:cubicBezTo>
                  <a:cubicBezTo>
                    <a:pt x="42" y="1193"/>
                    <a:pt x="21" y="942"/>
                    <a:pt x="0" y="691"/>
                  </a:cubicBezTo>
                  <a:cubicBezTo>
                    <a:pt x="418" y="314"/>
                    <a:pt x="921" y="210"/>
                    <a:pt x="154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0" name="Google Shape;440;p18"/>
            <p:cNvSpPr/>
            <p:nvPr/>
          </p:nvSpPr>
          <p:spPr>
            <a:xfrm rot="631759">
              <a:off x="6976253" y="3005282"/>
              <a:ext cx="179404" cy="223263"/>
            </a:xfrm>
            <a:custGeom>
              <a:avLst/>
              <a:gdLst/>
              <a:ahLst/>
              <a:cxnLst/>
              <a:rect l="l" t="t" r="r" b="b"/>
              <a:pathLst>
                <a:path w="6508" h="8099" extrusionOk="0">
                  <a:moveTo>
                    <a:pt x="5901" y="2637"/>
                  </a:moveTo>
                  <a:cubicBezTo>
                    <a:pt x="5797" y="1842"/>
                    <a:pt x="5462" y="1089"/>
                    <a:pt x="4834" y="649"/>
                  </a:cubicBezTo>
                  <a:cubicBezTo>
                    <a:pt x="3851" y="1"/>
                    <a:pt x="2574" y="22"/>
                    <a:pt x="1696" y="838"/>
                  </a:cubicBezTo>
                  <a:cubicBezTo>
                    <a:pt x="1528" y="984"/>
                    <a:pt x="1382" y="1152"/>
                    <a:pt x="1235" y="1319"/>
                  </a:cubicBezTo>
                  <a:cubicBezTo>
                    <a:pt x="1172" y="1403"/>
                    <a:pt x="1089" y="1507"/>
                    <a:pt x="1026" y="1612"/>
                  </a:cubicBezTo>
                  <a:lnTo>
                    <a:pt x="963" y="1779"/>
                  </a:lnTo>
                  <a:cubicBezTo>
                    <a:pt x="147" y="3077"/>
                    <a:pt x="1" y="4750"/>
                    <a:pt x="859" y="6111"/>
                  </a:cubicBezTo>
                  <a:cubicBezTo>
                    <a:pt x="2114" y="8098"/>
                    <a:pt x="4771" y="7533"/>
                    <a:pt x="5922" y="5797"/>
                  </a:cubicBezTo>
                  <a:cubicBezTo>
                    <a:pt x="6508" y="4918"/>
                    <a:pt x="6403" y="3683"/>
                    <a:pt x="5901" y="2637"/>
                  </a:cubicBezTo>
                  <a:close/>
                </a:path>
              </a:pathLst>
            </a:custGeom>
            <a:solidFill>
              <a:srgbClr val="FB88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1" name="Google Shape;441;p18"/>
            <p:cNvSpPr/>
            <p:nvPr/>
          </p:nvSpPr>
          <p:spPr>
            <a:xfrm rot="631759">
              <a:off x="6288121" y="3122396"/>
              <a:ext cx="194400" cy="236495"/>
            </a:xfrm>
            <a:custGeom>
              <a:avLst/>
              <a:gdLst/>
              <a:ahLst/>
              <a:cxnLst/>
              <a:rect l="l" t="t" r="r" b="b"/>
              <a:pathLst>
                <a:path w="7052" h="8579" extrusionOk="0">
                  <a:moveTo>
                    <a:pt x="6821" y="3432"/>
                  </a:moveTo>
                  <a:cubicBezTo>
                    <a:pt x="6759" y="3097"/>
                    <a:pt x="6654" y="2762"/>
                    <a:pt x="6508" y="2490"/>
                  </a:cubicBezTo>
                  <a:cubicBezTo>
                    <a:pt x="5608" y="774"/>
                    <a:pt x="2846" y="0"/>
                    <a:pt x="1737" y="1674"/>
                  </a:cubicBezTo>
                  <a:cubicBezTo>
                    <a:pt x="1632" y="1695"/>
                    <a:pt x="1528" y="1716"/>
                    <a:pt x="1423" y="1779"/>
                  </a:cubicBezTo>
                  <a:cubicBezTo>
                    <a:pt x="63" y="2490"/>
                    <a:pt x="0" y="4582"/>
                    <a:pt x="837" y="5817"/>
                  </a:cubicBezTo>
                  <a:cubicBezTo>
                    <a:pt x="900" y="6507"/>
                    <a:pt x="1088" y="7198"/>
                    <a:pt x="1570" y="7679"/>
                  </a:cubicBezTo>
                  <a:cubicBezTo>
                    <a:pt x="2093" y="8265"/>
                    <a:pt x="2867" y="8307"/>
                    <a:pt x="3557" y="8077"/>
                  </a:cubicBezTo>
                  <a:cubicBezTo>
                    <a:pt x="5336" y="8579"/>
                    <a:pt x="7052" y="5984"/>
                    <a:pt x="7010" y="4310"/>
                  </a:cubicBezTo>
                  <a:cubicBezTo>
                    <a:pt x="7010" y="3997"/>
                    <a:pt x="6926" y="3683"/>
                    <a:pt x="6821" y="3432"/>
                  </a:cubicBezTo>
                  <a:close/>
                </a:path>
              </a:pathLst>
            </a:custGeom>
            <a:solidFill>
              <a:srgbClr val="FB88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2" name="Google Shape;442;p18"/>
            <p:cNvSpPr/>
            <p:nvPr/>
          </p:nvSpPr>
          <p:spPr>
            <a:xfrm rot="631759">
              <a:off x="5941863" y="3784744"/>
              <a:ext cx="129233" cy="239389"/>
            </a:xfrm>
            <a:custGeom>
              <a:avLst/>
              <a:gdLst/>
              <a:ahLst/>
              <a:cxnLst/>
              <a:rect l="l" t="t" r="r" b="b"/>
              <a:pathLst>
                <a:path w="4688" h="8684" extrusionOk="0">
                  <a:moveTo>
                    <a:pt x="0" y="4667"/>
                  </a:moveTo>
                  <a:cubicBezTo>
                    <a:pt x="84" y="4353"/>
                    <a:pt x="147" y="4039"/>
                    <a:pt x="251" y="3767"/>
                  </a:cubicBezTo>
                  <a:cubicBezTo>
                    <a:pt x="544" y="2846"/>
                    <a:pt x="1088" y="2093"/>
                    <a:pt x="1653" y="1298"/>
                  </a:cubicBezTo>
                  <a:cubicBezTo>
                    <a:pt x="2009" y="775"/>
                    <a:pt x="2448" y="377"/>
                    <a:pt x="3034" y="105"/>
                  </a:cubicBezTo>
                  <a:cubicBezTo>
                    <a:pt x="3139" y="43"/>
                    <a:pt x="3243" y="1"/>
                    <a:pt x="3369" y="1"/>
                  </a:cubicBezTo>
                  <a:cubicBezTo>
                    <a:pt x="3474" y="1"/>
                    <a:pt x="3599" y="43"/>
                    <a:pt x="3662" y="126"/>
                  </a:cubicBezTo>
                  <a:cubicBezTo>
                    <a:pt x="3704" y="210"/>
                    <a:pt x="3704" y="356"/>
                    <a:pt x="3683" y="440"/>
                  </a:cubicBezTo>
                  <a:cubicBezTo>
                    <a:pt x="3599" y="587"/>
                    <a:pt x="3453" y="691"/>
                    <a:pt x="3327" y="796"/>
                  </a:cubicBezTo>
                  <a:cubicBezTo>
                    <a:pt x="2134" y="1675"/>
                    <a:pt x="1507" y="2867"/>
                    <a:pt x="1067" y="4206"/>
                  </a:cubicBezTo>
                  <a:cubicBezTo>
                    <a:pt x="1026" y="4332"/>
                    <a:pt x="984" y="4499"/>
                    <a:pt x="1026" y="4646"/>
                  </a:cubicBezTo>
                  <a:cubicBezTo>
                    <a:pt x="1151" y="5797"/>
                    <a:pt x="1549" y="6822"/>
                    <a:pt x="2741" y="7282"/>
                  </a:cubicBezTo>
                  <a:lnTo>
                    <a:pt x="4394" y="7910"/>
                  </a:lnTo>
                  <a:cubicBezTo>
                    <a:pt x="4478" y="7952"/>
                    <a:pt x="4541" y="7994"/>
                    <a:pt x="4603" y="8056"/>
                  </a:cubicBezTo>
                  <a:cubicBezTo>
                    <a:pt x="4687" y="8098"/>
                    <a:pt x="4687" y="8307"/>
                    <a:pt x="4583" y="8370"/>
                  </a:cubicBezTo>
                  <a:cubicBezTo>
                    <a:pt x="4269" y="8538"/>
                    <a:pt x="3913" y="8684"/>
                    <a:pt x="3578" y="8579"/>
                  </a:cubicBezTo>
                  <a:cubicBezTo>
                    <a:pt x="2825" y="8328"/>
                    <a:pt x="2072" y="8098"/>
                    <a:pt x="1402" y="7596"/>
                  </a:cubicBezTo>
                  <a:cubicBezTo>
                    <a:pt x="942" y="7240"/>
                    <a:pt x="544" y="6822"/>
                    <a:pt x="398" y="6194"/>
                  </a:cubicBezTo>
                  <a:cubicBezTo>
                    <a:pt x="251" y="5713"/>
                    <a:pt x="0" y="5253"/>
                    <a:pt x="0" y="466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3" name="Google Shape;443;p18"/>
            <p:cNvSpPr/>
            <p:nvPr/>
          </p:nvSpPr>
          <p:spPr>
            <a:xfrm rot="631759">
              <a:off x="6040177" y="3890014"/>
              <a:ext cx="55409" cy="100398"/>
            </a:xfrm>
            <a:custGeom>
              <a:avLst/>
              <a:gdLst/>
              <a:ahLst/>
              <a:cxnLst/>
              <a:rect l="l" t="t" r="r" b="b"/>
              <a:pathLst>
                <a:path w="2010" h="3642" extrusionOk="0">
                  <a:moveTo>
                    <a:pt x="1" y="1946"/>
                  </a:moveTo>
                  <a:cubicBezTo>
                    <a:pt x="1" y="1130"/>
                    <a:pt x="419" y="607"/>
                    <a:pt x="984" y="126"/>
                  </a:cubicBezTo>
                  <a:cubicBezTo>
                    <a:pt x="1130" y="21"/>
                    <a:pt x="1256" y="0"/>
                    <a:pt x="1381" y="105"/>
                  </a:cubicBezTo>
                  <a:cubicBezTo>
                    <a:pt x="1507" y="189"/>
                    <a:pt x="1570" y="440"/>
                    <a:pt x="1465" y="586"/>
                  </a:cubicBezTo>
                  <a:cubicBezTo>
                    <a:pt x="1235" y="837"/>
                    <a:pt x="1089" y="1172"/>
                    <a:pt x="963" y="1486"/>
                  </a:cubicBezTo>
                  <a:cubicBezTo>
                    <a:pt x="775" y="2051"/>
                    <a:pt x="879" y="2365"/>
                    <a:pt x="1381" y="2699"/>
                  </a:cubicBezTo>
                  <a:cubicBezTo>
                    <a:pt x="1549" y="2804"/>
                    <a:pt x="1695" y="2846"/>
                    <a:pt x="1821" y="2992"/>
                  </a:cubicBezTo>
                  <a:cubicBezTo>
                    <a:pt x="1905" y="3055"/>
                    <a:pt x="2009" y="3202"/>
                    <a:pt x="1988" y="3264"/>
                  </a:cubicBezTo>
                  <a:cubicBezTo>
                    <a:pt x="1967" y="3411"/>
                    <a:pt x="1821" y="3536"/>
                    <a:pt x="1716" y="3578"/>
                  </a:cubicBezTo>
                  <a:cubicBezTo>
                    <a:pt x="1612" y="3641"/>
                    <a:pt x="1444" y="3641"/>
                    <a:pt x="1298" y="3620"/>
                  </a:cubicBezTo>
                  <a:cubicBezTo>
                    <a:pt x="837" y="3474"/>
                    <a:pt x="440" y="3202"/>
                    <a:pt x="210" y="2804"/>
                  </a:cubicBezTo>
                  <a:cubicBezTo>
                    <a:pt x="84" y="2532"/>
                    <a:pt x="42" y="2218"/>
                    <a:pt x="1" y="194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4" name="Google Shape;444;p18"/>
            <p:cNvSpPr/>
            <p:nvPr/>
          </p:nvSpPr>
          <p:spPr>
            <a:xfrm rot="631759">
              <a:off x="7484387" y="3631350"/>
              <a:ext cx="161513" cy="155752"/>
            </a:xfrm>
            <a:custGeom>
              <a:avLst/>
              <a:gdLst/>
              <a:ahLst/>
              <a:cxnLst/>
              <a:rect l="l" t="t" r="r" b="b"/>
              <a:pathLst>
                <a:path w="5859" h="5650" extrusionOk="0">
                  <a:moveTo>
                    <a:pt x="4875" y="5650"/>
                  </a:moveTo>
                  <a:cubicBezTo>
                    <a:pt x="4562" y="5273"/>
                    <a:pt x="5064" y="5043"/>
                    <a:pt x="4959" y="4708"/>
                  </a:cubicBezTo>
                  <a:cubicBezTo>
                    <a:pt x="4875" y="4436"/>
                    <a:pt x="4917" y="4122"/>
                    <a:pt x="4917" y="3871"/>
                  </a:cubicBezTo>
                  <a:cubicBezTo>
                    <a:pt x="4080" y="2867"/>
                    <a:pt x="3202" y="2009"/>
                    <a:pt x="2009" y="1486"/>
                  </a:cubicBezTo>
                  <a:cubicBezTo>
                    <a:pt x="1695" y="1318"/>
                    <a:pt x="1402" y="1151"/>
                    <a:pt x="1067" y="984"/>
                  </a:cubicBezTo>
                  <a:cubicBezTo>
                    <a:pt x="858" y="879"/>
                    <a:pt x="691" y="754"/>
                    <a:pt x="419" y="858"/>
                  </a:cubicBezTo>
                  <a:cubicBezTo>
                    <a:pt x="209" y="942"/>
                    <a:pt x="105" y="754"/>
                    <a:pt x="63" y="565"/>
                  </a:cubicBezTo>
                  <a:cubicBezTo>
                    <a:pt x="0" y="356"/>
                    <a:pt x="105" y="210"/>
                    <a:pt x="272" y="126"/>
                  </a:cubicBezTo>
                  <a:cubicBezTo>
                    <a:pt x="565" y="0"/>
                    <a:pt x="837" y="0"/>
                    <a:pt x="1130" y="105"/>
                  </a:cubicBezTo>
                  <a:cubicBezTo>
                    <a:pt x="2386" y="628"/>
                    <a:pt x="3641" y="1088"/>
                    <a:pt x="4603" y="2114"/>
                  </a:cubicBezTo>
                  <a:lnTo>
                    <a:pt x="5545" y="3055"/>
                  </a:lnTo>
                  <a:cubicBezTo>
                    <a:pt x="5754" y="3264"/>
                    <a:pt x="5838" y="3495"/>
                    <a:pt x="5838" y="3767"/>
                  </a:cubicBezTo>
                  <a:lnTo>
                    <a:pt x="5838" y="4541"/>
                  </a:lnTo>
                  <a:cubicBezTo>
                    <a:pt x="5859" y="5022"/>
                    <a:pt x="5650" y="5336"/>
                    <a:pt x="5210" y="5482"/>
                  </a:cubicBezTo>
                  <a:cubicBezTo>
                    <a:pt x="5126" y="5587"/>
                    <a:pt x="4980" y="5629"/>
                    <a:pt x="4875" y="565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5" name="Google Shape;445;p18"/>
            <p:cNvSpPr/>
            <p:nvPr/>
          </p:nvSpPr>
          <p:spPr>
            <a:xfrm rot="631759">
              <a:off x="7539449" y="3544528"/>
              <a:ext cx="105580" cy="47304"/>
            </a:xfrm>
            <a:custGeom>
              <a:avLst/>
              <a:gdLst/>
              <a:ahLst/>
              <a:cxnLst/>
              <a:rect l="l" t="t" r="r" b="b"/>
              <a:pathLst>
                <a:path w="3830" h="1716" extrusionOk="0">
                  <a:moveTo>
                    <a:pt x="3599" y="1716"/>
                  </a:moveTo>
                  <a:cubicBezTo>
                    <a:pt x="3495" y="1674"/>
                    <a:pt x="3327" y="1653"/>
                    <a:pt x="3223" y="1548"/>
                  </a:cubicBezTo>
                  <a:cubicBezTo>
                    <a:pt x="2720" y="1046"/>
                    <a:pt x="2156" y="879"/>
                    <a:pt x="1465" y="879"/>
                  </a:cubicBezTo>
                  <a:cubicBezTo>
                    <a:pt x="1130" y="879"/>
                    <a:pt x="775" y="879"/>
                    <a:pt x="419" y="837"/>
                  </a:cubicBezTo>
                  <a:cubicBezTo>
                    <a:pt x="293" y="795"/>
                    <a:pt x="147" y="732"/>
                    <a:pt x="63" y="649"/>
                  </a:cubicBezTo>
                  <a:cubicBezTo>
                    <a:pt x="0" y="586"/>
                    <a:pt x="0" y="419"/>
                    <a:pt x="63" y="356"/>
                  </a:cubicBezTo>
                  <a:cubicBezTo>
                    <a:pt x="105" y="272"/>
                    <a:pt x="251" y="168"/>
                    <a:pt x="356" y="168"/>
                  </a:cubicBezTo>
                  <a:cubicBezTo>
                    <a:pt x="1298" y="105"/>
                    <a:pt x="2197" y="0"/>
                    <a:pt x="3097" y="419"/>
                  </a:cubicBezTo>
                  <a:cubicBezTo>
                    <a:pt x="3348" y="523"/>
                    <a:pt x="3536" y="691"/>
                    <a:pt x="3641" y="963"/>
                  </a:cubicBezTo>
                  <a:cubicBezTo>
                    <a:pt x="3746" y="1172"/>
                    <a:pt x="3829" y="1444"/>
                    <a:pt x="3599" y="171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6" name="Google Shape;446;p18"/>
            <p:cNvSpPr/>
            <p:nvPr/>
          </p:nvSpPr>
          <p:spPr>
            <a:xfrm rot="631759">
              <a:off x="6053849" y="2552528"/>
              <a:ext cx="1454694" cy="1759250"/>
            </a:xfrm>
            <a:custGeom>
              <a:avLst/>
              <a:gdLst/>
              <a:ahLst/>
              <a:cxnLst/>
              <a:rect l="l" t="t" r="r" b="b"/>
              <a:pathLst>
                <a:path w="52770" h="63818" extrusionOk="0">
                  <a:moveTo>
                    <a:pt x="19460" y="34504"/>
                  </a:moveTo>
                  <a:cubicBezTo>
                    <a:pt x="19104" y="34441"/>
                    <a:pt x="18832" y="34566"/>
                    <a:pt x="18560" y="34608"/>
                  </a:cubicBezTo>
                  <a:cubicBezTo>
                    <a:pt x="18288" y="34650"/>
                    <a:pt x="18037" y="34734"/>
                    <a:pt x="17765" y="34734"/>
                  </a:cubicBezTo>
                  <a:cubicBezTo>
                    <a:pt x="16154" y="34797"/>
                    <a:pt x="14522" y="34797"/>
                    <a:pt x="12931" y="34504"/>
                  </a:cubicBezTo>
                  <a:cubicBezTo>
                    <a:pt x="12638" y="34441"/>
                    <a:pt x="12387" y="34315"/>
                    <a:pt x="12115" y="34190"/>
                  </a:cubicBezTo>
                  <a:cubicBezTo>
                    <a:pt x="11488" y="33876"/>
                    <a:pt x="10860" y="33520"/>
                    <a:pt x="10211" y="33185"/>
                  </a:cubicBezTo>
                  <a:cubicBezTo>
                    <a:pt x="9709" y="33688"/>
                    <a:pt x="9186" y="33709"/>
                    <a:pt x="8579" y="33457"/>
                  </a:cubicBezTo>
                  <a:cubicBezTo>
                    <a:pt x="8349" y="33353"/>
                    <a:pt x="8056" y="33374"/>
                    <a:pt x="7805" y="33353"/>
                  </a:cubicBezTo>
                  <a:cubicBezTo>
                    <a:pt x="7010" y="33311"/>
                    <a:pt x="6194" y="33416"/>
                    <a:pt x="5441" y="33123"/>
                  </a:cubicBezTo>
                  <a:cubicBezTo>
                    <a:pt x="5148" y="33018"/>
                    <a:pt x="4792" y="33060"/>
                    <a:pt x="4478" y="33081"/>
                  </a:cubicBezTo>
                  <a:cubicBezTo>
                    <a:pt x="4039" y="33123"/>
                    <a:pt x="3599" y="33018"/>
                    <a:pt x="3202" y="32830"/>
                  </a:cubicBezTo>
                  <a:cubicBezTo>
                    <a:pt x="2721" y="32620"/>
                    <a:pt x="2260" y="32348"/>
                    <a:pt x="1737" y="32202"/>
                  </a:cubicBezTo>
                  <a:cubicBezTo>
                    <a:pt x="1528" y="32139"/>
                    <a:pt x="1340" y="31930"/>
                    <a:pt x="1235" y="31721"/>
                  </a:cubicBezTo>
                  <a:cubicBezTo>
                    <a:pt x="1089" y="31449"/>
                    <a:pt x="900" y="31198"/>
                    <a:pt x="607" y="31030"/>
                  </a:cubicBezTo>
                  <a:cubicBezTo>
                    <a:pt x="189" y="30737"/>
                    <a:pt x="1" y="30298"/>
                    <a:pt x="1" y="29712"/>
                  </a:cubicBezTo>
                  <a:cubicBezTo>
                    <a:pt x="42" y="28059"/>
                    <a:pt x="1" y="26427"/>
                    <a:pt x="1" y="24774"/>
                  </a:cubicBezTo>
                  <a:lnTo>
                    <a:pt x="1" y="18685"/>
                  </a:lnTo>
                  <a:cubicBezTo>
                    <a:pt x="1" y="18225"/>
                    <a:pt x="84" y="17807"/>
                    <a:pt x="147" y="17367"/>
                  </a:cubicBezTo>
                  <a:lnTo>
                    <a:pt x="294" y="15882"/>
                  </a:lnTo>
                  <a:cubicBezTo>
                    <a:pt x="377" y="14835"/>
                    <a:pt x="586" y="13810"/>
                    <a:pt x="942" y="12869"/>
                  </a:cubicBezTo>
                  <a:cubicBezTo>
                    <a:pt x="1528" y="11425"/>
                    <a:pt x="2156" y="10002"/>
                    <a:pt x="3014" y="8684"/>
                  </a:cubicBezTo>
                  <a:cubicBezTo>
                    <a:pt x="3244" y="8349"/>
                    <a:pt x="3495" y="8014"/>
                    <a:pt x="3767" y="7721"/>
                  </a:cubicBezTo>
                  <a:lnTo>
                    <a:pt x="6194" y="5294"/>
                  </a:lnTo>
                  <a:cubicBezTo>
                    <a:pt x="6445" y="5043"/>
                    <a:pt x="6696" y="4855"/>
                    <a:pt x="6968" y="4687"/>
                  </a:cubicBezTo>
                  <a:cubicBezTo>
                    <a:pt x="7931" y="4018"/>
                    <a:pt x="8956" y="3432"/>
                    <a:pt x="9897" y="2721"/>
                  </a:cubicBezTo>
                  <a:cubicBezTo>
                    <a:pt x="11299" y="1674"/>
                    <a:pt x="12890" y="963"/>
                    <a:pt x="14543" y="419"/>
                  </a:cubicBezTo>
                  <a:cubicBezTo>
                    <a:pt x="15254" y="189"/>
                    <a:pt x="16028" y="105"/>
                    <a:pt x="16802" y="63"/>
                  </a:cubicBezTo>
                  <a:cubicBezTo>
                    <a:pt x="17848" y="1"/>
                    <a:pt x="18916" y="22"/>
                    <a:pt x="19983" y="63"/>
                  </a:cubicBezTo>
                  <a:cubicBezTo>
                    <a:pt x="20297" y="63"/>
                    <a:pt x="20652" y="105"/>
                    <a:pt x="20945" y="189"/>
                  </a:cubicBezTo>
                  <a:cubicBezTo>
                    <a:pt x="21929" y="440"/>
                    <a:pt x="22891" y="733"/>
                    <a:pt x="23833" y="1005"/>
                  </a:cubicBezTo>
                  <a:cubicBezTo>
                    <a:pt x="24481" y="1172"/>
                    <a:pt x="25067" y="1528"/>
                    <a:pt x="25527" y="2072"/>
                  </a:cubicBezTo>
                  <a:cubicBezTo>
                    <a:pt x="25716" y="2281"/>
                    <a:pt x="25946" y="2490"/>
                    <a:pt x="26113" y="2637"/>
                  </a:cubicBezTo>
                  <a:cubicBezTo>
                    <a:pt x="26846" y="2428"/>
                    <a:pt x="27515" y="2260"/>
                    <a:pt x="28206" y="2093"/>
                  </a:cubicBezTo>
                  <a:cubicBezTo>
                    <a:pt x="28833" y="1926"/>
                    <a:pt x="29482" y="1926"/>
                    <a:pt x="30110" y="2156"/>
                  </a:cubicBezTo>
                  <a:cubicBezTo>
                    <a:pt x="30633" y="2302"/>
                    <a:pt x="31177" y="2428"/>
                    <a:pt x="31721" y="2574"/>
                  </a:cubicBezTo>
                  <a:cubicBezTo>
                    <a:pt x="32307" y="2700"/>
                    <a:pt x="32851" y="2930"/>
                    <a:pt x="33332" y="3265"/>
                  </a:cubicBezTo>
                  <a:cubicBezTo>
                    <a:pt x="33960" y="3746"/>
                    <a:pt x="34608" y="4248"/>
                    <a:pt x="35341" y="4541"/>
                  </a:cubicBezTo>
                  <a:cubicBezTo>
                    <a:pt x="35550" y="4625"/>
                    <a:pt x="35738" y="4813"/>
                    <a:pt x="35885" y="4980"/>
                  </a:cubicBezTo>
                  <a:lnTo>
                    <a:pt x="38647" y="7721"/>
                  </a:lnTo>
                  <a:cubicBezTo>
                    <a:pt x="38814" y="7910"/>
                    <a:pt x="38981" y="8119"/>
                    <a:pt x="39128" y="8307"/>
                  </a:cubicBezTo>
                  <a:cubicBezTo>
                    <a:pt x="39525" y="8830"/>
                    <a:pt x="39881" y="9353"/>
                    <a:pt x="40299" y="9856"/>
                  </a:cubicBezTo>
                  <a:cubicBezTo>
                    <a:pt x="41492" y="11216"/>
                    <a:pt x="42015" y="12869"/>
                    <a:pt x="42538" y="14542"/>
                  </a:cubicBezTo>
                  <a:cubicBezTo>
                    <a:pt x="42852" y="15568"/>
                    <a:pt x="42978" y="16614"/>
                    <a:pt x="42957" y="17681"/>
                  </a:cubicBezTo>
                  <a:cubicBezTo>
                    <a:pt x="42915" y="18539"/>
                    <a:pt x="42915" y="19376"/>
                    <a:pt x="42957" y="20234"/>
                  </a:cubicBezTo>
                  <a:cubicBezTo>
                    <a:pt x="42978" y="21259"/>
                    <a:pt x="42664" y="22201"/>
                    <a:pt x="42308" y="23142"/>
                  </a:cubicBezTo>
                  <a:cubicBezTo>
                    <a:pt x="42120" y="23644"/>
                    <a:pt x="41743" y="23958"/>
                    <a:pt x="41325" y="24272"/>
                  </a:cubicBezTo>
                  <a:cubicBezTo>
                    <a:pt x="41053" y="24481"/>
                    <a:pt x="40760" y="24502"/>
                    <a:pt x="40425" y="24314"/>
                  </a:cubicBezTo>
                  <a:cubicBezTo>
                    <a:pt x="39735" y="23958"/>
                    <a:pt x="39023" y="23728"/>
                    <a:pt x="38249" y="23770"/>
                  </a:cubicBezTo>
                  <a:cubicBezTo>
                    <a:pt x="37810" y="23791"/>
                    <a:pt x="37349" y="23770"/>
                    <a:pt x="36826" y="23770"/>
                  </a:cubicBezTo>
                  <a:cubicBezTo>
                    <a:pt x="36073" y="24628"/>
                    <a:pt x="35320" y="25632"/>
                    <a:pt x="34462" y="26490"/>
                  </a:cubicBezTo>
                  <a:cubicBezTo>
                    <a:pt x="33625" y="27348"/>
                    <a:pt x="32641" y="28080"/>
                    <a:pt x="31679" y="28896"/>
                  </a:cubicBezTo>
                  <a:cubicBezTo>
                    <a:pt x="32097" y="29168"/>
                    <a:pt x="32537" y="29210"/>
                    <a:pt x="32934" y="29335"/>
                  </a:cubicBezTo>
                  <a:cubicBezTo>
                    <a:pt x="33625" y="29545"/>
                    <a:pt x="34294" y="29733"/>
                    <a:pt x="34985" y="29921"/>
                  </a:cubicBezTo>
                  <a:cubicBezTo>
                    <a:pt x="35654" y="30110"/>
                    <a:pt x="36345" y="30277"/>
                    <a:pt x="37014" y="30507"/>
                  </a:cubicBezTo>
                  <a:cubicBezTo>
                    <a:pt x="37349" y="30612"/>
                    <a:pt x="37663" y="30737"/>
                    <a:pt x="38019" y="30863"/>
                  </a:cubicBezTo>
                  <a:cubicBezTo>
                    <a:pt x="38333" y="30968"/>
                    <a:pt x="38605" y="31093"/>
                    <a:pt x="38919" y="31177"/>
                  </a:cubicBezTo>
                  <a:cubicBezTo>
                    <a:pt x="39735" y="31365"/>
                    <a:pt x="40467" y="31721"/>
                    <a:pt x="41178" y="32181"/>
                  </a:cubicBezTo>
                  <a:cubicBezTo>
                    <a:pt x="41408" y="32328"/>
                    <a:pt x="41680" y="32495"/>
                    <a:pt x="41952" y="32558"/>
                  </a:cubicBezTo>
                  <a:cubicBezTo>
                    <a:pt x="42538" y="32746"/>
                    <a:pt x="42999" y="33081"/>
                    <a:pt x="43459" y="33478"/>
                  </a:cubicBezTo>
                  <a:cubicBezTo>
                    <a:pt x="43919" y="33918"/>
                    <a:pt x="44359" y="34399"/>
                    <a:pt x="44924" y="34755"/>
                  </a:cubicBezTo>
                  <a:cubicBezTo>
                    <a:pt x="45133" y="34880"/>
                    <a:pt x="45279" y="35152"/>
                    <a:pt x="45468" y="35341"/>
                  </a:cubicBezTo>
                  <a:lnTo>
                    <a:pt x="47121" y="35341"/>
                  </a:lnTo>
                  <a:cubicBezTo>
                    <a:pt x="47351" y="35341"/>
                    <a:pt x="47581" y="35341"/>
                    <a:pt x="47811" y="35403"/>
                  </a:cubicBezTo>
                  <a:cubicBezTo>
                    <a:pt x="47916" y="35445"/>
                    <a:pt x="48020" y="35592"/>
                    <a:pt x="48083" y="35738"/>
                  </a:cubicBezTo>
                  <a:cubicBezTo>
                    <a:pt x="48125" y="35906"/>
                    <a:pt x="48020" y="36094"/>
                    <a:pt x="47853" y="36157"/>
                  </a:cubicBezTo>
                  <a:cubicBezTo>
                    <a:pt x="47665" y="36198"/>
                    <a:pt x="47455" y="36198"/>
                    <a:pt x="47246" y="36219"/>
                  </a:cubicBezTo>
                  <a:cubicBezTo>
                    <a:pt x="46974" y="36261"/>
                    <a:pt x="46723" y="36157"/>
                    <a:pt x="46493" y="36324"/>
                  </a:cubicBezTo>
                  <a:cubicBezTo>
                    <a:pt x="46493" y="36554"/>
                    <a:pt x="46639" y="36638"/>
                    <a:pt x="46765" y="36742"/>
                  </a:cubicBezTo>
                  <a:cubicBezTo>
                    <a:pt x="46911" y="36847"/>
                    <a:pt x="47079" y="36931"/>
                    <a:pt x="47183" y="37056"/>
                  </a:cubicBezTo>
                  <a:cubicBezTo>
                    <a:pt x="47330" y="37203"/>
                    <a:pt x="47372" y="37370"/>
                    <a:pt x="47246" y="37538"/>
                  </a:cubicBezTo>
                  <a:cubicBezTo>
                    <a:pt x="47162" y="37642"/>
                    <a:pt x="47016" y="37726"/>
                    <a:pt x="46870" y="37726"/>
                  </a:cubicBezTo>
                  <a:cubicBezTo>
                    <a:pt x="46660" y="37726"/>
                    <a:pt x="46430" y="37642"/>
                    <a:pt x="46137" y="37579"/>
                  </a:cubicBezTo>
                  <a:cubicBezTo>
                    <a:pt x="46242" y="37872"/>
                    <a:pt x="46325" y="38082"/>
                    <a:pt x="46409" y="38270"/>
                  </a:cubicBezTo>
                  <a:cubicBezTo>
                    <a:pt x="46493" y="38312"/>
                    <a:pt x="46514" y="38354"/>
                    <a:pt x="46556" y="38374"/>
                  </a:cubicBezTo>
                  <a:cubicBezTo>
                    <a:pt x="47037" y="38521"/>
                    <a:pt x="47497" y="38667"/>
                    <a:pt x="47999" y="38814"/>
                  </a:cubicBezTo>
                  <a:cubicBezTo>
                    <a:pt x="48648" y="39023"/>
                    <a:pt x="49276" y="39232"/>
                    <a:pt x="49945" y="39442"/>
                  </a:cubicBezTo>
                  <a:cubicBezTo>
                    <a:pt x="49966" y="39442"/>
                    <a:pt x="49987" y="39442"/>
                    <a:pt x="50008" y="39463"/>
                  </a:cubicBezTo>
                  <a:cubicBezTo>
                    <a:pt x="50636" y="39776"/>
                    <a:pt x="52205" y="40823"/>
                    <a:pt x="52289" y="41764"/>
                  </a:cubicBezTo>
                  <a:cubicBezTo>
                    <a:pt x="52770" y="42894"/>
                    <a:pt x="52310" y="43919"/>
                    <a:pt x="51933" y="44945"/>
                  </a:cubicBezTo>
                  <a:cubicBezTo>
                    <a:pt x="51870" y="45091"/>
                    <a:pt x="51724" y="45217"/>
                    <a:pt x="51577" y="45321"/>
                  </a:cubicBezTo>
                  <a:lnTo>
                    <a:pt x="47895" y="48627"/>
                  </a:lnTo>
                  <a:cubicBezTo>
                    <a:pt x="47706" y="48774"/>
                    <a:pt x="47539" y="48941"/>
                    <a:pt x="47330" y="49046"/>
                  </a:cubicBezTo>
                  <a:cubicBezTo>
                    <a:pt x="45970" y="49820"/>
                    <a:pt x="44610" y="50594"/>
                    <a:pt x="43250" y="51347"/>
                  </a:cubicBezTo>
                  <a:cubicBezTo>
                    <a:pt x="41806" y="52163"/>
                    <a:pt x="40237" y="52686"/>
                    <a:pt x="38688" y="53272"/>
                  </a:cubicBezTo>
                  <a:cubicBezTo>
                    <a:pt x="38333" y="53419"/>
                    <a:pt x="37977" y="53565"/>
                    <a:pt x="37642" y="53691"/>
                  </a:cubicBezTo>
                  <a:lnTo>
                    <a:pt x="37642" y="54841"/>
                  </a:lnTo>
                  <a:cubicBezTo>
                    <a:pt x="37642" y="55218"/>
                    <a:pt x="37600" y="55616"/>
                    <a:pt x="37726" y="56034"/>
                  </a:cubicBezTo>
                  <a:cubicBezTo>
                    <a:pt x="38019" y="56034"/>
                    <a:pt x="38270" y="56055"/>
                    <a:pt x="38542" y="56055"/>
                  </a:cubicBezTo>
                  <a:cubicBezTo>
                    <a:pt x="39002" y="56055"/>
                    <a:pt x="39483" y="56034"/>
                    <a:pt x="39944" y="56034"/>
                  </a:cubicBezTo>
                  <a:cubicBezTo>
                    <a:pt x="40216" y="56034"/>
                    <a:pt x="40467" y="56055"/>
                    <a:pt x="40739" y="56139"/>
                  </a:cubicBezTo>
                  <a:cubicBezTo>
                    <a:pt x="41199" y="56285"/>
                    <a:pt x="41680" y="56473"/>
                    <a:pt x="42162" y="56515"/>
                  </a:cubicBezTo>
                  <a:cubicBezTo>
                    <a:pt x="42664" y="56599"/>
                    <a:pt x="43417" y="57394"/>
                    <a:pt x="43459" y="57854"/>
                  </a:cubicBezTo>
                  <a:cubicBezTo>
                    <a:pt x="43522" y="58566"/>
                    <a:pt x="43417" y="59214"/>
                    <a:pt x="42748" y="59612"/>
                  </a:cubicBezTo>
                  <a:cubicBezTo>
                    <a:pt x="42643" y="59654"/>
                    <a:pt x="42538" y="59717"/>
                    <a:pt x="42455" y="59800"/>
                  </a:cubicBezTo>
                  <a:cubicBezTo>
                    <a:pt x="42036" y="60261"/>
                    <a:pt x="41492" y="60428"/>
                    <a:pt x="40948" y="60637"/>
                  </a:cubicBezTo>
                  <a:cubicBezTo>
                    <a:pt x="40320" y="60867"/>
                    <a:pt x="39693" y="60888"/>
                    <a:pt x="39023" y="60888"/>
                  </a:cubicBezTo>
                  <a:cubicBezTo>
                    <a:pt x="37558" y="60888"/>
                    <a:pt x="37914" y="60993"/>
                    <a:pt x="36659" y="60030"/>
                  </a:cubicBezTo>
                  <a:cubicBezTo>
                    <a:pt x="36470" y="59905"/>
                    <a:pt x="36303" y="59717"/>
                    <a:pt x="36136" y="59549"/>
                  </a:cubicBezTo>
                  <a:cubicBezTo>
                    <a:pt x="35947" y="59382"/>
                    <a:pt x="35864" y="59173"/>
                    <a:pt x="35864" y="58921"/>
                  </a:cubicBezTo>
                  <a:lnTo>
                    <a:pt x="35864" y="57331"/>
                  </a:lnTo>
                  <a:cubicBezTo>
                    <a:pt x="35864" y="57143"/>
                    <a:pt x="35926" y="56997"/>
                    <a:pt x="35968" y="56808"/>
                  </a:cubicBezTo>
                  <a:cubicBezTo>
                    <a:pt x="36052" y="56557"/>
                    <a:pt x="36198" y="56306"/>
                    <a:pt x="36240" y="56076"/>
                  </a:cubicBezTo>
                  <a:cubicBezTo>
                    <a:pt x="36261" y="55469"/>
                    <a:pt x="36303" y="54841"/>
                    <a:pt x="36198" y="54193"/>
                  </a:cubicBezTo>
                  <a:cubicBezTo>
                    <a:pt x="34420" y="54569"/>
                    <a:pt x="32788" y="55155"/>
                    <a:pt x="31072" y="55616"/>
                  </a:cubicBezTo>
                  <a:cubicBezTo>
                    <a:pt x="29398" y="56055"/>
                    <a:pt x="27703" y="56411"/>
                    <a:pt x="26009" y="56829"/>
                  </a:cubicBezTo>
                  <a:cubicBezTo>
                    <a:pt x="25841" y="57457"/>
                    <a:pt x="25883" y="58482"/>
                    <a:pt x="26092" y="59068"/>
                  </a:cubicBezTo>
                  <a:cubicBezTo>
                    <a:pt x="26343" y="59717"/>
                    <a:pt x="26302" y="60386"/>
                    <a:pt x="26197" y="61077"/>
                  </a:cubicBezTo>
                  <a:cubicBezTo>
                    <a:pt x="26113" y="61537"/>
                    <a:pt x="25799" y="61914"/>
                    <a:pt x="25402" y="62206"/>
                  </a:cubicBezTo>
                  <a:cubicBezTo>
                    <a:pt x="25046" y="62458"/>
                    <a:pt x="24690" y="62730"/>
                    <a:pt x="24335" y="62981"/>
                  </a:cubicBezTo>
                  <a:cubicBezTo>
                    <a:pt x="23477" y="63671"/>
                    <a:pt x="22473" y="63818"/>
                    <a:pt x="21405" y="63713"/>
                  </a:cubicBezTo>
                  <a:cubicBezTo>
                    <a:pt x="21008" y="63692"/>
                    <a:pt x="20694" y="63462"/>
                    <a:pt x="20380" y="63253"/>
                  </a:cubicBezTo>
                  <a:cubicBezTo>
                    <a:pt x="20255" y="62771"/>
                    <a:pt x="20276" y="62269"/>
                    <a:pt x="20338" y="61830"/>
                  </a:cubicBezTo>
                  <a:cubicBezTo>
                    <a:pt x="20359" y="61642"/>
                    <a:pt x="20443" y="61432"/>
                    <a:pt x="20569" y="61286"/>
                  </a:cubicBezTo>
                  <a:cubicBezTo>
                    <a:pt x="20987" y="60846"/>
                    <a:pt x="21426" y="60386"/>
                    <a:pt x="21866" y="59968"/>
                  </a:cubicBezTo>
                  <a:cubicBezTo>
                    <a:pt x="21949" y="59905"/>
                    <a:pt x="22054" y="59800"/>
                    <a:pt x="22159" y="59758"/>
                  </a:cubicBezTo>
                  <a:cubicBezTo>
                    <a:pt x="22766" y="59633"/>
                    <a:pt x="23289" y="59277"/>
                    <a:pt x="23895" y="59173"/>
                  </a:cubicBezTo>
                  <a:cubicBezTo>
                    <a:pt x="24251" y="59110"/>
                    <a:pt x="24628" y="58963"/>
                    <a:pt x="25004" y="58817"/>
                  </a:cubicBezTo>
                  <a:cubicBezTo>
                    <a:pt x="25109" y="58231"/>
                    <a:pt x="25109" y="57624"/>
                    <a:pt x="25046" y="56976"/>
                  </a:cubicBezTo>
                  <a:lnTo>
                    <a:pt x="24565" y="56976"/>
                  </a:lnTo>
                  <a:cubicBezTo>
                    <a:pt x="23184" y="57101"/>
                    <a:pt x="21824" y="57227"/>
                    <a:pt x="20443" y="57352"/>
                  </a:cubicBezTo>
                  <a:cubicBezTo>
                    <a:pt x="19920" y="57415"/>
                    <a:pt x="19397" y="57415"/>
                    <a:pt x="18832" y="57415"/>
                  </a:cubicBezTo>
                  <a:cubicBezTo>
                    <a:pt x="17974" y="57394"/>
                    <a:pt x="17137" y="57352"/>
                    <a:pt x="16279" y="57289"/>
                  </a:cubicBezTo>
                  <a:cubicBezTo>
                    <a:pt x="14898" y="57143"/>
                    <a:pt x="13538" y="57017"/>
                    <a:pt x="12136" y="56871"/>
                  </a:cubicBezTo>
                  <a:cubicBezTo>
                    <a:pt x="11278" y="56766"/>
                    <a:pt x="10400" y="56620"/>
                    <a:pt x="9521" y="56411"/>
                  </a:cubicBezTo>
                  <a:cubicBezTo>
                    <a:pt x="8956" y="56285"/>
                    <a:pt x="8349" y="56139"/>
                    <a:pt x="7889" y="55846"/>
                  </a:cubicBezTo>
                  <a:cubicBezTo>
                    <a:pt x="6487" y="54946"/>
                    <a:pt x="6048" y="54004"/>
                    <a:pt x="6571" y="52582"/>
                  </a:cubicBezTo>
                  <a:cubicBezTo>
                    <a:pt x="7198" y="50845"/>
                    <a:pt x="8224" y="49380"/>
                    <a:pt x="9625" y="48230"/>
                  </a:cubicBezTo>
                  <a:cubicBezTo>
                    <a:pt x="10337" y="47665"/>
                    <a:pt x="11048" y="47079"/>
                    <a:pt x="11697" y="46430"/>
                  </a:cubicBezTo>
                  <a:cubicBezTo>
                    <a:pt x="11948" y="46158"/>
                    <a:pt x="12304" y="45949"/>
                    <a:pt x="12618" y="45719"/>
                  </a:cubicBezTo>
                  <a:cubicBezTo>
                    <a:pt x="14417" y="44317"/>
                    <a:pt x="16509" y="43396"/>
                    <a:pt x="18602" y="42538"/>
                  </a:cubicBezTo>
                  <a:cubicBezTo>
                    <a:pt x="18706" y="42476"/>
                    <a:pt x="18811" y="42434"/>
                    <a:pt x="18957" y="42371"/>
                  </a:cubicBezTo>
                  <a:cubicBezTo>
                    <a:pt x="19167" y="41513"/>
                    <a:pt x="19439" y="40655"/>
                    <a:pt x="19418" y="39714"/>
                  </a:cubicBezTo>
                  <a:cubicBezTo>
                    <a:pt x="19418" y="38584"/>
                    <a:pt x="19439" y="37454"/>
                    <a:pt x="19439" y="36366"/>
                  </a:cubicBezTo>
                  <a:cubicBezTo>
                    <a:pt x="19439" y="36178"/>
                    <a:pt x="19522" y="35968"/>
                    <a:pt x="19334" y="35759"/>
                  </a:cubicBezTo>
                  <a:cubicBezTo>
                    <a:pt x="18790" y="36533"/>
                    <a:pt x="18267" y="37307"/>
                    <a:pt x="17744" y="38061"/>
                  </a:cubicBezTo>
                  <a:cubicBezTo>
                    <a:pt x="17346" y="38626"/>
                    <a:pt x="16928" y="39128"/>
                    <a:pt x="16384" y="39546"/>
                  </a:cubicBezTo>
                  <a:cubicBezTo>
                    <a:pt x="16112" y="39735"/>
                    <a:pt x="15903" y="39986"/>
                    <a:pt x="15714" y="40258"/>
                  </a:cubicBezTo>
                  <a:cubicBezTo>
                    <a:pt x="14438" y="41848"/>
                    <a:pt x="12952" y="43229"/>
                    <a:pt x="11299" y="44421"/>
                  </a:cubicBezTo>
                  <a:cubicBezTo>
                    <a:pt x="11174" y="44484"/>
                    <a:pt x="11069" y="44589"/>
                    <a:pt x="10944" y="44652"/>
                  </a:cubicBezTo>
                  <a:cubicBezTo>
                    <a:pt x="10441" y="44840"/>
                    <a:pt x="10107" y="45175"/>
                    <a:pt x="9918" y="45677"/>
                  </a:cubicBezTo>
                  <a:cubicBezTo>
                    <a:pt x="9877" y="45802"/>
                    <a:pt x="9772" y="45907"/>
                    <a:pt x="9688" y="46033"/>
                  </a:cubicBezTo>
                  <a:cubicBezTo>
                    <a:pt x="9521" y="46263"/>
                    <a:pt x="9312" y="46514"/>
                    <a:pt x="9249" y="46786"/>
                  </a:cubicBezTo>
                  <a:cubicBezTo>
                    <a:pt x="9081" y="47476"/>
                    <a:pt x="8537" y="47602"/>
                    <a:pt x="8014" y="47769"/>
                  </a:cubicBezTo>
                  <a:cubicBezTo>
                    <a:pt x="7826" y="47811"/>
                    <a:pt x="7575" y="47665"/>
                    <a:pt x="7491" y="47497"/>
                  </a:cubicBezTo>
                  <a:cubicBezTo>
                    <a:pt x="7428" y="47288"/>
                    <a:pt x="7512" y="47162"/>
                    <a:pt x="7680" y="47058"/>
                  </a:cubicBezTo>
                  <a:cubicBezTo>
                    <a:pt x="7826" y="46932"/>
                    <a:pt x="8035" y="46849"/>
                    <a:pt x="8161" y="46681"/>
                  </a:cubicBezTo>
                  <a:cubicBezTo>
                    <a:pt x="8307" y="46556"/>
                    <a:pt x="8370" y="46367"/>
                    <a:pt x="8475" y="46221"/>
                  </a:cubicBezTo>
                  <a:cubicBezTo>
                    <a:pt x="8328" y="46033"/>
                    <a:pt x="8224" y="46137"/>
                    <a:pt x="8140" y="46200"/>
                  </a:cubicBezTo>
                  <a:cubicBezTo>
                    <a:pt x="7784" y="46430"/>
                    <a:pt x="7408" y="46660"/>
                    <a:pt x="7010" y="46890"/>
                  </a:cubicBezTo>
                  <a:cubicBezTo>
                    <a:pt x="6843" y="46995"/>
                    <a:pt x="6633" y="47058"/>
                    <a:pt x="6445" y="47079"/>
                  </a:cubicBezTo>
                  <a:cubicBezTo>
                    <a:pt x="6257" y="47100"/>
                    <a:pt x="6110" y="46995"/>
                    <a:pt x="6027" y="46828"/>
                  </a:cubicBezTo>
                  <a:cubicBezTo>
                    <a:pt x="5964" y="46639"/>
                    <a:pt x="5964" y="46451"/>
                    <a:pt x="6131" y="46325"/>
                  </a:cubicBezTo>
                  <a:cubicBezTo>
                    <a:pt x="6194" y="46242"/>
                    <a:pt x="6299" y="46200"/>
                    <a:pt x="6424" y="46116"/>
                  </a:cubicBezTo>
                  <a:cubicBezTo>
                    <a:pt x="7031" y="45719"/>
                    <a:pt x="7680" y="45363"/>
                    <a:pt x="8286" y="44986"/>
                  </a:cubicBezTo>
                  <a:cubicBezTo>
                    <a:pt x="8433" y="44903"/>
                    <a:pt x="8537" y="44840"/>
                    <a:pt x="8642" y="44777"/>
                  </a:cubicBezTo>
                  <a:cubicBezTo>
                    <a:pt x="8600" y="44568"/>
                    <a:pt x="8475" y="44589"/>
                    <a:pt x="8370" y="44589"/>
                  </a:cubicBezTo>
                  <a:cubicBezTo>
                    <a:pt x="8056" y="44589"/>
                    <a:pt x="7721" y="44589"/>
                    <a:pt x="7408" y="44631"/>
                  </a:cubicBezTo>
                  <a:cubicBezTo>
                    <a:pt x="6989" y="44631"/>
                    <a:pt x="6592" y="44693"/>
                    <a:pt x="6236" y="44965"/>
                  </a:cubicBezTo>
                  <a:cubicBezTo>
                    <a:pt x="6006" y="45112"/>
                    <a:pt x="5713" y="45196"/>
                    <a:pt x="5420" y="45279"/>
                  </a:cubicBezTo>
                  <a:cubicBezTo>
                    <a:pt x="5211" y="45321"/>
                    <a:pt x="5022" y="45091"/>
                    <a:pt x="5106" y="44882"/>
                  </a:cubicBezTo>
                  <a:cubicBezTo>
                    <a:pt x="5127" y="44777"/>
                    <a:pt x="5190" y="44652"/>
                    <a:pt x="5273" y="44589"/>
                  </a:cubicBezTo>
                  <a:cubicBezTo>
                    <a:pt x="5838" y="44212"/>
                    <a:pt x="6382" y="43752"/>
                    <a:pt x="7177" y="43836"/>
                  </a:cubicBezTo>
                  <a:cubicBezTo>
                    <a:pt x="7993" y="43919"/>
                    <a:pt x="8830" y="43898"/>
                    <a:pt x="9667" y="43919"/>
                  </a:cubicBezTo>
                  <a:cubicBezTo>
                    <a:pt x="10002" y="43940"/>
                    <a:pt x="10316" y="43856"/>
                    <a:pt x="10567" y="43647"/>
                  </a:cubicBezTo>
                  <a:cubicBezTo>
                    <a:pt x="11132" y="43229"/>
                    <a:pt x="11676" y="42852"/>
                    <a:pt x="12178" y="42392"/>
                  </a:cubicBezTo>
                  <a:cubicBezTo>
                    <a:pt x="13182" y="41513"/>
                    <a:pt x="14187" y="40571"/>
                    <a:pt x="15024" y="39525"/>
                  </a:cubicBezTo>
                  <a:cubicBezTo>
                    <a:pt x="15233" y="39253"/>
                    <a:pt x="15442" y="39023"/>
                    <a:pt x="15693" y="38835"/>
                  </a:cubicBezTo>
                  <a:cubicBezTo>
                    <a:pt x="16279" y="38458"/>
                    <a:pt x="16698" y="37956"/>
                    <a:pt x="17116" y="37412"/>
                  </a:cubicBezTo>
                  <a:cubicBezTo>
                    <a:pt x="17430" y="36994"/>
                    <a:pt x="17786" y="36596"/>
                    <a:pt x="18100" y="36178"/>
                  </a:cubicBezTo>
                  <a:cubicBezTo>
                    <a:pt x="18204" y="36073"/>
                    <a:pt x="18288" y="35947"/>
                    <a:pt x="18372" y="35801"/>
                  </a:cubicBezTo>
                  <a:cubicBezTo>
                    <a:pt x="18518" y="35550"/>
                    <a:pt x="18623" y="35278"/>
                    <a:pt x="18811" y="35048"/>
                  </a:cubicBezTo>
                  <a:cubicBezTo>
                    <a:pt x="19020" y="34880"/>
                    <a:pt x="19229" y="34734"/>
                    <a:pt x="19460" y="34504"/>
                  </a:cubicBezTo>
                  <a:close/>
                  <a:moveTo>
                    <a:pt x="6592" y="19794"/>
                  </a:moveTo>
                  <a:cubicBezTo>
                    <a:pt x="6361" y="20276"/>
                    <a:pt x="6278" y="20799"/>
                    <a:pt x="6299" y="21322"/>
                  </a:cubicBezTo>
                  <a:cubicBezTo>
                    <a:pt x="6340" y="22765"/>
                    <a:pt x="6340" y="24188"/>
                    <a:pt x="6361" y="25653"/>
                  </a:cubicBezTo>
                  <a:cubicBezTo>
                    <a:pt x="6361" y="26050"/>
                    <a:pt x="6403" y="26427"/>
                    <a:pt x="6550" y="26783"/>
                  </a:cubicBezTo>
                  <a:cubicBezTo>
                    <a:pt x="6801" y="27494"/>
                    <a:pt x="7073" y="28227"/>
                    <a:pt x="7345" y="28938"/>
                  </a:cubicBezTo>
                  <a:cubicBezTo>
                    <a:pt x="7847" y="30110"/>
                    <a:pt x="8642" y="31093"/>
                    <a:pt x="9730" y="31825"/>
                  </a:cubicBezTo>
                  <a:cubicBezTo>
                    <a:pt x="10337" y="32223"/>
                    <a:pt x="11048" y="32328"/>
                    <a:pt x="11676" y="32641"/>
                  </a:cubicBezTo>
                  <a:cubicBezTo>
                    <a:pt x="12094" y="32851"/>
                    <a:pt x="12513" y="33060"/>
                    <a:pt x="12931" y="33248"/>
                  </a:cubicBezTo>
                  <a:cubicBezTo>
                    <a:pt x="13078" y="33311"/>
                    <a:pt x="13245" y="33395"/>
                    <a:pt x="13392" y="33437"/>
                  </a:cubicBezTo>
                  <a:cubicBezTo>
                    <a:pt x="14794" y="33646"/>
                    <a:pt x="16133" y="33667"/>
                    <a:pt x="17535" y="33604"/>
                  </a:cubicBezTo>
                  <a:cubicBezTo>
                    <a:pt x="17744" y="33604"/>
                    <a:pt x="17953" y="33541"/>
                    <a:pt x="18141" y="33499"/>
                  </a:cubicBezTo>
                  <a:cubicBezTo>
                    <a:pt x="19460" y="33165"/>
                    <a:pt x="20820" y="32851"/>
                    <a:pt x="22159" y="32516"/>
                  </a:cubicBezTo>
                  <a:cubicBezTo>
                    <a:pt x="23519" y="32139"/>
                    <a:pt x="24858" y="31616"/>
                    <a:pt x="26092" y="30947"/>
                  </a:cubicBezTo>
                  <a:cubicBezTo>
                    <a:pt x="27264" y="30319"/>
                    <a:pt x="28415" y="29670"/>
                    <a:pt x="29566" y="29001"/>
                  </a:cubicBezTo>
                  <a:cubicBezTo>
                    <a:pt x="29880" y="28833"/>
                    <a:pt x="30172" y="28645"/>
                    <a:pt x="30444" y="28436"/>
                  </a:cubicBezTo>
                  <a:cubicBezTo>
                    <a:pt x="33248" y="26176"/>
                    <a:pt x="33625" y="25820"/>
                    <a:pt x="35968" y="22996"/>
                  </a:cubicBezTo>
                  <a:cubicBezTo>
                    <a:pt x="36240" y="22682"/>
                    <a:pt x="36470" y="22347"/>
                    <a:pt x="36617" y="21949"/>
                  </a:cubicBezTo>
                  <a:cubicBezTo>
                    <a:pt x="36910" y="21259"/>
                    <a:pt x="37182" y="20589"/>
                    <a:pt x="37517" y="19941"/>
                  </a:cubicBezTo>
                  <a:cubicBezTo>
                    <a:pt x="37851" y="19250"/>
                    <a:pt x="37977" y="18539"/>
                    <a:pt x="37935" y="17786"/>
                  </a:cubicBezTo>
                  <a:cubicBezTo>
                    <a:pt x="37914" y="17493"/>
                    <a:pt x="37935" y="17221"/>
                    <a:pt x="37705" y="16970"/>
                  </a:cubicBezTo>
                  <a:cubicBezTo>
                    <a:pt x="37538" y="16823"/>
                    <a:pt x="37558" y="16614"/>
                    <a:pt x="37705" y="16405"/>
                  </a:cubicBezTo>
                  <a:cubicBezTo>
                    <a:pt x="37768" y="16300"/>
                    <a:pt x="37851" y="16175"/>
                    <a:pt x="37956" y="16028"/>
                  </a:cubicBezTo>
                  <a:cubicBezTo>
                    <a:pt x="37642" y="15087"/>
                    <a:pt x="37349" y="14145"/>
                    <a:pt x="37014" y="13245"/>
                  </a:cubicBezTo>
                  <a:cubicBezTo>
                    <a:pt x="36931" y="12994"/>
                    <a:pt x="36784" y="12764"/>
                    <a:pt x="36617" y="12555"/>
                  </a:cubicBezTo>
                  <a:cubicBezTo>
                    <a:pt x="35529" y="11111"/>
                    <a:pt x="34190" y="9918"/>
                    <a:pt x="32704" y="8872"/>
                  </a:cubicBezTo>
                  <a:cubicBezTo>
                    <a:pt x="32223" y="8537"/>
                    <a:pt x="31742" y="8182"/>
                    <a:pt x="31177" y="7972"/>
                  </a:cubicBezTo>
                  <a:cubicBezTo>
                    <a:pt x="29880" y="7449"/>
                    <a:pt x="28540" y="6989"/>
                    <a:pt x="27201" y="6487"/>
                  </a:cubicBezTo>
                  <a:cubicBezTo>
                    <a:pt x="27055" y="6445"/>
                    <a:pt x="26867" y="6403"/>
                    <a:pt x="26657" y="6340"/>
                  </a:cubicBezTo>
                  <a:cubicBezTo>
                    <a:pt x="26636" y="6508"/>
                    <a:pt x="26615" y="6675"/>
                    <a:pt x="26615" y="6801"/>
                  </a:cubicBezTo>
                  <a:cubicBezTo>
                    <a:pt x="26615" y="7094"/>
                    <a:pt x="26678" y="7408"/>
                    <a:pt x="26615" y="7680"/>
                  </a:cubicBezTo>
                  <a:cubicBezTo>
                    <a:pt x="26406" y="8558"/>
                    <a:pt x="26302" y="9416"/>
                    <a:pt x="25841" y="10232"/>
                  </a:cubicBezTo>
                  <a:cubicBezTo>
                    <a:pt x="25716" y="10483"/>
                    <a:pt x="25632" y="10776"/>
                    <a:pt x="25569" y="11069"/>
                  </a:cubicBezTo>
                  <a:cubicBezTo>
                    <a:pt x="25318" y="11822"/>
                    <a:pt x="25109" y="12576"/>
                    <a:pt x="24439" y="13099"/>
                  </a:cubicBezTo>
                  <a:cubicBezTo>
                    <a:pt x="23205" y="14082"/>
                    <a:pt x="22117" y="15191"/>
                    <a:pt x="20652" y="15819"/>
                  </a:cubicBezTo>
                  <a:cubicBezTo>
                    <a:pt x="20380" y="15923"/>
                    <a:pt x="20108" y="16091"/>
                    <a:pt x="19878" y="16279"/>
                  </a:cubicBezTo>
                  <a:cubicBezTo>
                    <a:pt x="18936" y="17011"/>
                    <a:pt x="17848" y="17451"/>
                    <a:pt x="16739" y="17869"/>
                  </a:cubicBezTo>
                  <a:cubicBezTo>
                    <a:pt x="15798" y="18204"/>
                    <a:pt x="14877" y="18581"/>
                    <a:pt x="13957" y="18916"/>
                  </a:cubicBezTo>
                  <a:cubicBezTo>
                    <a:pt x="12701" y="19355"/>
                    <a:pt x="11362" y="19460"/>
                    <a:pt x="10086" y="19752"/>
                  </a:cubicBezTo>
                  <a:cubicBezTo>
                    <a:pt x="9814" y="19794"/>
                    <a:pt x="9458" y="19794"/>
                    <a:pt x="9207" y="19690"/>
                  </a:cubicBezTo>
                  <a:cubicBezTo>
                    <a:pt x="8747" y="19439"/>
                    <a:pt x="8245" y="19522"/>
                    <a:pt x="7742" y="19460"/>
                  </a:cubicBezTo>
                  <a:cubicBezTo>
                    <a:pt x="7366" y="19439"/>
                    <a:pt x="6968" y="19522"/>
                    <a:pt x="6592" y="19794"/>
                  </a:cubicBezTo>
                  <a:close/>
                  <a:moveTo>
                    <a:pt x="6633" y="29607"/>
                  </a:moveTo>
                  <a:lnTo>
                    <a:pt x="4771" y="29607"/>
                  </a:lnTo>
                  <a:cubicBezTo>
                    <a:pt x="4395" y="29607"/>
                    <a:pt x="4060" y="29587"/>
                    <a:pt x="3767" y="29315"/>
                  </a:cubicBezTo>
                  <a:cubicBezTo>
                    <a:pt x="3641" y="29210"/>
                    <a:pt x="3453" y="29126"/>
                    <a:pt x="3327" y="29043"/>
                  </a:cubicBezTo>
                  <a:cubicBezTo>
                    <a:pt x="2804" y="28666"/>
                    <a:pt x="2532" y="28164"/>
                    <a:pt x="2511" y="27536"/>
                  </a:cubicBezTo>
                  <a:lnTo>
                    <a:pt x="2511" y="26574"/>
                  </a:lnTo>
                  <a:cubicBezTo>
                    <a:pt x="2511" y="26385"/>
                    <a:pt x="2532" y="26197"/>
                    <a:pt x="2616" y="26071"/>
                  </a:cubicBezTo>
                  <a:cubicBezTo>
                    <a:pt x="2846" y="25716"/>
                    <a:pt x="3118" y="25339"/>
                    <a:pt x="3369" y="25004"/>
                  </a:cubicBezTo>
                  <a:cubicBezTo>
                    <a:pt x="3662" y="24628"/>
                    <a:pt x="4060" y="24481"/>
                    <a:pt x="4562" y="24565"/>
                  </a:cubicBezTo>
                  <a:cubicBezTo>
                    <a:pt x="4813" y="24607"/>
                    <a:pt x="5085" y="24607"/>
                    <a:pt x="5357" y="24628"/>
                  </a:cubicBezTo>
                  <a:cubicBezTo>
                    <a:pt x="5399" y="24356"/>
                    <a:pt x="5420" y="24105"/>
                    <a:pt x="5420" y="23874"/>
                  </a:cubicBezTo>
                  <a:cubicBezTo>
                    <a:pt x="5441" y="22954"/>
                    <a:pt x="5462" y="22054"/>
                    <a:pt x="5441" y="21133"/>
                  </a:cubicBezTo>
                  <a:cubicBezTo>
                    <a:pt x="5441" y="20485"/>
                    <a:pt x="5755" y="19878"/>
                    <a:pt x="5838" y="19250"/>
                  </a:cubicBezTo>
                  <a:cubicBezTo>
                    <a:pt x="5838" y="19188"/>
                    <a:pt x="5880" y="19146"/>
                    <a:pt x="5922" y="19083"/>
                  </a:cubicBezTo>
                  <a:cubicBezTo>
                    <a:pt x="6152" y="18832"/>
                    <a:pt x="6361" y="18560"/>
                    <a:pt x="6612" y="18288"/>
                  </a:cubicBezTo>
                  <a:cubicBezTo>
                    <a:pt x="7345" y="18727"/>
                    <a:pt x="8119" y="18936"/>
                    <a:pt x="8914" y="18978"/>
                  </a:cubicBezTo>
                  <a:cubicBezTo>
                    <a:pt x="8977" y="18874"/>
                    <a:pt x="9019" y="18811"/>
                    <a:pt x="9061" y="18727"/>
                  </a:cubicBezTo>
                  <a:cubicBezTo>
                    <a:pt x="9123" y="18016"/>
                    <a:pt x="9437" y="17367"/>
                    <a:pt x="9730" y="16739"/>
                  </a:cubicBezTo>
                  <a:cubicBezTo>
                    <a:pt x="10169" y="15777"/>
                    <a:pt x="10609" y="14794"/>
                    <a:pt x="11069" y="13852"/>
                  </a:cubicBezTo>
                  <a:cubicBezTo>
                    <a:pt x="11425" y="13120"/>
                    <a:pt x="11864" y="12429"/>
                    <a:pt x="12283" y="11718"/>
                  </a:cubicBezTo>
                  <a:cubicBezTo>
                    <a:pt x="12387" y="11529"/>
                    <a:pt x="12597" y="11341"/>
                    <a:pt x="12743" y="11216"/>
                  </a:cubicBezTo>
                  <a:cubicBezTo>
                    <a:pt x="12869" y="11090"/>
                    <a:pt x="13057" y="11090"/>
                    <a:pt x="13245" y="11174"/>
                  </a:cubicBezTo>
                  <a:cubicBezTo>
                    <a:pt x="13392" y="11237"/>
                    <a:pt x="13580" y="11299"/>
                    <a:pt x="13538" y="11529"/>
                  </a:cubicBezTo>
                  <a:cubicBezTo>
                    <a:pt x="13329" y="11739"/>
                    <a:pt x="13078" y="11927"/>
                    <a:pt x="12952" y="12157"/>
                  </a:cubicBezTo>
                  <a:cubicBezTo>
                    <a:pt x="12597" y="12785"/>
                    <a:pt x="12220" y="13434"/>
                    <a:pt x="11906" y="14103"/>
                  </a:cubicBezTo>
                  <a:cubicBezTo>
                    <a:pt x="11278" y="15484"/>
                    <a:pt x="10672" y="16886"/>
                    <a:pt x="10086" y="18309"/>
                  </a:cubicBezTo>
                  <a:cubicBezTo>
                    <a:pt x="10023" y="18434"/>
                    <a:pt x="9877" y="18602"/>
                    <a:pt x="10023" y="18811"/>
                  </a:cubicBezTo>
                  <a:cubicBezTo>
                    <a:pt x="11174" y="18455"/>
                    <a:pt x="12408" y="18455"/>
                    <a:pt x="13496" y="17974"/>
                  </a:cubicBezTo>
                  <a:cubicBezTo>
                    <a:pt x="13789" y="16865"/>
                    <a:pt x="14271" y="15840"/>
                    <a:pt x="14710" y="14835"/>
                  </a:cubicBezTo>
                  <a:cubicBezTo>
                    <a:pt x="15379" y="13287"/>
                    <a:pt x="16195" y="11822"/>
                    <a:pt x="16991" y="10337"/>
                  </a:cubicBezTo>
                  <a:cubicBezTo>
                    <a:pt x="17095" y="10128"/>
                    <a:pt x="17221" y="9918"/>
                    <a:pt x="17367" y="9751"/>
                  </a:cubicBezTo>
                  <a:cubicBezTo>
                    <a:pt x="17744" y="9395"/>
                    <a:pt x="18079" y="9040"/>
                    <a:pt x="18204" y="8516"/>
                  </a:cubicBezTo>
                  <a:cubicBezTo>
                    <a:pt x="18246" y="8454"/>
                    <a:pt x="18309" y="8391"/>
                    <a:pt x="18392" y="8349"/>
                  </a:cubicBezTo>
                  <a:cubicBezTo>
                    <a:pt x="18497" y="8265"/>
                    <a:pt x="18727" y="8349"/>
                    <a:pt x="18769" y="8454"/>
                  </a:cubicBezTo>
                  <a:cubicBezTo>
                    <a:pt x="18790" y="8516"/>
                    <a:pt x="18811" y="8621"/>
                    <a:pt x="18790" y="8705"/>
                  </a:cubicBezTo>
                  <a:cubicBezTo>
                    <a:pt x="18685" y="9123"/>
                    <a:pt x="18560" y="9563"/>
                    <a:pt x="18183" y="9856"/>
                  </a:cubicBezTo>
                  <a:cubicBezTo>
                    <a:pt x="17828" y="10169"/>
                    <a:pt x="17576" y="10588"/>
                    <a:pt x="17409" y="11006"/>
                  </a:cubicBezTo>
                  <a:cubicBezTo>
                    <a:pt x="16739" y="12471"/>
                    <a:pt x="15986" y="13852"/>
                    <a:pt x="15463" y="15379"/>
                  </a:cubicBezTo>
                  <a:cubicBezTo>
                    <a:pt x="15359" y="15693"/>
                    <a:pt x="15045" y="15944"/>
                    <a:pt x="15338" y="16342"/>
                  </a:cubicBezTo>
                  <a:cubicBezTo>
                    <a:pt x="15379" y="16405"/>
                    <a:pt x="15317" y="16572"/>
                    <a:pt x="15254" y="16677"/>
                  </a:cubicBezTo>
                  <a:cubicBezTo>
                    <a:pt x="15170" y="16886"/>
                    <a:pt x="15107" y="17095"/>
                    <a:pt x="15003" y="17346"/>
                  </a:cubicBezTo>
                  <a:cubicBezTo>
                    <a:pt x="16300" y="17137"/>
                    <a:pt x="18560" y="16049"/>
                    <a:pt x="19543" y="15149"/>
                  </a:cubicBezTo>
                  <a:cubicBezTo>
                    <a:pt x="19501" y="14898"/>
                    <a:pt x="19397" y="14668"/>
                    <a:pt x="19418" y="14459"/>
                  </a:cubicBezTo>
                  <a:cubicBezTo>
                    <a:pt x="19460" y="14040"/>
                    <a:pt x="19522" y="13622"/>
                    <a:pt x="19711" y="13266"/>
                  </a:cubicBezTo>
                  <a:cubicBezTo>
                    <a:pt x="20129" y="12471"/>
                    <a:pt x="20297" y="11613"/>
                    <a:pt x="20569" y="10755"/>
                  </a:cubicBezTo>
                  <a:cubicBezTo>
                    <a:pt x="20673" y="10400"/>
                    <a:pt x="20820" y="10086"/>
                    <a:pt x="20987" y="9814"/>
                  </a:cubicBezTo>
                  <a:cubicBezTo>
                    <a:pt x="21175" y="9521"/>
                    <a:pt x="21322" y="9249"/>
                    <a:pt x="21238" y="8893"/>
                  </a:cubicBezTo>
                  <a:cubicBezTo>
                    <a:pt x="21196" y="8663"/>
                    <a:pt x="21426" y="8454"/>
                    <a:pt x="21719" y="8558"/>
                  </a:cubicBezTo>
                  <a:cubicBezTo>
                    <a:pt x="21824" y="8579"/>
                    <a:pt x="21929" y="8684"/>
                    <a:pt x="21949" y="8789"/>
                  </a:cubicBezTo>
                  <a:cubicBezTo>
                    <a:pt x="22054" y="9228"/>
                    <a:pt x="22138" y="9646"/>
                    <a:pt x="21845" y="10065"/>
                  </a:cubicBezTo>
                  <a:cubicBezTo>
                    <a:pt x="21594" y="10441"/>
                    <a:pt x="21489" y="10860"/>
                    <a:pt x="21385" y="11299"/>
                  </a:cubicBezTo>
                  <a:cubicBezTo>
                    <a:pt x="21217" y="12074"/>
                    <a:pt x="21008" y="12848"/>
                    <a:pt x="20610" y="13538"/>
                  </a:cubicBezTo>
                  <a:cubicBezTo>
                    <a:pt x="20443" y="13894"/>
                    <a:pt x="20297" y="14270"/>
                    <a:pt x="20297" y="14752"/>
                  </a:cubicBezTo>
                  <a:cubicBezTo>
                    <a:pt x="20778" y="14668"/>
                    <a:pt x="21113" y="14438"/>
                    <a:pt x="21426" y="14166"/>
                  </a:cubicBezTo>
                  <a:cubicBezTo>
                    <a:pt x="22012" y="13726"/>
                    <a:pt x="22598" y="13287"/>
                    <a:pt x="23184" y="12848"/>
                  </a:cubicBezTo>
                  <a:cubicBezTo>
                    <a:pt x="23435" y="12638"/>
                    <a:pt x="23686" y="12450"/>
                    <a:pt x="23686" y="12053"/>
                  </a:cubicBezTo>
                  <a:cubicBezTo>
                    <a:pt x="23686" y="11864"/>
                    <a:pt x="23854" y="11697"/>
                    <a:pt x="23958" y="11529"/>
                  </a:cubicBezTo>
                  <a:cubicBezTo>
                    <a:pt x="24105" y="11299"/>
                    <a:pt x="24230" y="11069"/>
                    <a:pt x="24335" y="10860"/>
                  </a:cubicBezTo>
                  <a:cubicBezTo>
                    <a:pt x="24439" y="10651"/>
                    <a:pt x="24544" y="10400"/>
                    <a:pt x="24670" y="10253"/>
                  </a:cubicBezTo>
                  <a:cubicBezTo>
                    <a:pt x="25255" y="9605"/>
                    <a:pt x="25423" y="8809"/>
                    <a:pt x="25486" y="7972"/>
                  </a:cubicBezTo>
                  <a:cubicBezTo>
                    <a:pt x="25506" y="7575"/>
                    <a:pt x="25423" y="7156"/>
                    <a:pt x="25737" y="6801"/>
                  </a:cubicBezTo>
                  <a:cubicBezTo>
                    <a:pt x="25841" y="6696"/>
                    <a:pt x="25820" y="6466"/>
                    <a:pt x="25841" y="6299"/>
                  </a:cubicBezTo>
                  <a:cubicBezTo>
                    <a:pt x="25883" y="6089"/>
                    <a:pt x="25883" y="5880"/>
                    <a:pt x="25904" y="5671"/>
                  </a:cubicBezTo>
                  <a:cubicBezTo>
                    <a:pt x="25925" y="5483"/>
                    <a:pt x="25820" y="5273"/>
                    <a:pt x="25988" y="5127"/>
                  </a:cubicBezTo>
                  <a:cubicBezTo>
                    <a:pt x="26051" y="5127"/>
                    <a:pt x="26113" y="5127"/>
                    <a:pt x="26155" y="5148"/>
                  </a:cubicBezTo>
                  <a:cubicBezTo>
                    <a:pt x="28017" y="5838"/>
                    <a:pt x="29859" y="6508"/>
                    <a:pt x="31700" y="7219"/>
                  </a:cubicBezTo>
                  <a:cubicBezTo>
                    <a:pt x="31951" y="7324"/>
                    <a:pt x="32181" y="7449"/>
                    <a:pt x="32411" y="7617"/>
                  </a:cubicBezTo>
                  <a:cubicBezTo>
                    <a:pt x="34064" y="8621"/>
                    <a:pt x="35466" y="9877"/>
                    <a:pt x="36784" y="11320"/>
                  </a:cubicBezTo>
                  <a:cubicBezTo>
                    <a:pt x="36889" y="11425"/>
                    <a:pt x="36994" y="11529"/>
                    <a:pt x="37077" y="11634"/>
                  </a:cubicBezTo>
                  <a:cubicBezTo>
                    <a:pt x="37663" y="11383"/>
                    <a:pt x="38186" y="11299"/>
                    <a:pt x="38709" y="11341"/>
                  </a:cubicBezTo>
                  <a:cubicBezTo>
                    <a:pt x="38960" y="11383"/>
                    <a:pt x="39170" y="11446"/>
                    <a:pt x="39316" y="11655"/>
                  </a:cubicBezTo>
                  <a:cubicBezTo>
                    <a:pt x="39839" y="12325"/>
                    <a:pt x="40320" y="12973"/>
                    <a:pt x="40153" y="13894"/>
                  </a:cubicBezTo>
                  <a:cubicBezTo>
                    <a:pt x="40132" y="14019"/>
                    <a:pt x="40153" y="14166"/>
                    <a:pt x="40153" y="14333"/>
                  </a:cubicBezTo>
                  <a:cubicBezTo>
                    <a:pt x="40153" y="15212"/>
                    <a:pt x="39944" y="16007"/>
                    <a:pt x="39232" y="16614"/>
                  </a:cubicBezTo>
                  <a:cubicBezTo>
                    <a:pt x="39002" y="16823"/>
                    <a:pt x="38898" y="17074"/>
                    <a:pt x="38898" y="17388"/>
                  </a:cubicBezTo>
                  <a:cubicBezTo>
                    <a:pt x="38919" y="17786"/>
                    <a:pt x="38898" y="18141"/>
                    <a:pt x="38898" y="18539"/>
                  </a:cubicBezTo>
                  <a:cubicBezTo>
                    <a:pt x="38919" y="19062"/>
                    <a:pt x="38814" y="19543"/>
                    <a:pt x="38605" y="20004"/>
                  </a:cubicBezTo>
                  <a:cubicBezTo>
                    <a:pt x="38270" y="20799"/>
                    <a:pt x="37935" y="21573"/>
                    <a:pt x="37621" y="22368"/>
                  </a:cubicBezTo>
                  <a:cubicBezTo>
                    <a:pt x="37538" y="22535"/>
                    <a:pt x="37496" y="22724"/>
                    <a:pt x="37412" y="22996"/>
                  </a:cubicBezTo>
                  <a:lnTo>
                    <a:pt x="38605" y="22996"/>
                  </a:lnTo>
                  <a:cubicBezTo>
                    <a:pt x="38856" y="22996"/>
                    <a:pt x="39107" y="22954"/>
                    <a:pt x="39316" y="23037"/>
                  </a:cubicBezTo>
                  <a:cubicBezTo>
                    <a:pt x="39944" y="23330"/>
                    <a:pt x="40488" y="23309"/>
                    <a:pt x="41074" y="22912"/>
                  </a:cubicBezTo>
                  <a:cubicBezTo>
                    <a:pt x="41157" y="22849"/>
                    <a:pt x="41220" y="22828"/>
                    <a:pt x="41304" y="22786"/>
                  </a:cubicBezTo>
                  <a:cubicBezTo>
                    <a:pt x="41639" y="21908"/>
                    <a:pt x="41890" y="21050"/>
                    <a:pt x="41827" y="20108"/>
                  </a:cubicBezTo>
                  <a:cubicBezTo>
                    <a:pt x="41806" y="19188"/>
                    <a:pt x="41806" y="18288"/>
                    <a:pt x="41827" y="17367"/>
                  </a:cubicBezTo>
                  <a:cubicBezTo>
                    <a:pt x="41848" y="16195"/>
                    <a:pt x="41597" y="15087"/>
                    <a:pt x="41199" y="13998"/>
                  </a:cubicBezTo>
                  <a:cubicBezTo>
                    <a:pt x="40425" y="11864"/>
                    <a:pt x="40425" y="11864"/>
                    <a:pt x="39065" y="10065"/>
                  </a:cubicBezTo>
                  <a:cubicBezTo>
                    <a:pt x="38793" y="9709"/>
                    <a:pt x="38542" y="9353"/>
                    <a:pt x="38270" y="8998"/>
                  </a:cubicBezTo>
                  <a:cubicBezTo>
                    <a:pt x="38082" y="8768"/>
                    <a:pt x="37914" y="8516"/>
                    <a:pt x="37705" y="8307"/>
                  </a:cubicBezTo>
                  <a:cubicBezTo>
                    <a:pt x="36889" y="7512"/>
                    <a:pt x="36073" y="6675"/>
                    <a:pt x="35257" y="5880"/>
                  </a:cubicBezTo>
                  <a:cubicBezTo>
                    <a:pt x="35027" y="5671"/>
                    <a:pt x="34776" y="5483"/>
                    <a:pt x="34483" y="5315"/>
                  </a:cubicBezTo>
                  <a:cubicBezTo>
                    <a:pt x="34043" y="5022"/>
                    <a:pt x="33562" y="4750"/>
                    <a:pt x="33144" y="4436"/>
                  </a:cubicBezTo>
                  <a:cubicBezTo>
                    <a:pt x="32516" y="3976"/>
                    <a:pt x="31888" y="3579"/>
                    <a:pt x="31114" y="3453"/>
                  </a:cubicBezTo>
                  <a:cubicBezTo>
                    <a:pt x="30654" y="3369"/>
                    <a:pt x="30235" y="3244"/>
                    <a:pt x="29817" y="3076"/>
                  </a:cubicBezTo>
                  <a:cubicBezTo>
                    <a:pt x="28959" y="2763"/>
                    <a:pt x="28122" y="2951"/>
                    <a:pt x="27306" y="3139"/>
                  </a:cubicBezTo>
                  <a:cubicBezTo>
                    <a:pt x="26741" y="3265"/>
                    <a:pt x="26218" y="3537"/>
                    <a:pt x="25883" y="4060"/>
                  </a:cubicBezTo>
                  <a:cubicBezTo>
                    <a:pt x="25737" y="4227"/>
                    <a:pt x="25465" y="4164"/>
                    <a:pt x="25360" y="3976"/>
                  </a:cubicBezTo>
                  <a:cubicBezTo>
                    <a:pt x="25297" y="3892"/>
                    <a:pt x="25255" y="3809"/>
                    <a:pt x="25255" y="3746"/>
                  </a:cubicBezTo>
                  <a:cubicBezTo>
                    <a:pt x="25297" y="3181"/>
                    <a:pt x="24900" y="2867"/>
                    <a:pt x="24544" y="2595"/>
                  </a:cubicBezTo>
                  <a:cubicBezTo>
                    <a:pt x="24314" y="2386"/>
                    <a:pt x="24021" y="2198"/>
                    <a:pt x="23728" y="2093"/>
                  </a:cubicBezTo>
                  <a:cubicBezTo>
                    <a:pt x="23205" y="1884"/>
                    <a:pt x="22682" y="1695"/>
                    <a:pt x="22138" y="1570"/>
                  </a:cubicBezTo>
                  <a:cubicBezTo>
                    <a:pt x="21343" y="1382"/>
                    <a:pt x="20610" y="1089"/>
                    <a:pt x="19815" y="1130"/>
                  </a:cubicBezTo>
                  <a:cubicBezTo>
                    <a:pt x="18811" y="1151"/>
                    <a:pt x="17786" y="1089"/>
                    <a:pt x="16802" y="1151"/>
                  </a:cubicBezTo>
                  <a:cubicBezTo>
                    <a:pt x="16112" y="1172"/>
                    <a:pt x="15442" y="1235"/>
                    <a:pt x="14815" y="1444"/>
                  </a:cubicBezTo>
                  <a:cubicBezTo>
                    <a:pt x="13287" y="1967"/>
                    <a:pt x="11864" y="2595"/>
                    <a:pt x="10546" y="3537"/>
                  </a:cubicBezTo>
                  <a:cubicBezTo>
                    <a:pt x="9563" y="4269"/>
                    <a:pt x="8517" y="4918"/>
                    <a:pt x="7491" y="5629"/>
                  </a:cubicBezTo>
                  <a:cubicBezTo>
                    <a:pt x="7261" y="5776"/>
                    <a:pt x="7010" y="5985"/>
                    <a:pt x="6801" y="6173"/>
                  </a:cubicBezTo>
                  <a:cubicBezTo>
                    <a:pt x="6027" y="6947"/>
                    <a:pt x="5211" y="7742"/>
                    <a:pt x="4415" y="8558"/>
                  </a:cubicBezTo>
                  <a:cubicBezTo>
                    <a:pt x="4185" y="8789"/>
                    <a:pt x="3997" y="9040"/>
                    <a:pt x="3830" y="9312"/>
                  </a:cubicBezTo>
                  <a:cubicBezTo>
                    <a:pt x="3014" y="10588"/>
                    <a:pt x="2407" y="11948"/>
                    <a:pt x="1863" y="13371"/>
                  </a:cubicBezTo>
                  <a:cubicBezTo>
                    <a:pt x="1549" y="14145"/>
                    <a:pt x="1382" y="15003"/>
                    <a:pt x="1319" y="15840"/>
                  </a:cubicBezTo>
                  <a:cubicBezTo>
                    <a:pt x="1235" y="16551"/>
                    <a:pt x="1172" y="17263"/>
                    <a:pt x="1047" y="17932"/>
                  </a:cubicBezTo>
                  <a:cubicBezTo>
                    <a:pt x="1005" y="18246"/>
                    <a:pt x="1005" y="18602"/>
                    <a:pt x="1005" y="18916"/>
                  </a:cubicBezTo>
                  <a:lnTo>
                    <a:pt x="1005" y="25109"/>
                  </a:lnTo>
                  <a:cubicBezTo>
                    <a:pt x="1005" y="25841"/>
                    <a:pt x="1026" y="26574"/>
                    <a:pt x="1256" y="27285"/>
                  </a:cubicBezTo>
                  <a:cubicBezTo>
                    <a:pt x="1423" y="27724"/>
                    <a:pt x="1549" y="28164"/>
                    <a:pt x="1654" y="28645"/>
                  </a:cubicBezTo>
                  <a:cubicBezTo>
                    <a:pt x="1716" y="28896"/>
                    <a:pt x="1758" y="29168"/>
                    <a:pt x="1758" y="29419"/>
                  </a:cubicBezTo>
                  <a:cubicBezTo>
                    <a:pt x="1779" y="29817"/>
                    <a:pt x="1758" y="30172"/>
                    <a:pt x="1779" y="30570"/>
                  </a:cubicBezTo>
                  <a:cubicBezTo>
                    <a:pt x="1821" y="30968"/>
                    <a:pt x="1947" y="31323"/>
                    <a:pt x="2407" y="31407"/>
                  </a:cubicBezTo>
                  <a:cubicBezTo>
                    <a:pt x="2532" y="31428"/>
                    <a:pt x="2700" y="31512"/>
                    <a:pt x="2804" y="31595"/>
                  </a:cubicBezTo>
                  <a:cubicBezTo>
                    <a:pt x="3432" y="32014"/>
                    <a:pt x="4102" y="32223"/>
                    <a:pt x="4897" y="32139"/>
                  </a:cubicBezTo>
                  <a:cubicBezTo>
                    <a:pt x="5085" y="32118"/>
                    <a:pt x="5315" y="32202"/>
                    <a:pt x="5462" y="32307"/>
                  </a:cubicBezTo>
                  <a:cubicBezTo>
                    <a:pt x="5838" y="32579"/>
                    <a:pt x="6278" y="32641"/>
                    <a:pt x="6717" y="32662"/>
                  </a:cubicBezTo>
                  <a:cubicBezTo>
                    <a:pt x="7282" y="32662"/>
                    <a:pt x="7847" y="32683"/>
                    <a:pt x="8391" y="32683"/>
                  </a:cubicBezTo>
                  <a:cubicBezTo>
                    <a:pt x="8537" y="32683"/>
                    <a:pt x="8705" y="32725"/>
                    <a:pt x="8747" y="32474"/>
                  </a:cubicBezTo>
                  <a:cubicBezTo>
                    <a:pt x="7889" y="31700"/>
                    <a:pt x="7177" y="30696"/>
                    <a:pt x="6633" y="29607"/>
                  </a:cubicBezTo>
                  <a:close/>
                  <a:moveTo>
                    <a:pt x="38249" y="43438"/>
                  </a:moveTo>
                  <a:cubicBezTo>
                    <a:pt x="38144" y="42999"/>
                    <a:pt x="37977" y="42664"/>
                    <a:pt x="37977" y="42329"/>
                  </a:cubicBezTo>
                  <a:cubicBezTo>
                    <a:pt x="37977" y="41848"/>
                    <a:pt x="37831" y="41450"/>
                    <a:pt x="37642" y="41074"/>
                  </a:cubicBezTo>
                  <a:cubicBezTo>
                    <a:pt x="37454" y="40676"/>
                    <a:pt x="37245" y="40279"/>
                    <a:pt x="37140" y="39839"/>
                  </a:cubicBezTo>
                  <a:cubicBezTo>
                    <a:pt x="36994" y="39316"/>
                    <a:pt x="36805" y="38835"/>
                    <a:pt x="36575" y="38374"/>
                  </a:cubicBezTo>
                  <a:cubicBezTo>
                    <a:pt x="36261" y="37747"/>
                    <a:pt x="35947" y="37119"/>
                    <a:pt x="35634" y="36470"/>
                  </a:cubicBezTo>
                  <a:cubicBezTo>
                    <a:pt x="35236" y="35654"/>
                    <a:pt x="34838" y="34817"/>
                    <a:pt x="34253" y="34106"/>
                  </a:cubicBezTo>
                  <a:cubicBezTo>
                    <a:pt x="34148" y="33981"/>
                    <a:pt x="34064" y="33813"/>
                    <a:pt x="33981" y="33667"/>
                  </a:cubicBezTo>
                  <a:cubicBezTo>
                    <a:pt x="33332" y="32307"/>
                    <a:pt x="32453" y="31072"/>
                    <a:pt x="31365" y="30026"/>
                  </a:cubicBezTo>
                  <a:cubicBezTo>
                    <a:pt x="31240" y="29900"/>
                    <a:pt x="31051" y="29775"/>
                    <a:pt x="30884" y="29628"/>
                  </a:cubicBezTo>
                  <a:cubicBezTo>
                    <a:pt x="29608" y="30340"/>
                    <a:pt x="28352" y="31051"/>
                    <a:pt x="27055" y="31784"/>
                  </a:cubicBezTo>
                  <a:lnTo>
                    <a:pt x="27055" y="33039"/>
                  </a:lnTo>
                  <a:cubicBezTo>
                    <a:pt x="27076" y="33541"/>
                    <a:pt x="26992" y="33981"/>
                    <a:pt x="26574" y="34315"/>
                  </a:cubicBezTo>
                  <a:cubicBezTo>
                    <a:pt x="26364" y="34922"/>
                    <a:pt x="25883" y="34964"/>
                    <a:pt x="25360" y="34859"/>
                  </a:cubicBezTo>
                  <a:cubicBezTo>
                    <a:pt x="24962" y="34797"/>
                    <a:pt x="24565" y="34629"/>
                    <a:pt x="24209" y="34441"/>
                  </a:cubicBezTo>
                  <a:cubicBezTo>
                    <a:pt x="24000" y="34336"/>
                    <a:pt x="23854" y="34127"/>
                    <a:pt x="23833" y="33876"/>
                  </a:cubicBezTo>
                  <a:cubicBezTo>
                    <a:pt x="23812" y="33688"/>
                    <a:pt x="23749" y="33499"/>
                    <a:pt x="23707" y="33311"/>
                  </a:cubicBezTo>
                  <a:cubicBezTo>
                    <a:pt x="22556" y="33604"/>
                    <a:pt x="21489" y="33897"/>
                    <a:pt x="20401" y="34190"/>
                  </a:cubicBezTo>
                  <a:cubicBezTo>
                    <a:pt x="20380" y="34336"/>
                    <a:pt x="20359" y="34420"/>
                    <a:pt x="20359" y="34504"/>
                  </a:cubicBezTo>
                  <a:cubicBezTo>
                    <a:pt x="20380" y="36282"/>
                    <a:pt x="20401" y="38019"/>
                    <a:pt x="20443" y="39797"/>
                  </a:cubicBezTo>
                  <a:cubicBezTo>
                    <a:pt x="20443" y="40299"/>
                    <a:pt x="20401" y="40802"/>
                    <a:pt x="20338" y="41304"/>
                  </a:cubicBezTo>
                  <a:cubicBezTo>
                    <a:pt x="20192" y="42183"/>
                    <a:pt x="19962" y="43082"/>
                    <a:pt x="19711" y="43961"/>
                  </a:cubicBezTo>
                  <a:cubicBezTo>
                    <a:pt x="19606" y="44317"/>
                    <a:pt x="19564" y="44652"/>
                    <a:pt x="19522" y="44986"/>
                  </a:cubicBezTo>
                  <a:cubicBezTo>
                    <a:pt x="19418" y="45740"/>
                    <a:pt x="19501" y="46514"/>
                    <a:pt x="19229" y="47267"/>
                  </a:cubicBezTo>
                  <a:cubicBezTo>
                    <a:pt x="19083" y="47706"/>
                    <a:pt x="19146" y="48188"/>
                    <a:pt x="19229" y="48669"/>
                  </a:cubicBezTo>
                  <a:cubicBezTo>
                    <a:pt x="19732" y="48857"/>
                    <a:pt x="20192" y="48732"/>
                    <a:pt x="20652" y="48669"/>
                  </a:cubicBezTo>
                  <a:cubicBezTo>
                    <a:pt x="20987" y="48627"/>
                    <a:pt x="21343" y="48543"/>
                    <a:pt x="21698" y="48543"/>
                  </a:cubicBezTo>
                  <a:cubicBezTo>
                    <a:pt x="22347" y="48564"/>
                    <a:pt x="22975" y="48439"/>
                    <a:pt x="23623" y="48313"/>
                  </a:cubicBezTo>
                  <a:cubicBezTo>
                    <a:pt x="24146" y="48209"/>
                    <a:pt x="24670" y="48083"/>
                    <a:pt x="25193" y="48020"/>
                  </a:cubicBezTo>
                  <a:cubicBezTo>
                    <a:pt x="27411" y="47727"/>
                    <a:pt x="29566" y="47141"/>
                    <a:pt x="31763" y="46639"/>
                  </a:cubicBezTo>
                  <a:cubicBezTo>
                    <a:pt x="33541" y="46242"/>
                    <a:pt x="35215" y="45489"/>
                    <a:pt x="36826" y="44652"/>
                  </a:cubicBezTo>
                  <a:cubicBezTo>
                    <a:pt x="37349" y="44338"/>
                    <a:pt x="37872" y="43940"/>
                    <a:pt x="38249" y="43438"/>
                  </a:cubicBezTo>
                  <a:close/>
                  <a:moveTo>
                    <a:pt x="38458" y="40299"/>
                  </a:moveTo>
                  <a:cubicBezTo>
                    <a:pt x="38772" y="40258"/>
                    <a:pt x="38919" y="40237"/>
                    <a:pt x="39107" y="40195"/>
                  </a:cubicBezTo>
                  <a:cubicBezTo>
                    <a:pt x="40655" y="40174"/>
                    <a:pt x="42162" y="40132"/>
                    <a:pt x="43710" y="40132"/>
                  </a:cubicBezTo>
                  <a:cubicBezTo>
                    <a:pt x="44421" y="40132"/>
                    <a:pt x="45091" y="40341"/>
                    <a:pt x="45761" y="40592"/>
                  </a:cubicBezTo>
                  <a:cubicBezTo>
                    <a:pt x="46556" y="40906"/>
                    <a:pt x="47351" y="41199"/>
                    <a:pt x="47916" y="41869"/>
                  </a:cubicBezTo>
                  <a:cubicBezTo>
                    <a:pt x="47978" y="41932"/>
                    <a:pt x="48083" y="41952"/>
                    <a:pt x="48167" y="42015"/>
                  </a:cubicBezTo>
                  <a:cubicBezTo>
                    <a:pt x="48397" y="42141"/>
                    <a:pt x="48439" y="42350"/>
                    <a:pt x="48502" y="42580"/>
                  </a:cubicBezTo>
                  <a:cubicBezTo>
                    <a:pt x="48606" y="43375"/>
                    <a:pt x="48292" y="44066"/>
                    <a:pt x="48209" y="44840"/>
                  </a:cubicBezTo>
                  <a:cubicBezTo>
                    <a:pt x="48209" y="44945"/>
                    <a:pt x="48104" y="45049"/>
                    <a:pt x="48020" y="45154"/>
                  </a:cubicBezTo>
                  <a:cubicBezTo>
                    <a:pt x="47183" y="46200"/>
                    <a:pt x="46179" y="46995"/>
                    <a:pt x="45070" y="47769"/>
                  </a:cubicBezTo>
                  <a:cubicBezTo>
                    <a:pt x="44421" y="47937"/>
                    <a:pt x="43836" y="48292"/>
                    <a:pt x="43312" y="48732"/>
                  </a:cubicBezTo>
                  <a:lnTo>
                    <a:pt x="43166" y="48815"/>
                  </a:lnTo>
                  <a:cubicBezTo>
                    <a:pt x="42622" y="49025"/>
                    <a:pt x="42099" y="49276"/>
                    <a:pt x="41639" y="49673"/>
                  </a:cubicBezTo>
                  <a:cubicBezTo>
                    <a:pt x="41513" y="49778"/>
                    <a:pt x="41325" y="49820"/>
                    <a:pt x="41178" y="49924"/>
                  </a:cubicBezTo>
                  <a:cubicBezTo>
                    <a:pt x="40425" y="50322"/>
                    <a:pt x="39630" y="50657"/>
                    <a:pt x="38877" y="51054"/>
                  </a:cubicBezTo>
                  <a:cubicBezTo>
                    <a:pt x="38165" y="51431"/>
                    <a:pt x="37391" y="51598"/>
                    <a:pt x="36638" y="51870"/>
                  </a:cubicBezTo>
                  <a:cubicBezTo>
                    <a:pt x="36596" y="51891"/>
                    <a:pt x="36554" y="51891"/>
                    <a:pt x="36470" y="51891"/>
                  </a:cubicBezTo>
                  <a:cubicBezTo>
                    <a:pt x="35968" y="51849"/>
                    <a:pt x="35550" y="52017"/>
                    <a:pt x="35110" y="52184"/>
                  </a:cubicBezTo>
                  <a:cubicBezTo>
                    <a:pt x="34629" y="52331"/>
                    <a:pt x="34148" y="52435"/>
                    <a:pt x="33667" y="52582"/>
                  </a:cubicBezTo>
                  <a:cubicBezTo>
                    <a:pt x="33269" y="52686"/>
                    <a:pt x="32851" y="52749"/>
                    <a:pt x="32453" y="52895"/>
                  </a:cubicBezTo>
                  <a:cubicBezTo>
                    <a:pt x="31867" y="53063"/>
                    <a:pt x="31281" y="53251"/>
                    <a:pt x="30654" y="53251"/>
                  </a:cubicBezTo>
                  <a:cubicBezTo>
                    <a:pt x="30340" y="53251"/>
                    <a:pt x="30026" y="53356"/>
                    <a:pt x="29712" y="53460"/>
                  </a:cubicBezTo>
                  <a:cubicBezTo>
                    <a:pt x="28624" y="53837"/>
                    <a:pt x="27494" y="53984"/>
                    <a:pt x="26343" y="54046"/>
                  </a:cubicBezTo>
                  <a:cubicBezTo>
                    <a:pt x="26176" y="54046"/>
                    <a:pt x="26030" y="54046"/>
                    <a:pt x="25904" y="54088"/>
                  </a:cubicBezTo>
                  <a:cubicBezTo>
                    <a:pt x="25486" y="54276"/>
                    <a:pt x="25046" y="54256"/>
                    <a:pt x="24586" y="54297"/>
                  </a:cubicBezTo>
                  <a:cubicBezTo>
                    <a:pt x="24272" y="54318"/>
                    <a:pt x="23958" y="54381"/>
                    <a:pt x="23623" y="54423"/>
                  </a:cubicBezTo>
                  <a:cubicBezTo>
                    <a:pt x="23289" y="54486"/>
                    <a:pt x="22912" y="54569"/>
                    <a:pt x="22577" y="54569"/>
                  </a:cubicBezTo>
                  <a:lnTo>
                    <a:pt x="15861" y="54569"/>
                  </a:lnTo>
                  <a:cubicBezTo>
                    <a:pt x="15631" y="54569"/>
                    <a:pt x="15379" y="54590"/>
                    <a:pt x="15149" y="54507"/>
                  </a:cubicBezTo>
                  <a:cubicBezTo>
                    <a:pt x="14229" y="54276"/>
                    <a:pt x="13287" y="54276"/>
                    <a:pt x="12387" y="54046"/>
                  </a:cubicBezTo>
                  <a:cubicBezTo>
                    <a:pt x="11655" y="53837"/>
                    <a:pt x="11153" y="53377"/>
                    <a:pt x="10672" y="52854"/>
                  </a:cubicBezTo>
                  <a:cubicBezTo>
                    <a:pt x="10358" y="52498"/>
                    <a:pt x="10462" y="52079"/>
                    <a:pt x="10441" y="51682"/>
                  </a:cubicBezTo>
                  <a:lnTo>
                    <a:pt x="10441" y="51431"/>
                  </a:lnTo>
                  <a:cubicBezTo>
                    <a:pt x="10400" y="51012"/>
                    <a:pt x="10546" y="50699"/>
                    <a:pt x="10839" y="50385"/>
                  </a:cubicBezTo>
                  <a:cubicBezTo>
                    <a:pt x="11258" y="49966"/>
                    <a:pt x="11676" y="49548"/>
                    <a:pt x="11969" y="49025"/>
                  </a:cubicBezTo>
                  <a:cubicBezTo>
                    <a:pt x="12094" y="48815"/>
                    <a:pt x="12304" y="48606"/>
                    <a:pt x="12513" y="48460"/>
                  </a:cubicBezTo>
                  <a:cubicBezTo>
                    <a:pt x="13392" y="47978"/>
                    <a:pt x="13978" y="47141"/>
                    <a:pt x="14856" y="46618"/>
                  </a:cubicBezTo>
                  <a:cubicBezTo>
                    <a:pt x="15170" y="46430"/>
                    <a:pt x="15442" y="46242"/>
                    <a:pt x="15777" y="46116"/>
                  </a:cubicBezTo>
                  <a:cubicBezTo>
                    <a:pt x="16070" y="46012"/>
                    <a:pt x="16405" y="45886"/>
                    <a:pt x="16635" y="45677"/>
                  </a:cubicBezTo>
                  <a:cubicBezTo>
                    <a:pt x="17012" y="45363"/>
                    <a:pt x="17409" y="45112"/>
                    <a:pt x="17848" y="44945"/>
                  </a:cubicBezTo>
                  <a:cubicBezTo>
                    <a:pt x="18497" y="44673"/>
                    <a:pt x="18706" y="44128"/>
                    <a:pt x="18727" y="43438"/>
                  </a:cubicBezTo>
                  <a:cubicBezTo>
                    <a:pt x="18602" y="43480"/>
                    <a:pt x="18518" y="43480"/>
                    <a:pt x="18455" y="43501"/>
                  </a:cubicBezTo>
                  <a:cubicBezTo>
                    <a:pt x="16384" y="44442"/>
                    <a:pt x="14438" y="45614"/>
                    <a:pt x="12638" y="46995"/>
                  </a:cubicBezTo>
                  <a:cubicBezTo>
                    <a:pt x="12534" y="47079"/>
                    <a:pt x="12450" y="47162"/>
                    <a:pt x="12387" y="47246"/>
                  </a:cubicBezTo>
                  <a:cubicBezTo>
                    <a:pt x="11760" y="47811"/>
                    <a:pt x="11132" y="48397"/>
                    <a:pt x="10462" y="48941"/>
                  </a:cubicBezTo>
                  <a:cubicBezTo>
                    <a:pt x="9186" y="50008"/>
                    <a:pt x="8245" y="51284"/>
                    <a:pt x="7638" y="52833"/>
                  </a:cubicBezTo>
                  <a:cubicBezTo>
                    <a:pt x="7261" y="53879"/>
                    <a:pt x="7470" y="54193"/>
                    <a:pt x="8265" y="54904"/>
                  </a:cubicBezTo>
                  <a:cubicBezTo>
                    <a:pt x="8349" y="54967"/>
                    <a:pt x="8475" y="55030"/>
                    <a:pt x="8579" y="55051"/>
                  </a:cubicBezTo>
                  <a:cubicBezTo>
                    <a:pt x="9102" y="55239"/>
                    <a:pt x="9625" y="55469"/>
                    <a:pt x="10190" y="55553"/>
                  </a:cubicBezTo>
                  <a:cubicBezTo>
                    <a:pt x="12346" y="55929"/>
                    <a:pt x="14543" y="56264"/>
                    <a:pt x="16739" y="56306"/>
                  </a:cubicBezTo>
                  <a:cubicBezTo>
                    <a:pt x="17221" y="56306"/>
                    <a:pt x="17681" y="56369"/>
                    <a:pt x="18162" y="56390"/>
                  </a:cubicBezTo>
                  <a:cubicBezTo>
                    <a:pt x="19041" y="56452"/>
                    <a:pt x="19920" y="56473"/>
                    <a:pt x="20799" y="56327"/>
                  </a:cubicBezTo>
                  <a:cubicBezTo>
                    <a:pt x="21531" y="56222"/>
                    <a:pt x="22263" y="56160"/>
                    <a:pt x="22996" y="56118"/>
                  </a:cubicBezTo>
                  <a:cubicBezTo>
                    <a:pt x="24774" y="56013"/>
                    <a:pt x="26511" y="55699"/>
                    <a:pt x="28227" y="55281"/>
                  </a:cubicBezTo>
                  <a:cubicBezTo>
                    <a:pt x="30026" y="54862"/>
                    <a:pt x="31805" y="54318"/>
                    <a:pt x="33583" y="53816"/>
                  </a:cubicBezTo>
                  <a:cubicBezTo>
                    <a:pt x="35717" y="53272"/>
                    <a:pt x="37747" y="52519"/>
                    <a:pt x="39797" y="51724"/>
                  </a:cubicBezTo>
                  <a:cubicBezTo>
                    <a:pt x="41262" y="51159"/>
                    <a:pt x="42643" y="50468"/>
                    <a:pt x="44003" y="49715"/>
                  </a:cubicBezTo>
                  <a:cubicBezTo>
                    <a:pt x="44673" y="49318"/>
                    <a:pt x="45363" y="48899"/>
                    <a:pt x="46074" y="48543"/>
                  </a:cubicBezTo>
                  <a:cubicBezTo>
                    <a:pt x="46849" y="48125"/>
                    <a:pt x="47539" y="47539"/>
                    <a:pt x="48167" y="46953"/>
                  </a:cubicBezTo>
                  <a:cubicBezTo>
                    <a:pt x="48732" y="46388"/>
                    <a:pt x="49318" y="45823"/>
                    <a:pt x="49966" y="45405"/>
                  </a:cubicBezTo>
                  <a:cubicBezTo>
                    <a:pt x="50468" y="45070"/>
                    <a:pt x="50887" y="44693"/>
                    <a:pt x="51305" y="44275"/>
                  </a:cubicBezTo>
                  <a:cubicBezTo>
                    <a:pt x="51724" y="43856"/>
                    <a:pt x="51745" y="43354"/>
                    <a:pt x="51577" y="42810"/>
                  </a:cubicBezTo>
                  <a:cubicBezTo>
                    <a:pt x="51347" y="41932"/>
                    <a:pt x="50950" y="41157"/>
                    <a:pt x="50113" y="40718"/>
                  </a:cubicBezTo>
                  <a:cubicBezTo>
                    <a:pt x="49903" y="40613"/>
                    <a:pt x="49736" y="40467"/>
                    <a:pt x="49527" y="40383"/>
                  </a:cubicBezTo>
                  <a:cubicBezTo>
                    <a:pt x="48815" y="40111"/>
                    <a:pt x="48083" y="39881"/>
                    <a:pt x="47351" y="39630"/>
                  </a:cubicBezTo>
                  <a:cubicBezTo>
                    <a:pt x="46514" y="39316"/>
                    <a:pt x="45656" y="39149"/>
                    <a:pt x="44756" y="39149"/>
                  </a:cubicBezTo>
                  <a:cubicBezTo>
                    <a:pt x="43584" y="39149"/>
                    <a:pt x="42413" y="39149"/>
                    <a:pt x="41220" y="39128"/>
                  </a:cubicBezTo>
                  <a:cubicBezTo>
                    <a:pt x="40467" y="39128"/>
                    <a:pt x="39693" y="39107"/>
                    <a:pt x="38919" y="39107"/>
                  </a:cubicBezTo>
                  <a:cubicBezTo>
                    <a:pt x="38647" y="39107"/>
                    <a:pt x="38333" y="39065"/>
                    <a:pt x="38082" y="39421"/>
                  </a:cubicBezTo>
                  <a:cubicBezTo>
                    <a:pt x="38228" y="39714"/>
                    <a:pt x="38333" y="39986"/>
                    <a:pt x="38458" y="40299"/>
                  </a:cubicBezTo>
                  <a:close/>
                  <a:moveTo>
                    <a:pt x="37098" y="50636"/>
                  </a:moveTo>
                  <a:cubicBezTo>
                    <a:pt x="37642" y="50657"/>
                    <a:pt x="38082" y="50510"/>
                    <a:pt x="38479" y="50238"/>
                  </a:cubicBezTo>
                  <a:cubicBezTo>
                    <a:pt x="39274" y="49778"/>
                    <a:pt x="40069" y="49401"/>
                    <a:pt x="40906" y="49046"/>
                  </a:cubicBezTo>
                  <a:cubicBezTo>
                    <a:pt x="41053" y="48983"/>
                    <a:pt x="41178" y="48920"/>
                    <a:pt x="41283" y="48774"/>
                  </a:cubicBezTo>
                  <a:cubicBezTo>
                    <a:pt x="41597" y="48418"/>
                    <a:pt x="42036" y="48230"/>
                    <a:pt x="42476" y="48083"/>
                  </a:cubicBezTo>
                  <a:cubicBezTo>
                    <a:pt x="42768" y="47978"/>
                    <a:pt x="42999" y="47811"/>
                    <a:pt x="43250" y="47644"/>
                  </a:cubicBezTo>
                  <a:cubicBezTo>
                    <a:pt x="43836" y="47225"/>
                    <a:pt x="44442" y="46807"/>
                    <a:pt x="45091" y="46472"/>
                  </a:cubicBezTo>
                  <a:cubicBezTo>
                    <a:pt x="45781" y="46116"/>
                    <a:pt x="46305" y="45551"/>
                    <a:pt x="46870" y="45028"/>
                  </a:cubicBezTo>
                  <a:cubicBezTo>
                    <a:pt x="47330" y="44610"/>
                    <a:pt x="47351" y="43982"/>
                    <a:pt x="47644" y="43459"/>
                  </a:cubicBezTo>
                  <a:cubicBezTo>
                    <a:pt x="47686" y="43354"/>
                    <a:pt x="47665" y="43187"/>
                    <a:pt x="47644" y="43040"/>
                  </a:cubicBezTo>
                  <a:cubicBezTo>
                    <a:pt x="47560" y="42685"/>
                    <a:pt x="47351" y="42413"/>
                    <a:pt x="47037" y="42204"/>
                  </a:cubicBezTo>
                  <a:cubicBezTo>
                    <a:pt x="46556" y="41890"/>
                    <a:pt x="46033" y="41722"/>
                    <a:pt x="45509" y="41513"/>
                  </a:cubicBezTo>
                  <a:cubicBezTo>
                    <a:pt x="44714" y="41157"/>
                    <a:pt x="43898" y="41011"/>
                    <a:pt x="43040" y="41011"/>
                  </a:cubicBezTo>
                  <a:cubicBezTo>
                    <a:pt x="41911" y="41011"/>
                    <a:pt x="40802" y="40948"/>
                    <a:pt x="39693" y="40927"/>
                  </a:cubicBezTo>
                  <a:lnTo>
                    <a:pt x="38856" y="40927"/>
                  </a:lnTo>
                  <a:cubicBezTo>
                    <a:pt x="38919" y="41220"/>
                    <a:pt x="39002" y="41471"/>
                    <a:pt x="39065" y="41680"/>
                  </a:cubicBezTo>
                  <a:cubicBezTo>
                    <a:pt x="39274" y="41827"/>
                    <a:pt x="39421" y="41932"/>
                    <a:pt x="39588" y="41994"/>
                  </a:cubicBezTo>
                  <a:cubicBezTo>
                    <a:pt x="39588" y="42496"/>
                    <a:pt x="39609" y="42936"/>
                    <a:pt x="39546" y="43354"/>
                  </a:cubicBezTo>
                  <a:cubicBezTo>
                    <a:pt x="39525" y="43564"/>
                    <a:pt x="39421" y="43815"/>
                    <a:pt x="39253" y="43982"/>
                  </a:cubicBezTo>
                  <a:cubicBezTo>
                    <a:pt x="38667" y="44673"/>
                    <a:pt x="37977" y="45300"/>
                    <a:pt x="37140" y="45698"/>
                  </a:cubicBezTo>
                  <a:cubicBezTo>
                    <a:pt x="36742" y="45886"/>
                    <a:pt x="36324" y="46053"/>
                    <a:pt x="35947" y="46242"/>
                  </a:cubicBezTo>
                  <a:cubicBezTo>
                    <a:pt x="35780" y="46325"/>
                    <a:pt x="35592" y="46325"/>
                    <a:pt x="35550" y="46597"/>
                  </a:cubicBezTo>
                  <a:cubicBezTo>
                    <a:pt x="35634" y="46702"/>
                    <a:pt x="35696" y="46869"/>
                    <a:pt x="35780" y="46995"/>
                  </a:cubicBezTo>
                  <a:cubicBezTo>
                    <a:pt x="36094" y="47623"/>
                    <a:pt x="36491" y="48167"/>
                    <a:pt x="36596" y="48899"/>
                  </a:cubicBezTo>
                  <a:cubicBezTo>
                    <a:pt x="36701" y="49506"/>
                    <a:pt x="36931" y="50071"/>
                    <a:pt x="37098" y="50636"/>
                  </a:cubicBezTo>
                  <a:close/>
                  <a:moveTo>
                    <a:pt x="18225" y="45530"/>
                  </a:moveTo>
                  <a:cubicBezTo>
                    <a:pt x="17890" y="45677"/>
                    <a:pt x="17576" y="45802"/>
                    <a:pt x="17346" y="46053"/>
                  </a:cubicBezTo>
                  <a:cubicBezTo>
                    <a:pt x="17012" y="46451"/>
                    <a:pt x="16572" y="46660"/>
                    <a:pt x="16091" y="46849"/>
                  </a:cubicBezTo>
                  <a:cubicBezTo>
                    <a:pt x="15903" y="46932"/>
                    <a:pt x="15693" y="46995"/>
                    <a:pt x="15547" y="47141"/>
                  </a:cubicBezTo>
                  <a:cubicBezTo>
                    <a:pt x="14940" y="47665"/>
                    <a:pt x="14271" y="48083"/>
                    <a:pt x="13747" y="48669"/>
                  </a:cubicBezTo>
                  <a:cubicBezTo>
                    <a:pt x="13601" y="48836"/>
                    <a:pt x="13392" y="48920"/>
                    <a:pt x="13245" y="49046"/>
                  </a:cubicBezTo>
                  <a:cubicBezTo>
                    <a:pt x="12492" y="49652"/>
                    <a:pt x="11969" y="50489"/>
                    <a:pt x="11467" y="51284"/>
                  </a:cubicBezTo>
                  <a:cubicBezTo>
                    <a:pt x="11362" y="51473"/>
                    <a:pt x="11341" y="51870"/>
                    <a:pt x="11467" y="52059"/>
                  </a:cubicBezTo>
                  <a:cubicBezTo>
                    <a:pt x="11760" y="52519"/>
                    <a:pt x="12074" y="52958"/>
                    <a:pt x="12659" y="53126"/>
                  </a:cubicBezTo>
                  <a:cubicBezTo>
                    <a:pt x="13371" y="53314"/>
                    <a:pt x="14103" y="53356"/>
                    <a:pt x="14835" y="53523"/>
                  </a:cubicBezTo>
                  <a:cubicBezTo>
                    <a:pt x="15338" y="53628"/>
                    <a:pt x="15840" y="53649"/>
                    <a:pt x="16321" y="53649"/>
                  </a:cubicBezTo>
                  <a:cubicBezTo>
                    <a:pt x="18267" y="53649"/>
                    <a:pt x="20234" y="53628"/>
                    <a:pt x="22159" y="53649"/>
                  </a:cubicBezTo>
                  <a:cubicBezTo>
                    <a:pt x="23163" y="53670"/>
                    <a:pt x="24063" y="53335"/>
                    <a:pt x="25088" y="53272"/>
                  </a:cubicBezTo>
                  <a:lnTo>
                    <a:pt x="25088" y="51912"/>
                  </a:lnTo>
                  <a:cubicBezTo>
                    <a:pt x="25088" y="51452"/>
                    <a:pt x="25109" y="50971"/>
                    <a:pt x="25109" y="50510"/>
                  </a:cubicBezTo>
                  <a:cubicBezTo>
                    <a:pt x="25109" y="50092"/>
                    <a:pt x="25193" y="49652"/>
                    <a:pt x="25046" y="49171"/>
                  </a:cubicBezTo>
                  <a:cubicBezTo>
                    <a:pt x="24690" y="49234"/>
                    <a:pt x="24418" y="49255"/>
                    <a:pt x="24146" y="49297"/>
                  </a:cubicBezTo>
                  <a:cubicBezTo>
                    <a:pt x="23644" y="49380"/>
                    <a:pt x="23163" y="49548"/>
                    <a:pt x="22682" y="49548"/>
                  </a:cubicBezTo>
                  <a:cubicBezTo>
                    <a:pt x="21845" y="49548"/>
                    <a:pt x="21029" y="49694"/>
                    <a:pt x="20234" y="49799"/>
                  </a:cubicBezTo>
                  <a:cubicBezTo>
                    <a:pt x="19836" y="49862"/>
                    <a:pt x="19418" y="49862"/>
                    <a:pt x="18999" y="49820"/>
                  </a:cubicBezTo>
                  <a:cubicBezTo>
                    <a:pt x="18518" y="49778"/>
                    <a:pt x="18162" y="49401"/>
                    <a:pt x="18162" y="48962"/>
                  </a:cubicBezTo>
                  <a:cubicBezTo>
                    <a:pt x="18141" y="48146"/>
                    <a:pt x="18037" y="47309"/>
                    <a:pt x="18351" y="46514"/>
                  </a:cubicBezTo>
                  <a:cubicBezTo>
                    <a:pt x="18372" y="46221"/>
                    <a:pt x="18413" y="45907"/>
                    <a:pt x="18225" y="45530"/>
                  </a:cubicBezTo>
                  <a:close/>
                  <a:moveTo>
                    <a:pt x="32913" y="30235"/>
                  </a:moveTo>
                  <a:cubicBezTo>
                    <a:pt x="33688" y="31302"/>
                    <a:pt x="34378" y="32202"/>
                    <a:pt x="34880" y="33227"/>
                  </a:cubicBezTo>
                  <a:cubicBezTo>
                    <a:pt x="34943" y="33374"/>
                    <a:pt x="35048" y="33541"/>
                    <a:pt x="35152" y="33667"/>
                  </a:cubicBezTo>
                  <a:cubicBezTo>
                    <a:pt x="35654" y="34273"/>
                    <a:pt x="36031" y="34922"/>
                    <a:pt x="36366" y="35634"/>
                  </a:cubicBezTo>
                  <a:cubicBezTo>
                    <a:pt x="36763" y="36429"/>
                    <a:pt x="37182" y="37245"/>
                    <a:pt x="37600" y="38061"/>
                  </a:cubicBezTo>
                  <a:cubicBezTo>
                    <a:pt x="37663" y="38249"/>
                    <a:pt x="37810" y="38395"/>
                    <a:pt x="37935" y="38584"/>
                  </a:cubicBezTo>
                  <a:cubicBezTo>
                    <a:pt x="38500" y="38270"/>
                    <a:pt x="39107" y="38291"/>
                    <a:pt x="39693" y="38270"/>
                  </a:cubicBezTo>
                  <a:cubicBezTo>
                    <a:pt x="41220" y="38228"/>
                    <a:pt x="42748" y="38228"/>
                    <a:pt x="44296" y="38228"/>
                  </a:cubicBezTo>
                  <a:cubicBezTo>
                    <a:pt x="44568" y="38228"/>
                    <a:pt x="44861" y="38207"/>
                    <a:pt x="45196" y="38207"/>
                  </a:cubicBezTo>
                  <a:cubicBezTo>
                    <a:pt x="45196" y="37789"/>
                    <a:pt x="45237" y="37391"/>
                    <a:pt x="45196" y="37035"/>
                  </a:cubicBezTo>
                  <a:cubicBezTo>
                    <a:pt x="45154" y="36408"/>
                    <a:pt x="44840" y="35885"/>
                    <a:pt x="44359" y="35550"/>
                  </a:cubicBezTo>
                  <a:cubicBezTo>
                    <a:pt x="43836" y="35152"/>
                    <a:pt x="43396" y="34713"/>
                    <a:pt x="42894" y="34253"/>
                  </a:cubicBezTo>
                  <a:cubicBezTo>
                    <a:pt x="42643" y="34022"/>
                    <a:pt x="42350" y="33771"/>
                    <a:pt x="42036" y="33667"/>
                  </a:cubicBezTo>
                  <a:cubicBezTo>
                    <a:pt x="41304" y="33395"/>
                    <a:pt x="40676" y="32976"/>
                    <a:pt x="40027" y="32579"/>
                  </a:cubicBezTo>
                  <a:cubicBezTo>
                    <a:pt x="39442" y="32244"/>
                    <a:pt x="38814" y="32139"/>
                    <a:pt x="38186" y="31930"/>
                  </a:cubicBezTo>
                  <a:cubicBezTo>
                    <a:pt x="36701" y="31407"/>
                    <a:pt x="35194" y="30905"/>
                    <a:pt x="33688" y="30424"/>
                  </a:cubicBezTo>
                  <a:cubicBezTo>
                    <a:pt x="33478" y="30340"/>
                    <a:pt x="33269" y="30319"/>
                    <a:pt x="32913" y="30235"/>
                  </a:cubicBezTo>
                  <a:close/>
                  <a:moveTo>
                    <a:pt x="34566" y="46869"/>
                  </a:moveTo>
                  <a:cubicBezTo>
                    <a:pt x="34399" y="46932"/>
                    <a:pt x="34211" y="46953"/>
                    <a:pt x="34064" y="46995"/>
                  </a:cubicBezTo>
                  <a:cubicBezTo>
                    <a:pt x="32934" y="47455"/>
                    <a:pt x="31784" y="47811"/>
                    <a:pt x="30591" y="47978"/>
                  </a:cubicBezTo>
                  <a:cubicBezTo>
                    <a:pt x="30424" y="47999"/>
                    <a:pt x="30298" y="48020"/>
                    <a:pt x="30172" y="48083"/>
                  </a:cubicBezTo>
                  <a:cubicBezTo>
                    <a:pt x="28938" y="48460"/>
                    <a:pt x="27662" y="48711"/>
                    <a:pt x="26364" y="48920"/>
                  </a:cubicBezTo>
                  <a:cubicBezTo>
                    <a:pt x="26218" y="48941"/>
                    <a:pt x="26051" y="49025"/>
                    <a:pt x="25946" y="49066"/>
                  </a:cubicBezTo>
                  <a:lnTo>
                    <a:pt x="25946" y="50447"/>
                  </a:lnTo>
                  <a:cubicBezTo>
                    <a:pt x="25946" y="50908"/>
                    <a:pt x="25946" y="51347"/>
                    <a:pt x="25988" y="51787"/>
                  </a:cubicBezTo>
                  <a:cubicBezTo>
                    <a:pt x="26009" y="52226"/>
                    <a:pt x="25904" y="52644"/>
                    <a:pt x="26051" y="53126"/>
                  </a:cubicBezTo>
                  <a:cubicBezTo>
                    <a:pt x="27055" y="53167"/>
                    <a:pt x="28017" y="53021"/>
                    <a:pt x="28938" y="52749"/>
                  </a:cubicBezTo>
                  <a:cubicBezTo>
                    <a:pt x="29649" y="52582"/>
                    <a:pt x="30340" y="52331"/>
                    <a:pt x="31072" y="52310"/>
                  </a:cubicBezTo>
                  <a:cubicBezTo>
                    <a:pt x="31281" y="52310"/>
                    <a:pt x="31470" y="52226"/>
                    <a:pt x="31679" y="52184"/>
                  </a:cubicBezTo>
                  <a:cubicBezTo>
                    <a:pt x="32411" y="51996"/>
                    <a:pt x="33144" y="51787"/>
                    <a:pt x="33876" y="51577"/>
                  </a:cubicBezTo>
                  <a:cubicBezTo>
                    <a:pt x="34190" y="51494"/>
                    <a:pt x="34504" y="51431"/>
                    <a:pt x="34797" y="51284"/>
                  </a:cubicBezTo>
                  <a:cubicBezTo>
                    <a:pt x="35110" y="51159"/>
                    <a:pt x="35508" y="51159"/>
                    <a:pt x="35717" y="50929"/>
                  </a:cubicBezTo>
                  <a:cubicBezTo>
                    <a:pt x="35864" y="49401"/>
                    <a:pt x="35508" y="48083"/>
                    <a:pt x="34566" y="46869"/>
                  </a:cubicBezTo>
                  <a:close/>
                  <a:moveTo>
                    <a:pt x="37182" y="56871"/>
                  </a:moveTo>
                  <a:cubicBezTo>
                    <a:pt x="36784" y="57499"/>
                    <a:pt x="36931" y="58147"/>
                    <a:pt x="36931" y="58796"/>
                  </a:cubicBezTo>
                  <a:cubicBezTo>
                    <a:pt x="36931" y="58859"/>
                    <a:pt x="36973" y="58921"/>
                    <a:pt x="36994" y="58963"/>
                  </a:cubicBezTo>
                  <a:cubicBezTo>
                    <a:pt x="37349" y="59340"/>
                    <a:pt x="37726" y="59800"/>
                    <a:pt x="38270" y="59842"/>
                  </a:cubicBezTo>
                  <a:cubicBezTo>
                    <a:pt x="39065" y="59926"/>
                    <a:pt x="39839" y="59947"/>
                    <a:pt x="40634" y="59717"/>
                  </a:cubicBezTo>
                  <a:cubicBezTo>
                    <a:pt x="41283" y="59528"/>
                    <a:pt x="41722" y="59068"/>
                    <a:pt x="42266" y="58712"/>
                  </a:cubicBezTo>
                  <a:cubicBezTo>
                    <a:pt x="42538" y="58545"/>
                    <a:pt x="42559" y="58126"/>
                    <a:pt x="42350" y="57833"/>
                  </a:cubicBezTo>
                  <a:cubicBezTo>
                    <a:pt x="42224" y="57645"/>
                    <a:pt x="42036" y="57499"/>
                    <a:pt x="41806" y="57436"/>
                  </a:cubicBezTo>
                  <a:cubicBezTo>
                    <a:pt x="41408" y="57331"/>
                    <a:pt x="41011" y="57185"/>
                    <a:pt x="40634" y="57038"/>
                  </a:cubicBezTo>
                  <a:cubicBezTo>
                    <a:pt x="40383" y="56976"/>
                    <a:pt x="40174" y="56892"/>
                    <a:pt x="39944" y="56871"/>
                  </a:cubicBezTo>
                  <a:close/>
                  <a:moveTo>
                    <a:pt x="25193" y="59863"/>
                  </a:moveTo>
                  <a:cubicBezTo>
                    <a:pt x="25109" y="59842"/>
                    <a:pt x="25046" y="59821"/>
                    <a:pt x="24983" y="59842"/>
                  </a:cubicBezTo>
                  <a:cubicBezTo>
                    <a:pt x="24439" y="60072"/>
                    <a:pt x="23812" y="60135"/>
                    <a:pt x="23226" y="60344"/>
                  </a:cubicBezTo>
                  <a:cubicBezTo>
                    <a:pt x="22745" y="60554"/>
                    <a:pt x="22263" y="60721"/>
                    <a:pt x="21929" y="61160"/>
                  </a:cubicBezTo>
                  <a:cubicBezTo>
                    <a:pt x="21761" y="61328"/>
                    <a:pt x="21615" y="61495"/>
                    <a:pt x="21426" y="61642"/>
                  </a:cubicBezTo>
                  <a:cubicBezTo>
                    <a:pt x="21196" y="61830"/>
                    <a:pt x="21175" y="62102"/>
                    <a:pt x="21175" y="62353"/>
                  </a:cubicBezTo>
                  <a:cubicBezTo>
                    <a:pt x="21196" y="62688"/>
                    <a:pt x="21301" y="62855"/>
                    <a:pt x="21636" y="62855"/>
                  </a:cubicBezTo>
                  <a:cubicBezTo>
                    <a:pt x="22368" y="62876"/>
                    <a:pt x="23058" y="62751"/>
                    <a:pt x="23623" y="62290"/>
                  </a:cubicBezTo>
                  <a:cubicBezTo>
                    <a:pt x="23937" y="62060"/>
                    <a:pt x="24272" y="61809"/>
                    <a:pt x="24586" y="61579"/>
                  </a:cubicBezTo>
                  <a:cubicBezTo>
                    <a:pt x="24858" y="61390"/>
                    <a:pt x="25151" y="61202"/>
                    <a:pt x="25214" y="60867"/>
                  </a:cubicBezTo>
                  <a:cubicBezTo>
                    <a:pt x="25318" y="60554"/>
                    <a:pt x="25360" y="60177"/>
                    <a:pt x="25193" y="59863"/>
                  </a:cubicBezTo>
                  <a:close/>
                  <a:moveTo>
                    <a:pt x="5106" y="25339"/>
                  </a:moveTo>
                  <a:cubicBezTo>
                    <a:pt x="4374" y="25214"/>
                    <a:pt x="3955" y="25506"/>
                    <a:pt x="3641" y="26092"/>
                  </a:cubicBezTo>
                  <a:cubicBezTo>
                    <a:pt x="3432" y="26490"/>
                    <a:pt x="3432" y="26887"/>
                    <a:pt x="3411" y="27285"/>
                  </a:cubicBezTo>
                  <a:cubicBezTo>
                    <a:pt x="3327" y="28143"/>
                    <a:pt x="4039" y="28561"/>
                    <a:pt x="4687" y="28687"/>
                  </a:cubicBezTo>
                  <a:cubicBezTo>
                    <a:pt x="5148" y="28791"/>
                    <a:pt x="5650" y="28771"/>
                    <a:pt x="6152" y="28666"/>
                  </a:cubicBezTo>
                  <a:cubicBezTo>
                    <a:pt x="5796" y="27515"/>
                    <a:pt x="5441" y="26448"/>
                    <a:pt x="5106" y="25339"/>
                  </a:cubicBezTo>
                  <a:close/>
                  <a:moveTo>
                    <a:pt x="38960" y="15400"/>
                  </a:moveTo>
                  <a:cubicBezTo>
                    <a:pt x="39316" y="14815"/>
                    <a:pt x="39379" y="14250"/>
                    <a:pt x="39400" y="13685"/>
                  </a:cubicBezTo>
                  <a:cubicBezTo>
                    <a:pt x="39421" y="13182"/>
                    <a:pt x="39274" y="12785"/>
                    <a:pt x="38981" y="12387"/>
                  </a:cubicBezTo>
                  <a:cubicBezTo>
                    <a:pt x="38793" y="12157"/>
                    <a:pt x="38563" y="12115"/>
                    <a:pt x="38291" y="12115"/>
                  </a:cubicBezTo>
                  <a:cubicBezTo>
                    <a:pt x="37998" y="12136"/>
                    <a:pt x="37872" y="12325"/>
                    <a:pt x="37956" y="12576"/>
                  </a:cubicBezTo>
                  <a:lnTo>
                    <a:pt x="38814" y="15170"/>
                  </a:lnTo>
                  <a:cubicBezTo>
                    <a:pt x="38856" y="15254"/>
                    <a:pt x="38898" y="15296"/>
                    <a:pt x="38960" y="15400"/>
                  </a:cubicBezTo>
                  <a:close/>
                  <a:moveTo>
                    <a:pt x="26092" y="32348"/>
                  </a:moveTo>
                  <a:cubicBezTo>
                    <a:pt x="25465" y="32558"/>
                    <a:pt x="24962" y="32704"/>
                    <a:pt x="24544" y="33060"/>
                  </a:cubicBezTo>
                  <a:cubicBezTo>
                    <a:pt x="24565" y="33332"/>
                    <a:pt x="24586" y="33541"/>
                    <a:pt x="24628" y="33771"/>
                  </a:cubicBezTo>
                  <a:cubicBezTo>
                    <a:pt x="24774" y="33813"/>
                    <a:pt x="24879" y="33876"/>
                    <a:pt x="24983" y="33918"/>
                  </a:cubicBezTo>
                  <a:cubicBezTo>
                    <a:pt x="25611" y="34169"/>
                    <a:pt x="26092" y="33855"/>
                    <a:pt x="26134" y="33185"/>
                  </a:cubicBezTo>
                  <a:cubicBezTo>
                    <a:pt x="26134" y="32934"/>
                    <a:pt x="26113" y="32704"/>
                    <a:pt x="26092" y="3234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7" name="Google Shape;447;p18"/>
            <p:cNvSpPr/>
            <p:nvPr/>
          </p:nvSpPr>
          <p:spPr>
            <a:xfrm rot="631759">
              <a:off x="6471497" y="3073933"/>
              <a:ext cx="471859" cy="329946"/>
            </a:xfrm>
            <a:custGeom>
              <a:avLst/>
              <a:gdLst/>
              <a:ahLst/>
              <a:cxnLst/>
              <a:rect l="l" t="t" r="r" b="b"/>
              <a:pathLst>
                <a:path w="17117" h="11969" extrusionOk="0">
                  <a:moveTo>
                    <a:pt x="6341" y="11822"/>
                  </a:moveTo>
                  <a:lnTo>
                    <a:pt x="6257" y="11822"/>
                  </a:lnTo>
                  <a:cubicBezTo>
                    <a:pt x="5022" y="11969"/>
                    <a:pt x="3934" y="11571"/>
                    <a:pt x="2867" y="11048"/>
                  </a:cubicBezTo>
                  <a:cubicBezTo>
                    <a:pt x="2721" y="11006"/>
                    <a:pt x="2595" y="10922"/>
                    <a:pt x="2470" y="10881"/>
                  </a:cubicBezTo>
                  <a:cubicBezTo>
                    <a:pt x="1779" y="10692"/>
                    <a:pt x="1340" y="10253"/>
                    <a:pt x="942" y="9730"/>
                  </a:cubicBezTo>
                  <a:cubicBezTo>
                    <a:pt x="733" y="9437"/>
                    <a:pt x="524" y="9144"/>
                    <a:pt x="357" y="8851"/>
                  </a:cubicBezTo>
                  <a:cubicBezTo>
                    <a:pt x="43" y="8391"/>
                    <a:pt x="1" y="7868"/>
                    <a:pt x="85" y="7345"/>
                  </a:cubicBezTo>
                  <a:cubicBezTo>
                    <a:pt x="105" y="7072"/>
                    <a:pt x="252" y="6905"/>
                    <a:pt x="440" y="6759"/>
                  </a:cubicBezTo>
                  <a:cubicBezTo>
                    <a:pt x="608" y="6654"/>
                    <a:pt x="796" y="6633"/>
                    <a:pt x="942" y="6759"/>
                  </a:cubicBezTo>
                  <a:cubicBezTo>
                    <a:pt x="1026" y="6842"/>
                    <a:pt x="1131" y="7052"/>
                    <a:pt x="1068" y="7135"/>
                  </a:cubicBezTo>
                  <a:cubicBezTo>
                    <a:pt x="754" y="7700"/>
                    <a:pt x="1026" y="8161"/>
                    <a:pt x="1382" y="8600"/>
                  </a:cubicBezTo>
                  <a:cubicBezTo>
                    <a:pt x="1549" y="8788"/>
                    <a:pt x="1675" y="8956"/>
                    <a:pt x="1842" y="9144"/>
                  </a:cubicBezTo>
                  <a:cubicBezTo>
                    <a:pt x="2114" y="9521"/>
                    <a:pt x="2470" y="9751"/>
                    <a:pt x="2909" y="9897"/>
                  </a:cubicBezTo>
                  <a:cubicBezTo>
                    <a:pt x="3370" y="10065"/>
                    <a:pt x="3851" y="10253"/>
                    <a:pt x="4311" y="10420"/>
                  </a:cubicBezTo>
                  <a:cubicBezTo>
                    <a:pt x="4730" y="10609"/>
                    <a:pt x="5148" y="10692"/>
                    <a:pt x="5608" y="10671"/>
                  </a:cubicBezTo>
                  <a:cubicBezTo>
                    <a:pt x="6194" y="10630"/>
                    <a:pt x="6780" y="10630"/>
                    <a:pt x="7387" y="10671"/>
                  </a:cubicBezTo>
                  <a:cubicBezTo>
                    <a:pt x="7910" y="10671"/>
                    <a:pt x="8370" y="10567"/>
                    <a:pt x="8789" y="10253"/>
                  </a:cubicBezTo>
                  <a:cubicBezTo>
                    <a:pt x="9124" y="9981"/>
                    <a:pt x="9521" y="9855"/>
                    <a:pt x="9919" y="9751"/>
                  </a:cubicBezTo>
                  <a:cubicBezTo>
                    <a:pt x="10232" y="9646"/>
                    <a:pt x="10546" y="9541"/>
                    <a:pt x="10776" y="9353"/>
                  </a:cubicBezTo>
                  <a:cubicBezTo>
                    <a:pt x="11802" y="8579"/>
                    <a:pt x="12827" y="7763"/>
                    <a:pt x="13810" y="6926"/>
                  </a:cubicBezTo>
                  <a:cubicBezTo>
                    <a:pt x="14292" y="6528"/>
                    <a:pt x="14647" y="6005"/>
                    <a:pt x="14940" y="5461"/>
                  </a:cubicBezTo>
                  <a:cubicBezTo>
                    <a:pt x="15066" y="5231"/>
                    <a:pt x="15191" y="4980"/>
                    <a:pt x="15338" y="4771"/>
                  </a:cubicBezTo>
                  <a:cubicBezTo>
                    <a:pt x="15568" y="4457"/>
                    <a:pt x="15694" y="4101"/>
                    <a:pt x="15756" y="3704"/>
                  </a:cubicBezTo>
                  <a:cubicBezTo>
                    <a:pt x="15861" y="2888"/>
                    <a:pt x="15903" y="2051"/>
                    <a:pt x="15694" y="1256"/>
                  </a:cubicBezTo>
                  <a:cubicBezTo>
                    <a:pt x="15631" y="984"/>
                    <a:pt x="15589" y="733"/>
                    <a:pt x="15589" y="461"/>
                  </a:cubicBezTo>
                  <a:cubicBezTo>
                    <a:pt x="15589" y="168"/>
                    <a:pt x="15882" y="0"/>
                    <a:pt x="16154" y="105"/>
                  </a:cubicBezTo>
                  <a:cubicBezTo>
                    <a:pt x="16300" y="147"/>
                    <a:pt x="16489" y="251"/>
                    <a:pt x="16572" y="377"/>
                  </a:cubicBezTo>
                  <a:cubicBezTo>
                    <a:pt x="16740" y="733"/>
                    <a:pt x="16949" y="1067"/>
                    <a:pt x="16991" y="1423"/>
                  </a:cubicBezTo>
                  <a:cubicBezTo>
                    <a:pt x="17095" y="2469"/>
                    <a:pt x="17116" y="3557"/>
                    <a:pt x="16782" y="4562"/>
                  </a:cubicBezTo>
                  <a:cubicBezTo>
                    <a:pt x="16740" y="4666"/>
                    <a:pt x="16719" y="4813"/>
                    <a:pt x="16635" y="4917"/>
                  </a:cubicBezTo>
                  <a:cubicBezTo>
                    <a:pt x="15882" y="6215"/>
                    <a:pt x="15129" y="7491"/>
                    <a:pt x="13873" y="8412"/>
                  </a:cubicBezTo>
                  <a:cubicBezTo>
                    <a:pt x="13057" y="8997"/>
                    <a:pt x="12304" y="9646"/>
                    <a:pt x="11488" y="10253"/>
                  </a:cubicBezTo>
                  <a:cubicBezTo>
                    <a:pt x="11279" y="10399"/>
                    <a:pt x="11069" y="10588"/>
                    <a:pt x="10818" y="10671"/>
                  </a:cubicBezTo>
                  <a:cubicBezTo>
                    <a:pt x="10107" y="10839"/>
                    <a:pt x="9458" y="11194"/>
                    <a:pt x="8789" y="11529"/>
                  </a:cubicBezTo>
                  <a:cubicBezTo>
                    <a:pt x="8370" y="11738"/>
                    <a:pt x="7910" y="11843"/>
                    <a:pt x="7429" y="11822"/>
                  </a:cubicBezTo>
                  <a:cubicBezTo>
                    <a:pt x="7052" y="11822"/>
                    <a:pt x="6675" y="11843"/>
                    <a:pt x="6341" y="1182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8" name="Google Shape;448;p18"/>
            <p:cNvSpPr/>
            <p:nvPr/>
          </p:nvSpPr>
          <p:spPr>
            <a:xfrm rot="631759">
              <a:off x="6841038" y="3037323"/>
              <a:ext cx="40413" cy="48490"/>
            </a:xfrm>
            <a:custGeom>
              <a:avLst/>
              <a:gdLst/>
              <a:ahLst/>
              <a:cxnLst/>
              <a:rect l="l" t="t" r="r" b="b"/>
              <a:pathLst>
                <a:path w="1466" h="1759" extrusionOk="0">
                  <a:moveTo>
                    <a:pt x="1" y="817"/>
                  </a:moveTo>
                  <a:cubicBezTo>
                    <a:pt x="1" y="817"/>
                    <a:pt x="1" y="712"/>
                    <a:pt x="42" y="586"/>
                  </a:cubicBezTo>
                  <a:cubicBezTo>
                    <a:pt x="105" y="189"/>
                    <a:pt x="356" y="0"/>
                    <a:pt x="775" y="42"/>
                  </a:cubicBezTo>
                  <a:cubicBezTo>
                    <a:pt x="1298" y="84"/>
                    <a:pt x="1465" y="356"/>
                    <a:pt x="1319" y="837"/>
                  </a:cubicBezTo>
                  <a:cubicBezTo>
                    <a:pt x="1235" y="1089"/>
                    <a:pt x="1109" y="1319"/>
                    <a:pt x="942" y="1528"/>
                  </a:cubicBezTo>
                  <a:cubicBezTo>
                    <a:pt x="796" y="1737"/>
                    <a:pt x="565" y="1758"/>
                    <a:pt x="314" y="1674"/>
                  </a:cubicBezTo>
                  <a:cubicBezTo>
                    <a:pt x="105" y="1612"/>
                    <a:pt x="42" y="1402"/>
                    <a:pt x="1" y="119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9" name="Google Shape;449;p18"/>
            <p:cNvSpPr/>
            <p:nvPr/>
          </p:nvSpPr>
          <p:spPr>
            <a:xfrm rot="631759">
              <a:off x="6464668" y="3108773"/>
              <a:ext cx="40992" cy="41543"/>
            </a:xfrm>
            <a:custGeom>
              <a:avLst/>
              <a:gdLst/>
              <a:ahLst/>
              <a:cxnLst/>
              <a:rect l="l" t="t" r="r" b="b"/>
              <a:pathLst>
                <a:path w="1487" h="1507" extrusionOk="0">
                  <a:moveTo>
                    <a:pt x="712" y="1507"/>
                  </a:moveTo>
                  <a:cubicBezTo>
                    <a:pt x="670" y="1507"/>
                    <a:pt x="545" y="1486"/>
                    <a:pt x="440" y="1444"/>
                  </a:cubicBezTo>
                  <a:cubicBezTo>
                    <a:pt x="231" y="1402"/>
                    <a:pt x="105" y="1255"/>
                    <a:pt x="64" y="1025"/>
                  </a:cubicBezTo>
                  <a:cubicBezTo>
                    <a:pt x="1" y="816"/>
                    <a:pt x="64" y="607"/>
                    <a:pt x="231" y="481"/>
                  </a:cubicBezTo>
                  <a:cubicBezTo>
                    <a:pt x="315" y="398"/>
                    <a:pt x="419" y="356"/>
                    <a:pt x="524" y="293"/>
                  </a:cubicBezTo>
                  <a:cubicBezTo>
                    <a:pt x="1131" y="0"/>
                    <a:pt x="1486" y="209"/>
                    <a:pt x="1486" y="879"/>
                  </a:cubicBezTo>
                  <a:cubicBezTo>
                    <a:pt x="1466" y="1297"/>
                    <a:pt x="1235" y="1486"/>
                    <a:pt x="712" y="150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4" name="Google Shape;454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0825" y="1373600"/>
            <a:ext cx="4978248" cy="3318025"/>
          </a:xfrm>
          <a:prstGeom prst="rect">
            <a:avLst/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455" name="Google Shape;455;p19"/>
          <p:cNvSpPr txBox="1">
            <a:spLocks noGrp="1"/>
          </p:cNvSpPr>
          <p:nvPr>
            <p:ph type="title"/>
          </p:nvPr>
        </p:nvSpPr>
        <p:spPr>
          <a:xfrm>
            <a:off x="387900" y="292625"/>
            <a:ext cx="52374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Patrick Hand"/>
                <a:ea typeface="Patrick Hand"/>
                <a:cs typeface="Patrick Hand"/>
                <a:sym typeface="Patrick Hand"/>
              </a:rPr>
              <a:t>This is Miss Pummel, she will be in the main office incase I need any first aid or help.</a:t>
            </a:r>
            <a:endParaRPr>
              <a:latin typeface="Patrick Hand"/>
              <a:ea typeface="Patrick Hand"/>
              <a:cs typeface="Patrick Hand"/>
              <a:sym typeface="Patrick Hand"/>
            </a:endParaRPr>
          </a:p>
        </p:txBody>
      </p:sp>
      <p:grpSp>
        <p:nvGrpSpPr>
          <p:cNvPr id="456" name="Google Shape;456;p19"/>
          <p:cNvGrpSpPr/>
          <p:nvPr/>
        </p:nvGrpSpPr>
        <p:grpSpPr>
          <a:xfrm>
            <a:off x="267575" y="3102575"/>
            <a:ext cx="1674908" cy="1765450"/>
            <a:chOff x="5412800" y="2831850"/>
            <a:chExt cx="1674908" cy="1765450"/>
          </a:xfrm>
        </p:grpSpPr>
        <p:sp>
          <p:nvSpPr>
            <p:cNvPr id="457" name="Google Shape;457;p19"/>
            <p:cNvSpPr/>
            <p:nvPr/>
          </p:nvSpPr>
          <p:spPr>
            <a:xfrm>
              <a:off x="5697875" y="3002375"/>
              <a:ext cx="848475" cy="536200"/>
            </a:xfrm>
            <a:custGeom>
              <a:avLst/>
              <a:gdLst/>
              <a:ahLst/>
              <a:cxnLst/>
              <a:rect l="l" t="t" r="r" b="b"/>
              <a:pathLst>
                <a:path w="33939" h="21448" extrusionOk="0">
                  <a:moveTo>
                    <a:pt x="32830" y="8475"/>
                  </a:moveTo>
                  <a:cubicBezTo>
                    <a:pt x="32683" y="8182"/>
                    <a:pt x="32620" y="7847"/>
                    <a:pt x="32495" y="7554"/>
                  </a:cubicBezTo>
                  <a:cubicBezTo>
                    <a:pt x="32307" y="7178"/>
                    <a:pt x="32160" y="6780"/>
                    <a:pt x="31909" y="6445"/>
                  </a:cubicBezTo>
                  <a:cubicBezTo>
                    <a:pt x="31219" y="5399"/>
                    <a:pt x="30277" y="4562"/>
                    <a:pt x="29461" y="3621"/>
                  </a:cubicBezTo>
                  <a:cubicBezTo>
                    <a:pt x="29294" y="3432"/>
                    <a:pt x="29126" y="3307"/>
                    <a:pt x="28938" y="3160"/>
                  </a:cubicBezTo>
                  <a:cubicBezTo>
                    <a:pt x="28289" y="2721"/>
                    <a:pt x="27620" y="2282"/>
                    <a:pt x="26971" y="1863"/>
                  </a:cubicBezTo>
                  <a:cubicBezTo>
                    <a:pt x="26239" y="1424"/>
                    <a:pt x="25569" y="901"/>
                    <a:pt x="24753" y="629"/>
                  </a:cubicBezTo>
                  <a:cubicBezTo>
                    <a:pt x="22765" y="1"/>
                    <a:pt x="22765" y="1"/>
                    <a:pt x="20673" y="85"/>
                  </a:cubicBezTo>
                  <a:cubicBezTo>
                    <a:pt x="20234" y="106"/>
                    <a:pt x="19773" y="126"/>
                    <a:pt x="19313" y="106"/>
                  </a:cubicBezTo>
                  <a:cubicBezTo>
                    <a:pt x="18790" y="106"/>
                    <a:pt x="18288" y="210"/>
                    <a:pt x="17869" y="503"/>
                  </a:cubicBezTo>
                  <a:cubicBezTo>
                    <a:pt x="17472" y="733"/>
                    <a:pt x="17053" y="838"/>
                    <a:pt x="16593" y="838"/>
                  </a:cubicBezTo>
                  <a:cubicBezTo>
                    <a:pt x="15756" y="859"/>
                    <a:pt x="14919" y="922"/>
                    <a:pt x="14082" y="942"/>
                  </a:cubicBezTo>
                  <a:cubicBezTo>
                    <a:pt x="13894" y="942"/>
                    <a:pt x="13664" y="922"/>
                    <a:pt x="13496" y="1005"/>
                  </a:cubicBezTo>
                  <a:cubicBezTo>
                    <a:pt x="13015" y="1256"/>
                    <a:pt x="12450" y="1235"/>
                    <a:pt x="11927" y="1382"/>
                  </a:cubicBezTo>
                  <a:cubicBezTo>
                    <a:pt x="11257" y="1612"/>
                    <a:pt x="10462" y="1675"/>
                    <a:pt x="9918" y="2135"/>
                  </a:cubicBezTo>
                  <a:cubicBezTo>
                    <a:pt x="8705" y="3119"/>
                    <a:pt x="7135" y="3537"/>
                    <a:pt x="5943" y="4520"/>
                  </a:cubicBezTo>
                  <a:cubicBezTo>
                    <a:pt x="5880" y="4562"/>
                    <a:pt x="5838" y="4604"/>
                    <a:pt x="5775" y="4604"/>
                  </a:cubicBezTo>
                  <a:cubicBezTo>
                    <a:pt x="4897" y="4897"/>
                    <a:pt x="4311" y="5546"/>
                    <a:pt x="3850" y="6299"/>
                  </a:cubicBezTo>
                  <a:cubicBezTo>
                    <a:pt x="3118" y="7429"/>
                    <a:pt x="2365" y="8559"/>
                    <a:pt x="1591" y="9709"/>
                  </a:cubicBezTo>
                  <a:cubicBezTo>
                    <a:pt x="1444" y="9940"/>
                    <a:pt x="1277" y="10170"/>
                    <a:pt x="1151" y="10442"/>
                  </a:cubicBezTo>
                  <a:cubicBezTo>
                    <a:pt x="1068" y="10567"/>
                    <a:pt x="1005" y="10735"/>
                    <a:pt x="1026" y="10881"/>
                  </a:cubicBezTo>
                  <a:cubicBezTo>
                    <a:pt x="1026" y="11069"/>
                    <a:pt x="1130" y="11216"/>
                    <a:pt x="1214" y="11488"/>
                  </a:cubicBezTo>
                  <a:cubicBezTo>
                    <a:pt x="440" y="11718"/>
                    <a:pt x="377" y="12367"/>
                    <a:pt x="314" y="13036"/>
                  </a:cubicBezTo>
                  <a:cubicBezTo>
                    <a:pt x="231" y="13706"/>
                    <a:pt x="189" y="14354"/>
                    <a:pt x="105" y="15045"/>
                  </a:cubicBezTo>
                  <a:cubicBezTo>
                    <a:pt x="1" y="16028"/>
                    <a:pt x="21" y="17033"/>
                    <a:pt x="84" y="18016"/>
                  </a:cubicBezTo>
                  <a:cubicBezTo>
                    <a:pt x="168" y="19272"/>
                    <a:pt x="733" y="20318"/>
                    <a:pt x="1256" y="21448"/>
                  </a:cubicBezTo>
                  <a:cubicBezTo>
                    <a:pt x="2365" y="21448"/>
                    <a:pt x="3306" y="21427"/>
                    <a:pt x="4164" y="20925"/>
                  </a:cubicBezTo>
                  <a:cubicBezTo>
                    <a:pt x="4666" y="20632"/>
                    <a:pt x="5148" y="20360"/>
                    <a:pt x="5629" y="20067"/>
                  </a:cubicBezTo>
                  <a:cubicBezTo>
                    <a:pt x="5817" y="19962"/>
                    <a:pt x="5985" y="19836"/>
                    <a:pt x="6131" y="19648"/>
                  </a:cubicBezTo>
                  <a:cubicBezTo>
                    <a:pt x="6822" y="18728"/>
                    <a:pt x="7721" y="18016"/>
                    <a:pt x="8579" y="17284"/>
                  </a:cubicBezTo>
                  <a:cubicBezTo>
                    <a:pt x="8872" y="17033"/>
                    <a:pt x="9102" y="16761"/>
                    <a:pt x="9228" y="16384"/>
                  </a:cubicBezTo>
                  <a:cubicBezTo>
                    <a:pt x="9374" y="15987"/>
                    <a:pt x="9563" y="15610"/>
                    <a:pt x="9856" y="15338"/>
                  </a:cubicBezTo>
                  <a:cubicBezTo>
                    <a:pt x="10169" y="15045"/>
                    <a:pt x="10337" y="14668"/>
                    <a:pt x="10420" y="14250"/>
                  </a:cubicBezTo>
                  <a:cubicBezTo>
                    <a:pt x="10525" y="13559"/>
                    <a:pt x="10839" y="12932"/>
                    <a:pt x="10860" y="12220"/>
                  </a:cubicBezTo>
                  <a:cubicBezTo>
                    <a:pt x="10860" y="11739"/>
                    <a:pt x="11404" y="11614"/>
                    <a:pt x="11801" y="11948"/>
                  </a:cubicBezTo>
                  <a:cubicBezTo>
                    <a:pt x="11885" y="12032"/>
                    <a:pt x="11906" y="12116"/>
                    <a:pt x="11990" y="12199"/>
                  </a:cubicBezTo>
                  <a:cubicBezTo>
                    <a:pt x="12241" y="12471"/>
                    <a:pt x="12534" y="12534"/>
                    <a:pt x="12848" y="12367"/>
                  </a:cubicBezTo>
                  <a:cubicBezTo>
                    <a:pt x="13245" y="12158"/>
                    <a:pt x="13601" y="11948"/>
                    <a:pt x="13789" y="11509"/>
                  </a:cubicBezTo>
                  <a:cubicBezTo>
                    <a:pt x="14019" y="10965"/>
                    <a:pt x="14375" y="10463"/>
                    <a:pt x="14605" y="9898"/>
                  </a:cubicBezTo>
                  <a:cubicBezTo>
                    <a:pt x="14940" y="9019"/>
                    <a:pt x="15212" y="8161"/>
                    <a:pt x="15526" y="7282"/>
                  </a:cubicBezTo>
                  <a:cubicBezTo>
                    <a:pt x="15672" y="6822"/>
                    <a:pt x="15777" y="6383"/>
                    <a:pt x="15630" y="5860"/>
                  </a:cubicBezTo>
                  <a:cubicBezTo>
                    <a:pt x="15484" y="5441"/>
                    <a:pt x="15568" y="5023"/>
                    <a:pt x="15861" y="4688"/>
                  </a:cubicBezTo>
                  <a:cubicBezTo>
                    <a:pt x="15923" y="4583"/>
                    <a:pt x="16091" y="4479"/>
                    <a:pt x="16258" y="4479"/>
                  </a:cubicBezTo>
                  <a:cubicBezTo>
                    <a:pt x="16426" y="4479"/>
                    <a:pt x="16530" y="4625"/>
                    <a:pt x="16572" y="4813"/>
                  </a:cubicBezTo>
                  <a:cubicBezTo>
                    <a:pt x="16614" y="5211"/>
                    <a:pt x="16635" y="5567"/>
                    <a:pt x="16677" y="5880"/>
                  </a:cubicBezTo>
                  <a:cubicBezTo>
                    <a:pt x="17137" y="6445"/>
                    <a:pt x="17576" y="6885"/>
                    <a:pt x="17932" y="7408"/>
                  </a:cubicBezTo>
                  <a:cubicBezTo>
                    <a:pt x="18518" y="8370"/>
                    <a:pt x="19313" y="9165"/>
                    <a:pt x="20171" y="9856"/>
                  </a:cubicBezTo>
                  <a:cubicBezTo>
                    <a:pt x="21092" y="10630"/>
                    <a:pt x="22054" y="11069"/>
                    <a:pt x="23226" y="10693"/>
                  </a:cubicBezTo>
                  <a:cubicBezTo>
                    <a:pt x="23749" y="10212"/>
                    <a:pt x="23749" y="10212"/>
                    <a:pt x="24000" y="9479"/>
                  </a:cubicBezTo>
                  <a:cubicBezTo>
                    <a:pt x="24042" y="9333"/>
                    <a:pt x="24063" y="9228"/>
                    <a:pt x="24146" y="9124"/>
                  </a:cubicBezTo>
                  <a:cubicBezTo>
                    <a:pt x="24314" y="8914"/>
                    <a:pt x="24481" y="8747"/>
                    <a:pt x="24774" y="8768"/>
                  </a:cubicBezTo>
                  <a:cubicBezTo>
                    <a:pt x="25046" y="8789"/>
                    <a:pt x="25213" y="9019"/>
                    <a:pt x="25276" y="9417"/>
                  </a:cubicBezTo>
                  <a:cubicBezTo>
                    <a:pt x="25297" y="9521"/>
                    <a:pt x="25297" y="9605"/>
                    <a:pt x="25297" y="9709"/>
                  </a:cubicBezTo>
                  <a:cubicBezTo>
                    <a:pt x="25297" y="10777"/>
                    <a:pt x="25674" y="11718"/>
                    <a:pt x="26218" y="12639"/>
                  </a:cubicBezTo>
                  <a:cubicBezTo>
                    <a:pt x="26741" y="13497"/>
                    <a:pt x="27390" y="14103"/>
                    <a:pt x="28331" y="14417"/>
                  </a:cubicBezTo>
                  <a:cubicBezTo>
                    <a:pt x="28603" y="14501"/>
                    <a:pt x="28833" y="14564"/>
                    <a:pt x="29063" y="14647"/>
                  </a:cubicBezTo>
                  <a:cubicBezTo>
                    <a:pt x="30110" y="14940"/>
                    <a:pt x="31093" y="14815"/>
                    <a:pt x="31993" y="14208"/>
                  </a:cubicBezTo>
                  <a:cubicBezTo>
                    <a:pt x="32286" y="14020"/>
                    <a:pt x="32516" y="13769"/>
                    <a:pt x="32892" y="13727"/>
                  </a:cubicBezTo>
                  <a:cubicBezTo>
                    <a:pt x="33227" y="13894"/>
                    <a:pt x="33353" y="14313"/>
                    <a:pt x="33729" y="14354"/>
                  </a:cubicBezTo>
                  <a:cubicBezTo>
                    <a:pt x="33792" y="14313"/>
                    <a:pt x="33855" y="14292"/>
                    <a:pt x="33876" y="14229"/>
                  </a:cubicBezTo>
                  <a:cubicBezTo>
                    <a:pt x="33897" y="14103"/>
                    <a:pt x="33939" y="13978"/>
                    <a:pt x="33897" y="13873"/>
                  </a:cubicBezTo>
                  <a:cubicBezTo>
                    <a:pt x="33771" y="12053"/>
                    <a:pt x="33688" y="10212"/>
                    <a:pt x="32830" y="8475"/>
                  </a:cubicBezTo>
                  <a:close/>
                </a:path>
              </a:pathLst>
            </a:custGeom>
            <a:solidFill>
              <a:srgbClr val="FB6A2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8" name="Google Shape;458;p19"/>
            <p:cNvSpPr/>
            <p:nvPr/>
          </p:nvSpPr>
          <p:spPr>
            <a:xfrm>
              <a:off x="5747050" y="3180225"/>
              <a:ext cx="799825" cy="625650"/>
            </a:xfrm>
            <a:custGeom>
              <a:avLst/>
              <a:gdLst/>
              <a:ahLst/>
              <a:cxnLst/>
              <a:rect l="l" t="t" r="r" b="b"/>
              <a:pathLst>
                <a:path w="31993" h="25026" extrusionOk="0">
                  <a:moveTo>
                    <a:pt x="30674" y="7931"/>
                  </a:moveTo>
                  <a:cubicBezTo>
                    <a:pt x="31093" y="8119"/>
                    <a:pt x="31511" y="8266"/>
                    <a:pt x="31993" y="8454"/>
                  </a:cubicBezTo>
                  <a:cubicBezTo>
                    <a:pt x="31867" y="8914"/>
                    <a:pt x="31930" y="9417"/>
                    <a:pt x="31804" y="9940"/>
                  </a:cubicBezTo>
                  <a:cubicBezTo>
                    <a:pt x="31700" y="10337"/>
                    <a:pt x="31804" y="10798"/>
                    <a:pt x="31721" y="11258"/>
                  </a:cubicBezTo>
                  <a:cubicBezTo>
                    <a:pt x="31679" y="11467"/>
                    <a:pt x="31679" y="11697"/>
                    <a:pt x="31574" y="11906"/>
                  </a:cubicBezTo>
                  <a:cubicBezTo>
                    <a:pt x="31051" y="13057"/>
                    <a:pt x="30632" y="14250"/>
                    <a:pt x="29900" y="15296"/>
                  </a:cubicBezTo>
                  <a:cubicBezTo>
                    <a:pt x="29356" y="16091"/>
                    <a:pt x="28854" y="16865"/>
                    <a:pt x="28268" y="17640"/>
                  </a:cubicBezTo>
                  <a:cubicBezTo>
                    <a:pt x="26741" y="19669"/>
                    <a:pt x="24753" y="21197"/>
                    <a:pt x="22619" y="22578"/>
                  </a:cubicBezTo>
                  <a:cubicBezTo>
                    <a:pt x="21426" y="23352"/>
                    <a:pt x="20108" y="23875"/>
                    <a:pt x="18748" y="24356"/>
                  </a:cubicBezTo>
                  <a:cubicBezTo>
                    <a:pt x="18622" y="24398"/>
                    <a:pt x="18518" y="24419"/>
                    <a:pt x="18392" y="24461"/>
                  </a:cubicBezTo>
                  <a:cubicBezTo>
                    <a:pt x="16530" y="24816"/>
                    <a:pt x="14647" y="25026"/>
                    <a:pt x="12743" y="24712"/>
                  </a:cubicBezTo>
                  <a:cubicBezTo>
                    <a:pt x="11718" y="24565"/>
                    <a:pt x="10734" y="24189"/>
                    <a:pt x="9730" y="23896"/>
                  </a:cubicBezTo>
                  <a:cubicBezTo>
                    <a:pt x="9521" y="23854"/>
                    <a:pt x="9311" y="23749"/>
                    <a:pt x="9081" y="23666"/>
                  </a:cubicBezTo>
                  <a:cubicBezTo>
                    <a:pt x="7700" y="23247"/>
                    <a:pt x="6466" y="22473"/>
                    <a:pt x="5294" y="21636"/>
                  </a:cubicBezTo>
                  <a:cubicBezTo>
                    <a:pt x="5022" y="21448"/>
                    <a:pt x="4792" y="21217"/>
                    <a:pt x="4562" y="20987"/>
                  </a:cubicBezTo>
                  <a:cubicBezTo>
                    <a:pt x="3474" y="19941"/>
                    <a:pt x="2407" y="18832"/>
                    <a:pt x="1319" y="17786"/>
                  </a:cubicBezTo>
                  <a:cubicBezTo>
                    <a:pt x="691" y="17200"/>
                    <a:pt x="335" y="16468"/>
                    <a:pt x="0" y="15673"/>
                  </a:cubicBezTo>
                  <a:cubicBezTo>
                    <a:pt x="210" y="15610"/>
                    <a:pt x="398" y="15526"/>
                    <a:pt x="544" y="15526"/>
                  </a:cubicBezTo>
                  <a:cubicBezTo>
                    <a:pt x="1486" y="15484"/>
                    <a:pt x="2365" y="15191"/>
                    <a:pt x="3160" y="14689"/>
                  </a:cubicBezTo>
                  <a:cubicBezTo>
                    <a:pt x="3411" y="14543"/>
                    <a:pt x="3641" y="14417"/>
                    <a:pt x="3892" y="14271"/>
                  </a:cubicBezTo>
                  <a:cubicBezTo>
                    <a:pt x="4520" y="13957"/>
                    <a:pt x="5022" y="13497"/>
                    <a:pt x="5503" y="12974"/>
                  </a:cubicBezTo>
                  <a:cubicBezTo>
                    <a:pt x="6068" y="12346"/>
                    <a:pt x="6696" y="11760"/>
                    <a:pt x="7345" y="11216"/>
                  </a:cubicBezTo>
                  <a:cubicBezTo>
                    <a:pt x="7847" y="10798"/>
                    <a:pt x="8244" y="10358"/>
                    <a:pt x="8453" y="9709"/>
                  </a:cubicBezTo>
                  <a:cubicBezTo>
                    <a:pt x="8537" y="9437"/>
                    <a:pt x="8684" y="9186"/>
                    <a:pt x="8893" y="8977"/>
                  </a:cubicBezTo>
                  <a:cubicBezTo>
                    <a:pt x="9311" y="8559"/>
                    <a:pt x="9521" y="8036"/>
                    <a:pt x="9625" y="7450"/>
                  </a:cubicBezTo>
                  <a:cubicBezTo>
                    <a:pt x="9688" y="7136"/>
                    <a:pt x="9793" y="6822"/>
                    <a:pt x="9855" y="6508"/>
                  </a:cubicBezTo>
                  <a:cubicBezTo>
                    <a:pt x="9960" y="6487"/>
                    <a:pt x="10065" y="6445"/>
                    <a:pt x="10148" y="6466"/>
                  </a:cubicBezTo>
                  <a:cubicBezTo>
                    <a:pt x="10839" y="6613"/>
                    <a:pt x="11404" y="6404"/>
                    <a:pt x="11948" y="6069"/>
                  </a:cubicBezTo>
                  <a:cubicBezTo>
                    <a:pt x="12345" y="5839"/>
                    <a:pt x="12575" y="5525"/>
                    <a:pt x="12785" y="5106"/>
                  </a:cubicBezTo>
                  <a:cubicBezTo>
                    <a:pt x="13496" y="3746"/>
                    <a:pt x="13873" y="2240"/>
                    <a:pt x="14249" y="775"/>
                  </a:cubicBezTo>
                  <a:cubicBezTo>
                    <a:pt x="14333" y="545"/>
                    <a:pt x="14417" y="315"/>
                    <a:pt x="14500" y="1"/>
                  </a:cubicBezTo>
                  <a:cubicBezTo>
                    <a:pt x="14668" y="147"/>
                    <a:pt x="14835" y="252"/>
                    <a:pt x="14961" y="419"/>
                  </a:cubicBezTo>
                  <a:cubicBezTo>
                    <a:pt x="15149" y="650"/>
                    <a:pt x="15275" y="922"/>
                    <a:pt x="15442" y="1173"/>
                  </a:cubicBezTo>
                  <a:cubicBezTo>
                    <a:pt x="16237" y="2595"/>
                    <a:pt x="17430" y="3600"/>
                    <a:pt x="18811" y="4416"/>
                  </a:cubicBezTo>
                  <a:cubicBezTo>
                    <a:pt x="19355" y="4751"/>
                    <a:pt x="19941" y="4939"/>
                    <a:pt x="20568" y="4834"/>
                  </a:cubicBezTo>
                  <a:cubicBezTo>
                    <a:pt x="20673" y="4813"/>
                    <a:pt x="20736" y="4834"/>
                    <a:pt x="20840" y="4813"/>
                  </a:cubicBezTo>
                  <a:cubicBezTo>
                    <a:pt x="21656" y="4751"/>
                    <a:pt x="21656" y="4751"/>
                    <a:pt x="22368" y="4374"/>
                  </a:cubicBezTo>
                  <a:cubicBezTo>
                    <a:pt x="22410" y="4416"/>
                    <a:pt x="22472" y="4437"/>
                    <a:pt x="22493" y="4500"/>
                  </a:cubicBezTo>
                  <a:cubicBezTo>
                    <a:pt x="22786" y="5023"/>
                    <a:pt x="23100" y="5525"/>
                    <a:pt x="23330" y="6069"/>
                  </a:cubicBezTo>
                  <a:cubicBezTo>
                    <a:pt x="23749" y="7052"/>
                    <a:pt x="24565" y="7680"/>
                    <a:pt x="25443" y="8161"/>
                  </a:cubicBezTo>
                  <a:cubicBezTo>
                    <a:pt x="26029" y="8454"/>
                    <a:pt x="26657" y="8684"/>
                    <a:pt x="27306" y="8789"/>
                  </a:cubicBezTo>
                  <a:cubicBezTo>
                    <a:pt x="28519" y="8998"/>
                    <a:pt x="29733" y="8852"/>
                    <a:pt x="30674" y="7931"/>
                  </a:cubicBezTo>
                  <a:close/>
                  <a:moveTo>
                    <a:pt x="11215" y="15380"/>
                  </a:moveTo>
                  <a:cubicBezTo>
                    <a:pt x="11111" y="15694"/>
                    <a:pt x="11090" y="15924"/>
                    <a:pt x="10985" y="16112"/>
                  </a:cubicBezTo>
                  <a:cubicBezTo>
                    <a:pt x="10567" y="16844"/>
                    <a:pt x="10546" y="17619"/>
                    <a:pt x="10671" y="18435"/>
                  </a:cubicBezTo>
                  <a:cubicBezTo>
                    <a:pt x="10734" y="18728"/>
                    <a:pt x="10734" y="19020"/>
                    <a:pt x="10755" y="19292"/>
                  </a:cubicBezTo>
                  <a:cubicBezTo>
                    <a:pt x="10797" y="19899"/>
                    <a:pt x="11048" y="20422"/>
                    <a:pt x="11383" y="20925"/>
                  </a:cubicBezTo>
                  <a:cubicBezTo>
                    <a:pt x="11864" y="21657"/>
                    <a:pt x="12534" y="22264"/>
                    <a:pt x="13287" y="22745"/>
                  </a:cubicBezTo>
                  <a:cubicBezTo>
                    <a:pt x="13789" y="23101"/>
                    <a:pt x="14333" y="23310"/>
                    <a:pt x="14940" y="23331"/>
                  </a:cubicBezTo>
                  <a:cubicBezTo>
                    <a:pt x="15400" y="23352"/>
                    <a:pt x="15902" y="23435"/>
                    <a:pt x="16363" y="23435"/>
                  </a:cubicBezTo>
                  <a:cubicBezTo>
                    <a:pt x="17597" y="23456"/>
                    <a:pt x="18727" y="23205"/>
                    <a:pt x="19648" y="22389"/>
                  </a:cubicBezTo>
                  <a:cubicBezTo>
                    <a:pt x="20003" y="22075"/>
                    <a:pt x="20380" y="21782"/>
                    <a:pt x="20736" y="21510"/>
                  </a:cubicBezTo>
                  <a:cubicBezTo>
                    <a:pt x="21259" y="21134"/>
                    <a:pt x="21593" y="20611"/>
                    <a:pt x="21907" y="20067"/>
                  </a:cubicBezTo>
                  <a:cubicBezTo>
                    <a:pt x="22577" y="18937"/>
                    <a:pt x="22912" y="17681"/>
                    <a:pt x="23560" y="16552"/>
                  </a:cubicBezTo>
                  <a:cubicBezTo>
                    <a:pt x="23623" y="16489"/>
                    <a:pt x="23644" y="16384"/>
                    <a:pt x="23644" y="16300"/>
                  </a:cubicBezTo>
                  <a:cubicBezTo>
                    <a:pt x="23581" y="15861"/>
                    <a:pt x="23749" y="15484"/>
                    <a:pt x="23958" y="15129"/>
                  </a:cubicBezTo>
                  <a:cubicBezTo>
                    <a:pt x="24188" y="14647"/>
                    <a:pt x="23895" y="14124"/>
                    <a:pt x="23372" y="14020"/>
                  </a:cubicBezTo>
                  <a:cubicBezTo>
                    <a:pt x="23246" y="13999"/>
                    <a:pt x="23121" y="13999"/>
                    <a:pt x="22995" y="13999"/>
                  </a:cubicBezTo>
                  <a:cubicBezTo>
                    <a:pt x="21049" y="13831"/>
                    <a:pt x="19145" y="14062"/>
                    <a:pt x="17283" y="14522"/>
                  </a:cubicBezTo>
                  <a:cubicBezTo>
                    <a:pt x="16425" y="14731"/>
                    <a:pt x="15526" y="14857"/>
                    <a:pt x="14647" y="14878"/>
                  </a:cubicBezTo>
                  <a:cubicBezTo>
                    <a:pt x="14103" y="14899"/>
                    <a:pt x="13580" y="14940"/>
                    <a:pt x="13057" y="15150"/>
                  </a:cubicBezTo>
                  <a:cubicBezTo>
                    <a:pt x="12743" y="15275"/>
                    <a:pt x="12366" y="15275"/>
                    <a:pt x="12031" y="15338"/>
                  </a:cubicBezTo>
                  <a:cubicBezTo>
                    <a:pt x="11738" y="15380"/>
                    <a:pt x="11487" y="15359"/>
                    <a:pt x="11215" y="15380"/>
                  </a:cubicBezTo>
                  <a:close/>
                  <a:moveTo>
                    <a:pt x="10797" y="11007"/>
                  </a:moveTo>
                  <a:cubicBezTo>
                    <a:pt x="10274" y="11049"/>
                    <a:pt x="10065" y="11342"/>
                    <a:pt x="10127" y="11927"/>
                  </a:cubicBezTo>
                  <a:cubicBezTo>
                    <a:pt x="10148" y="12346"/>
                    <a:pt x="10441" y="12576"/>
                    <a:pt x="10839" y="12555"/>
                  </a:cubicBezTo>
                  <a:cubicBezTo>
                    <a:pt x="11362" y="12534"/>
                    <a:pt x="11697" y="12116"/>
                    <a:pt x="11634" y="11593"/>
                  </a:cubicBezTo>
                  <a:cubicBezTo>
                    <a:pt x="11613" y="11174"/>
                    <a:pt x="11320" y="10986"/>
                    <a:pt x="10797" y="11007"/>
                  </a:cubicBezTo>
                  <a:close/>
                  <a:moveTo>
                    <a:pt x="23560" y="11174"/>
                  </a:moveTo>
                  <a:cubicBezTo>
                    <a:pt x="23560" y="11111"/>
                    <a:pt x="23560" y="11049"/>
                    <a:pt x="23539" y="10986"/>
                  </a:cubicBezTo>
                  <a:cubicBezTo>
                    <a:pt x="23456" y="10567"/>
                    <a:pt x="23205" y="10358"/>
                    <a:pt x="22786" y="10379"/>
                  </a:cubicBezTo>
                  <a:cubicBezTo>
                    <a:pt x="22389" y="10421"/>
                    <a:pt x="22179" y="10651"/>
                    <a:pt x="22200" y="11090"/>
                  </a:cubicBezTo>
                  <a:cubicBezTo>
                    <a:pt x="22200" y="11216"/>
                    <a:pt x="22242" y="11362"/>
                    <a:pt x="22263" y="11488"/>
                  </a:cubicBezTo>
                  <a:cubicBezTo>
                    <a:pt x="22326" y="11802"/>
                    <a:pt x="22577" y="11990"/>
                    <a:pt x="22891" y="11990"/>
                  </a:cubicBezTo>
                  <a:cubicBezTo>
                    <a:pt x="23393" y="11990"/>
                    <a:pt x="23623" y="11697"/>
                    <a:pt x="23560" y="1117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9" name="Google Shape;459;p19"/>
            <p:cNvSpPr/>
            <p:nvPr/>
          </p:nvSpPr>
          <p:spPr>
            <a:xfrm>
              <a:off x="5444700" y="3030625"/>
              <a:ext cx="260525" cy="324350"/>
            </a:xfrm>
            <a:custGeom>
              <a:avLst/>
              <a:gdLst/>
              <a:ahLst/>
              <a:cxnLst/>
              <a:rect l="l" t="t" r="r" b="b"/>
              <a:pathLst>
                <a:path w="10421" h="12974" extrusionOk="0">
                  <a:moveTo>
                    <a:pt x="3578" y="2219"/>
                  </a:moveTo>
                  <a:cubicBezTo>
                    <a:pt x="3411" y="1758"/>
                    <a:pt x="3537" y="1465"/>
                    <a:pt x="3725" y="1193"/>
                  </a:cubicBezTo>
                  <a:cubicBezTo>
                    <a:pt x="4332" y="315"/>
                    <a:pt x="5210" y="1"/>
                    <a:pt x="6319" y="294"/>
                  </a:cubicBezTo>
                  <a:cubicBezTo>
                    <a:pt x="7073" y="503"/>
                    <a:pt x="7784" y="838"/>
                    <a:pt x="8412" y="1298"/>
                  </a:cubicBezTo>
                  <a:cubicBezTo>
                    <a:pt x="8454" y="1340"/>
                    <a:pt x="8537" y="1382"/>
                    <a:pt x="8558" y="1445"/>
                  </a:cubicBezTo>
                  <a:cubicBezTo>
                    <a:pt x="8851" y="2198"/>
                    <a:pt x="9604" y="2616"/>
                    <a:pt x="9960" y="3328"/>
                  </a:cubicBezTo>
                  <a:cubicBezTo>
                    <a:pt x="10107" y="3621"/>
                    <a:pt x="10232" y="3976"/>
                    <a:pt x="10420" y="4311"/>
                  </a:cubicBezTo>
                  <a:lnTo>
                    <a:pt x="9311" y="5880"/>
                  </a:lnTo>
                  <a:cubicBezTo>
                    <a:pt x="9144" y="6152"/>
                    <a:pt x="8977" y="6403"/>
                    <a:pt x="8851" y="6696"/>
                  </a:cubicBezTo>
                  <a:cubicBezTo>
                    <a:pt x="8558" y="7261"/>
                    <a:pt x="8412" y="7889"/>
                    <a:pt x="8558" y="8559"/>
                  </a:cubicBezTo>
                  <a:cubicBezTo>
                    <a:pt x="8767" y="9458"/>
                    <a:pt x="8495" y="10170"/>
                    <a:pt x="7847" y="10797"/>
                  </a:cubicBezTo>
                  <a:cubicBezTo>
                    <a:pt x="7617" y="11007"/>
                    <a:pt x="7428" y="11279"/>
                    <a:pt x="7219" y="11509"/>
                  </a:cubicBezTo>
                  <a:cubicBezTo>
                    <a:pt x="6801" y="11948"/>
                    <a:pt x="6361" y="12325"/>
                    <a:pt x="5734" y="12450"/>
                  </a:cubicBezTo>
                  <a:cubicBezTo>
                    <a:pt x="5399" y="12534"/>
                    <a:pt x="5085" y="12680"/>
                    <a:pt x="4750" y="12764"/>
                  </a:cubicBezTo>
                  <a:cubicBezTo>
                    <a:pt x="4457" y="12848"/>
                    <a:pt x="4185" y="12890"/>
                    <a:pt x="3913" y="12911"/>
                  </a:cubicBezTo>
                  <a:cubicBezTo>
                    <a:pt x="3097" y="12973"/>
                    <a:pt x="3013" y="12534"/>
                    <a:pt x="3076" y="11948"/>
                  </a:cubicBezTo>
                  <a:cubicBezTo>
                    <a:pt x="3097" y="11739"/>
                    <a:pt x="3223" y="11530"/>
                    <a:pt x="3327" y="11341"/>
                  </a:cubicBezTo>
                  <a:cubicBezTo>
                    <a:pt x="3746" y="10546"/>
                    <a:pt x="4185" y="9730"/>
                    <a:pt x="4646" y="8914"/>
                  </a:cubicBezTo>
                  <a:cubicBezTo>
                    <a:pt x="4897" y="8475"/>
                    <a:pt x="5022" y="7973"/>
                    <a:pt x="5106" y="7471"/>
                  </a:cubicBezTo>
                  <a:cubicBezTo>
                    <a:pt x="5210" y="6801"/>
                    <a:pt x="4750" y="6278"/>
                    <a:pt x="4039" y="6278"/>
                  </a:cubicBezTo>
                  <a:cubicBezTo>
                    <a:pt x="3139" y="6278"/>
                    <a:pt x="2239" y="6362"/>
                    <a:pt x="1340" y="6403"/>
                  </a:cubicBezTo>
                  <a:cubicBezTo>
                    <a:pt x="1089" y="6403"/>
                    <a:pt x="816" y="6424"/>
                    <a:pt x="586" y="6382"/>
                  </a:cubicBezTo>
                  <a:cubicBezTo>
                    <a:pt x="210" y="6320"/>
                    <a:pt x="0" y="5943"/>
                    <a:pt x="210" y="5650"/>
                  </a:cubicBezTo>
                  <a:cubicBezTo>
                    <a:pt x="670" y="5002"/>
                    <a:pt x="1193" y="4395"/>
                    <a:pt x="1925" y="4060"/>
                  </a:cubicBezTo>
                  <a:cubicBezTo>
                    <a:pt x="2156" y="3955"/>
                    <a:pt x="2386" y="3872"/>
                    <a:pt x="2595" y="3746"/>
                  </a:cubicBezTo>
                  <a:cubicBezTo>
                    <a:pt x="3013" y="3474"/>
                    <a:pt x="3432" y="3369"/>
                    <a:pt x="3955" y="3495"/>
                  </a:cubicBezTo>
                  <a:cubicBezTo>
                    <a:pt x="4332" y="3579"/>
                    <a:pt x="4708" y="3495"/>
                    <a:pt x="5106" y="3474"/>
                  </a:cubicBezTo>
                  <a:cubicBezTo>
                    <a:pt x="5441" y="3432"/>
                    <a:pt x="5650" y="3118"/>
                    <a:pt x="5608" y="2763"/>
                  </a:cubicBezTo>
                  <a:cubicBezTo>
                    <a:pt x="5545" y="2428"/>
                    <a:pt x="5294" y="2177"/>
                    <a:pt x="4959" y="2177"/>
                  </a:cubicBezTo>
                  <a:cubicBezTo>
                    <a:pt x="4478" y="2198"/>
                    <a:pt x="4039" y="2219"/>
                    <a:pt x="3578" y="2219"/>
                  </a:cubicBezTo>
                  <a:close/>
                </a:path>
              </a:pathLst>
            </a:custGeom>
            <a:solidFill>
              <a:srgbClr val="FB6A2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0" name="Google Shape;460;p19"/>
            <p:cNvSpPr/>
            <p:nvPr/>
          </p:nvSpPr>
          <p:spPr>
            <a:xfrm>
              <a:off x="6401425" y="2856450"/>
              <a:ext cx="256350" cy="298175"/>
            </a:xfrm>
            <a:custGeom>
              <a:avLst/>
              <a:gdLst/>
              <a:ahLst/>
              <a:cxnLst/>
              <a:rect l="l" t="t" r="r" b="b"/>
              <a:pathLst>
                <a:path w="10254" h="11927" extrusionOk="0">
                  <a:moveTo>
                    <a:pt x="252" y="5943"/>
                  </a:moveTo>
                  <a:cubicBezTo>
                    <a:pt x="1" y="4708"/>
                    <a:pt x="43" y="3599"/>
                    <a:pt x="273" y="2490"/>
                  </a:cubicBezTo>
                  <a:cubicBezTo>
                    <a:pt x="461" y="1632"/>
                    <a:pt x="1005" y="942"/>
                    <a:pt x="1612" y="377"/>
                  </a:cubicBezTo>
                  <a:cubicBezTo>
                    <a:pt x="1968" y="0"/>
                    <a:pt x="2407" y="105"/>
                    <a:pt x="2784" y="565"/>
                  </a:cubicBezTo>
                  <a:cubicBezTo>
                    <a:pt x="3537" y="1444"/>
                    <a:pt x="3872" y="2490"/>
                    <a:pt x="3976" y="3599"/>
                  </a:cubicBezTo>
                  <a:cubicBezTo>
                    <a:pt x="4018" y="3976"/>
                    <a:pt x="4039" y="4373"/>
                    <a:pt x="4081" y="4750"/>
                  </a:cubicBezTo>
                  <a:cubicBezTo>
                    <a:pt x="4123" y="4980"/>
                    <a:pt x="4248" y="5168"/>
                    <a:pt x="4499" y="5231"/>
                  </a:cubicBezTo>
                  <a:cubicBezTo>
                    <a:pt x="4771" y="5315"/>
                    <a:pt x="4960" y="5210"/>
                    <a:pt x="5085" y="5022"/>
                  </a:cubicBezTo>
                  <a:cubicBezTo>
                    <a:pt x="5232" y="4792"/>
                    <a:pt x="5378" y="4562"/>
                    <a:pt x="5504" y="4290"/>
                  </a:cubicBezTo>
                  <a:cubicBezTo>
                    <a:pt x="5755" y="3725"/>
                    <a:pt x="6110" y="3160"/>
                    <a:pt x="6529" y="2699"/>
                  </a:cubicBezTo>
                  <a:cubicBezTo>
                    <a:pt x="6885" y="2302"/>
                    <a:pt x="6885" y="2281"/>
                    <a:pt x="7575" y="2051"/>
                  </a:cubicBezTo>
                  <a:cubicBezTo>
                    <a:pt x="8098" y="2323"/>
                    <a:pt x="8517" y="2678"/>
                    <a:pt x="8579" y="3348"/>
                  </a:cubicBezTo>
                  <a:cubicBezTo>
                    <a:pt x="8621" y="3641"/>
                    <a:pt x="8747" y="3892"/>
                    <a:pt x="8872" y="4185"/>
                  </a:cubicBezTo>
                  <a:cubicBezTo>
                    <a:pt x="9061" y="4603"/>
                    <a:pt x="8998" y="4980"/>
                    <a:pt x="8726" y="5252"/>
                  </a:cubicBezTo>
                  <a:cubicBezTo>
                    <a:pt x="8328" y="5712"/>
                    <a:pt x="7994" y="6194"/>
                    <a:pt x="7470" y="6549"/>
                  </a:cubicBezTo>
                  <a:cubicBezTo>
                    <a:pt x="7052" y="6821"/>
                    <a:pt x="7115" y="7282"/>
                    <a:pt x="7596" y="7533"/>
                  </a:cubicBezTo>
                  <a:cubicBezTo>
                    <a:pt x="7638" y="7554"/>
                    <a:pt x="7701" y="7616"/>
                    <a:pt x="7784" y="7616"/>
                  </a:cubicBezTo>
                  <a:cubicBezTo>
                    <a:pt x="8412" y="7826"/>
                    <a:pt x="8935" y="8223"/>
                    <a:pt x="9416" y="8663"/>
                  </a:cubicBezTo>
                  <a:cubicBezTo>
                    <a:pt x="9563" y="8788"/>
                    <a:pt x="9730" y="8893"/>
                    <a:pt x="9835" y="8976"/>
                  </a:cubicBezTo>
                  <a:cubicBezTo>
                    <a:pt x="10253" y="9918"/>
                    <a:pt x="9898" y="10525"/>
                    <a:pt x="9249" y="11006"/>
                  </a:cubicBezTo>
                  <a:cubicBezTo>
                    <a:pt x="8935" y="11257"/>
                    <a:pt x="8621" y="11404"/>
                    <a:pt x="8224" y="11487"/>
                  </a:cubicBezTo>
                  <a:cubicBezTo>
                    <a:pt x="7784" y="11592"/>
                    <a:pt x="7366" y="11717"/>
                    <a:pt x="6947" y="11822"/>
                  </a:cubicBezTo>
                  <a:cubicBezTo>
                    <a:pt x="6424" y="11927"/>
                    <a:pt x="5901" y="11906"/>
                    <a:pt x="5336" y="11906"/>
                  </a:cubicBezTo>
                  <a:cubicBezTo>
                    <a:pt x="5190" y="11906"/>
                    <a:pt x="4981" y="11738"/>
                    <a:pt x="4876" y="11613"/>
                  </a:cubicBezTo>
                  <a:cubicBezTo>
                    <a:pt x="4750" y="11487"/>
                    <a:pt x="4667" y="11278"/>
                    <a:pt x="4562" y="11111"/>
                  </a:cubicBezTo>
                  <a:cubicBezTo>
                    <a:pt x="4750" y="10567"/>
                    <a:pt x="4604" y="10023"/>
                    <a:pt x="4478" y="9500"/>
                  </a:cubicBezTo>
                  <a:cubicBezTo>
                    <a:pt x="4457" y="9311"/>
                    <a:pt x="4353" y="9144"/>
                    <a:pt x="4227" y="8976"/>
                  </a:cubicBezTo>
                  <a:cubicBezTo>
                    <a:pt x="3809" y="8474"/>
                    <a:pt x="3349" y="7972"/>
                    <a:pt x="2909" y="7491"/>
                  </a:cubicBezTo>
                  <a:cubicBezTo>
                    <a:pt x="2784" y="7323"/>
                    <a:pt x="2616" y="7198"/>
                    <a:pt x="2512" y="7051"/>
                  </a:cubicBezTo>
                  <a:cubicBezTo>
                    <a:pt x="2198" y="6549"/>
                    <a:pt x="1758" y="6361"/>
                    <a:pt x="1235" y="6256"/>
                  </a:cubicBezTo>
                  <a:cubicBezTo>
                    <a:pt x="900" y="6152"/>
                    <a:pt x="608" y="6047"/>
                    <a:pt x="252" y="5943"/>
                  </a:cubicBezTo>
                  <a:close/>
                </a:path>
              </a:pathLst>
            </a:custGeom>
            <a:solidFill>
              <a:srgbClr val="FB6A2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1" name="Google Shape;461;p19"/>
            <p:cNvSpPr/>
            <p:nvPr/>
          </p:nvSpPr>
          <p:spPr>
            <a:xfrm>
              <a:off x="6277975" y="4004625"/>
              <a:ext cx="169000" cy="146500"/>
            </a:xfrm>
            <a:custGeom>
              <a:avLst/>
              <a:gdLst/>
              <a:ahLst/>
              <a:cxnLst/>
              <a:rect l="l" t="t" r="r" b="b"/>
              <a:pathLst>
                <a:path w="6760" h="5860" extrusionOk="0">
                  <a:moveTo>
                    <a:pt x="4186" y="1"/>
                  </a:moveTo>
                  <a:cubicBezTo>
                    <a:pt x="3516" y="1"/>
                    <a:pt x="2846" y="84"/>
                    <a:pt x="2198" y="252"/>
                  </a:cubicBezTo>
                  <a:cubicBezTo>
                    <a:pt x="1612" y="377"/>
                    <a:pt x="1235" y="670"/>
                    <a:pt x="963" y="1130"/>
                  </a:cubicBezTo>
                  <a:cubicBezTo>
                    <a:pt x="733" y="1549"/>
                    <a:pt x="545" y="1967"/>
                    <a:pt x="315" y="2386"/>
                  </a:cubicBezTo>
                  <a:cubicBezTo>
                    <a:pt x="1" y="2972"/>
                    <a:pt x="84" y="3558"/>
                    <a:pt x="189" y="4164"/>
                  </a:cubicBezTo>
                  <a:cubicBezTo>
                    <a:pt x="210" y="4353"/>
                    <a:pt x="315" y="4520"/>
                    <a:pt x="440" y="4687"/>
                  </a:cubicBezTo>
                  <a:cubicBezTo>
                    <a:pt x="1068" y="5420"/>
                    <a:pt x="1884" y="5838"/>
                    <a:pt x="2825" y="5859"/>
                  </a:cubicBezTo>
                  <a:cubicBezTo>
                    <a:pt x="3118" y="5859"/>
                    <a:pt x="3411" y="5838"/>
                    <a:pt x="3683" y="5817"/>
                  </a:cubicBezTo>
                  <a:cubicBezTo>
                    <a:pt x="3997" y="5775"/>
                    <a:pt x="4332" y="5817"/>
                    <a:pt x="4667" y="5755"/>
                  </a:cubicBezTo>
                  <a:cubicBezTo>
                    <a:pt x="5357" y="5650"/>
                    <a:pt x="5943" y="5315"/>
                    <a:pt x="6173" y="4625"/>
                  </a:cubicBezTo>
                  <a:cubicBezTo>
                    <a:pt x="6508" y="3704"/>
                    <a:pt x="6759" y="2721"/>
                    <a:pt x="6550" y="1654"/>
                  </a:cubicBezTo>
                  <a:cubicBezTo>
                    <a:pt x="6466" y="1235"/>
                    <a:pt x="6299" y="921"/>
                    <a:pt x="5985" y="670"/>
                  </a:cubicBezTo>
                  <a:cubicBezTo>
                    <a:pt x="5462" y="210"/>
                    <a:pt x="4834" y="42"/>
                    <a:pt x="4186" y="1"/>
                  </a:cubicBezTo>
                  <a:close/>
                </a:path>
              </a:pathLst>
            </a:custGeom>
            <a:solidFill>
              <a:srgbClr val="FB6A2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2" name="Google Shape;462;p19"/>
            <p:cNvSpPr/>
            <p:nvPr/>
          </p:nvSpPr>
          <p:spPr>
            <a:xfrm>
              <a:off x="5624650" y="3527575"/>
              <a:ext cx="122950" cy="121375"/>
            </a:xfrm>
            <a:custGeom>
              <a:avLst/>
              <a:gdLst/>
              <a:ahLst/>
              <a:cxnLst/>
              <a:rect l="l" t="t" r="r" b="b"/>
              <a:pathLst>
                <a:path w="4918" h="4855" extrusionOk="0">
                  <a:moveTo>
                    <a:pt x="293" y="398"/>
                  </a:moveTo>
                  <a:cubicBezTo>
                    <a:pt x="1088" y="0"/>
                    <a:pt x="1737" y="398"/>
                    <a:pt x="2365" y="565"/>
                  </a:cubicBezTo>
                  <a:cubicBezTo>
                    <a:pt x="2678" y="649"/>
                    <a:pt x="2950" y="963"/>
                    <a:pt x="3118" y="1297"/>
                  </a:cubicBezTo>
                  <a:cubicBezTo>
                    <a:pt x="3285" y="1611"/>
                    <a:pt x="3432" y="1967"/>
                    <a:pt x="3620" y="2281"/>
                  </a:cubicBezTo>
                  <a:cubicBezTo>
                    <a:pt x="3997" y="3055"/>
                    <a:pt x="4352" y="3871"/>
                    <a:pt x="4917" y="4541"/>
                  </a:cubicBezTo>
                  <a:cubicBezTo>
                    <a:pt x="4436" y="4687"/>
                    <a:pt x="2783" y="4854"/>
                    <a:pt x="2427" y="4792"/>
                  </a:cubicBezTo>
                  <a:cubicBezTo>
                    <a:pt x="1632" y="4582"/>
                    <a:pt x="921" y="4206"/>
                    <a:pt x="523" y="3390"/>
                  </a:cubicBezTo>
                  <a:cubicBezTo>
                    <a:pt x="63" y="2344"/>
                    <a:pt x="0" y="1381"/>
                    <a:pt x="293" y="39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3" name="Google Shape;463;p19"/>
            <p:cNvSpPr/>
            <p:nvPr/>
          </p:nvSpPr>
          <p:spPr>
            <a:xfrm>
              <a:off x="5829175" y="4433550"/>
              <a:ext cx="108825" cy="125575"/>
            </a:xfrm>
            <a:custGeom>
              <a:avLst/>
              <a:gdLst/>
              <a:ahLst/>
              <a:cxnLst/>
              <a:rect l="l" t="t" r="r" b="b"/>
              <a:pathLst>
                <a:path w="4353" h="5023" extrusionOk="0">
                  <a:moveTo>
                    <a:pt x="691" y="1"/>
                  </a:moveTo>
                  <a:cubicBezTo>
                    <a:pt x="1423" y="398"/>
                    <a:pt x="1967" y="984"/>
                    <a:pt x="2553" y="1466"/>
                  </a:cubicBezTo>
                  <a:cubicBezTo>
                    <a:pt x="3223" y="2072"/>
                    <a:pt x="3892" y="2721"/>
                    <a:pt x="4164" y="3621"/>
                  </a:cubicBezTo>
                  <a:cubicBezTo>
                    <a:pt x="4352" y="4165"/>
                    <a:pt x="4269" y="4437"/>
                    <a:pt x="3746" y="4688"/>
                  </a:cubicBezTo>
                  <a:cubicBezTo>
                    <a:pt x="3160" y="5002"/>
                    <a:pt x="2469" y="5023"/>
                    <a:pt x="1821" y="5023"/>
                  </a:cubicBezTo>
                  <a:cubicBezTo>
                    <a:pt x="1695" y="5023"/>
                    <a:pt x="1549" y="4981"/>
                    <a:pt x="1444" y="4897"/>
                  </a:cubicBezTo>
                  <a:cubicBezTo>
                    <a:pt x="816" y="4437"/>
                    <a:pt x="377" y="3851"/>
                    <a:pt x="272" y="3077"/>
                  </a:cubicBezTo>
                  <a:cubicBezTo>
                    <a:pt x="230" y="2616"/>
                    <a:pt x="230" y="2177"/>
                    <a:pt x="126" y="1738"/>
                  </a:cubicBezTo>
                  <a:cubicBezTo>
                    <a:pt x="0" y="1047"/>
                    <a:pt x="126" y="482"/>
                    <a:pt x="691" y="1"/>
                  </a:cubicBezTo>
                  <a:close/>
                </a:path>
              </a:pathLst>
            </a:custGeom>
            <a:solidFill>
              <a:srgbClr val="FB6A2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4" name="Google Shape;464;p19"/>
            <p:cNvSpPr/>
            <p:nvPr/>
          </p:nvSpPr>
          <p:spPr>
            <a:xfrm>
              <a:off x="6548950" y="3417725"/>
              <a:ext cx="113525" cy="116150"/>
            </a:xfrm>
            <a:custGeom>
              <a:avLst/>
              <a:gdLst/>
              <a:ahLst/>
              <a:cxnLst/>
              <a:rect l="l" t="t" r="r" b="b"/>
              <a:pathLst>
                <a:path w="4541" h="4646" extrusionOk="0">
                  <a:moveTo>
                    <a:pt x="0" y="4436"/>
                  </a:moveTo>
                  <a:cubicBezTo>
                    <a:pt x="21" y="4290"/>
                    <a:pt x="42" y="4185"/>
                    <a:pt x="63" y="4101"/>
                  </a:cubicBezTo>
                  <a:cubicBezTo>
                    <a:pt x="523" y="3181"/>
                    <a:pt x="795" y="2218"/>
                    <a:pt x="1067" y="1235"/>
                  </a:cubicBezTo>
                  <a:cubicBezTo>
                    <a:pt x="1130" y="879"/>
                    <a:pt x="1193" y="544"/>
                    <a:pt x="1549" y="356"/>
                  </a:cubicBezTo>
                  <a:cubicBezTo>
                    <a:pt x="2030" y="126"/>
                    <a:pt x="2532" y="0"/>
                    <a:pt x="3055" y="189"/>
                  </a:cubicBezTo>
                  <a:cubicBezTo>
                    <a:pt x="4352" y="628"/>
                    <a:pt x="4541" y="1716"/>
                    <a:pt x="4038" y="2741"/>
                  </a:cubicBezTo>
                  <a:cubicBezTo>
                    <a:pt x="3620" y="3118"/>
                    <a:pt x="3202" y="3494"/>
                    <a:pt x="2762" y="3808"/>
                  </a:cubicBezTo>
                  <a:cubicBezTo>
                    <a:pt x="2386" y="4080"/>
                    <a:pt x="1967" y="4206"/>
                    <a:pt x="1590" y="4415"/>
                  </a:cubicBezTo>
                  <a:cubicBezTo>
                    <a:pt x="1172" y="4645"/>
                    <a:pt x="753" y="4645"/>
                    <a:pt x="272" y="4603"/>
                  </a:cubicBezTo>
                  <a:cubicBezTo>
                    <a:pt x="209" y="4624"/>
                    <a:pt x="126" y="4541"/>
                    <a:pt x="0" y="443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5" name="Google Shape;465;p19"/>
            <p:cNvSpPr/>
            <p:nvPr/>
          </p:nvSpPr>
          <p:spPr>
            <a:xfrm>
              <a:off x="6156625" y="4479600"/>
              <a:ext cx="87375" cy="94700"/>
            </a:xfrm>
            <a:custGeom>
              <a:avLst/>
              <a:gdLst/>
              <a:ahLst/>
              <a:cxnLst/>
              <a:rect l="l" t="t" r="r" b="b"/>
              <a:pathLst>
                <a:path w="3495" h="3788" extrusionOk="0">
                  <a:moveTo>
                    <a:pt x="3495" y="3264"/>
                  </a:moveTo>
                  <a:cubicBezTo>
                    <a:pt x="3244" y="3536"/>
                    <a:pt x="2972" y="3662"/>
                    <a:pt x="2637" y="3704"/>
                  </a:cubicBezTo>
                  <a:cubicBezTo>
                    <a:pt x="2135" y="3787"/>
                    <a:pt x="1716" y="3683"/>
                    <a:pt x="1298" y="3285"/>
                  </a:cubicBezTo>
                  <a:cubicBezTo>
                    <a:pt x="649" y="2637"/>
                    <a:pt x="210" y="1904"/>
                    <a:pt x="126" y="984"/>
                  </a:cubicBezTo>
                  <a:cubicBezTo>
                    <a:pt x="105" y="670"/>
                    <a:pt x="1" y="356"/>
                    <a:pt x="126" y="0"/>
                  </a:cubicBezTo>
                  <a:cubicBezTo>
                    <a:pt x="1047" y="461"/>
                    <a:pt x="1905" y="879"/>
                    <a:pt x="2616" y="1590"/>
                  </a:cubicBezTo>
                  <a:cubicBezTo>
                    <a:pt x="3097" y="2072"/>
                    <a:pt x="3348" y="2657"/>
                    <a:pt x="3495" y="3264"/>
                  </a:cubicBezTo>
                  <a:close/>
                </a:path>
              </a:pathLst>
            </a:custGeom>
            <a:solidFill>
              <a:srgbClr val="FB6A2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6" name="Google Shape;466;p19"/>
            <p:cNvSpPr/>
            <p:nvPr/>
          </p:nvSpPr>
          <p:spPr>
            <a:xfrm>
              <a:off x="5682175" y="3147800"/>
              <a:ext cx="82675" cy="116150"/>
            </a:xfrm>
            <a:custGeom>
              <a:avLst/>
              <a:gdLst/>
              <a:ahLst/>
              <a:cxnLst/>
              <a:rect l="l" t="t" r="r" b="b"/>
              <a:pathLst>
                <a:path w="3307" h="4646" extrusionOk="0">
                  <a:moveTo>
                    <a:pt x="3307" y="147"/>
                  </a:moveTo>
                  <a:cubicBezTo>
                    <a:pt x="2846" y="1026"/>
                    <a:pt x="2365" y="1716"/>
                    <a:pt x="1842" y="2407"/>
                  </a:cubicBezTo>
                  <a:cubicBezTo>
                    <a:pt x="1319" y="3097"/>
                    <a:pt x="733" y="3788"/>
                    <a:pt x="461" y="4625"/>
                  </a:cubicBezTo>
                  <a:cubicBezTo>
                    <a:pt x="252" y="4646"/>
                    <a:pt x="210" y="4520"/>
                    <a:pt x="189" y="4395"/>
                  </a:cubicBezTo>
                  <a:cubicBezTo>
                    <a:pt x="64" y="3600"/>
                    <a:pt x="1" y="2846"/>
                    <a:pt x="461" y="2156"/>
                  </a:cubicBezTo>
                  <a:cubicBezTo>
                    <a:pt x="608" y="1926"/>
                    <a:pt x="796" y="1716"/>
                    <a:pt x="942" y="1486"/>
                  </a:cubicBezTo>
                  <a:cubicBezTo>
                    <a:pt x="1089" y="1277"/>
                    <a:pt x="1235" y="1068"/>
                    <a:pt x="1340" y="838"/>
                  </a:cubicBezTo>
                  <a:cubicBezTo>
                    <a:pt x="1779" y="126"/>
                    <a:pt x="2407" y="1"/>
                    <a:pt x="3307" y="147"/>
                  </a:cubicBezTo>
                  <a:close/>
                </a:path>
              </a:pathLst>
            </a:custGeom>
            <a:solidFill>
              <a:srgbClr val="FFBF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7" name="Google Shape;467;p19"/>
            <p:cNvSpPr/>
            <p:nvPr/>
          </p:nvSpPr>
          <p:spPr>
            <a:xfrm>
              <a:off x="6402475" y="3033775"/>
              <a:ext cx="83725" cy="77950"/>
            </a:xfrm>
            <a:custGeom>
              <a:avLst/>
              <a:gdLst/>
              <a:ahLst/>
              <a:cxnLst/>
              <a:rect l="l" t="t" r="r" b="b"/>
              <a:pathLst>
                <a:path w="3349" h="3118" extrusionOk="0">
                  <a:moveTo>
                    <a:pt x="3348" y="3118"/>
                  </a:moveTo>
                  <a:cubicBezTo>
                    <a:pt x="2532" y="2720"/>
                    <a:pt x="2239" y="1967"/>
                    <a:pt x="1675" y="1528"/>
                  </a:cubicBezTo>
                  <a:cubicBezTo>
                    <a:pt x="1089" y="1046"/>
                    <a:pt x="566" y="544"/>
                    <a:pt x="1" y="0"/>
                  </a:cubicBezTo>
                  <a:cubicBezTo>
                    <a:pt x="419" y="63"/>
                    <a:pt x="754" y="105"/>
                    <a:pt x="1089" y="168"/>
                  </a:cubicBezTo>
                  <a:cubicBezTo>
                    <a:pt x="1256" y="189"/>
                    <a:pt x="1423" y="272"/>
                    <a:pt x="1507" y="377"/>
                  </a:cubicBezTo>
                  <a:cubicBezTo>
                    <a:pt x="2093" y="1067"/>
                    <a:pt x="2763" y="1695"/>
                    <a:pt x="3202" y="2511"/>
                  </a:cubicBezTo>
                  <a:cubicBezTo>
                    <a:pt x="3265" y="2637"/>
                    <a:pt x="3286" y="2846"/>
                    <a:pt x="3348" y="3118"/>
                  </a:cubicBezTo>
                  <a:close/>
                </a:path>
              </a:pathLst>
            </a:custGeom>
            <a:solidFill>
              <a:srgbClr val="FFBF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8" name="Google Shape;468;p19"/>
            <p:cNvSpPr/>
            <p:nvPr/>
          </p:nvSpPr>
          <p:spPr>
            <a:xfrm>
              <a:off x="6090200" y="3833575"/>
              <a:ext cx="51800" cy="31400"/>
            </a:xfrm>
            <a:custGeom>
              <a:avLst/>
              <a:gdLst/>
              <a:ahLst/>
              <a:cxnLst/>
              <a:rect l="l" t="t" r="r" b="b"/>
              <a:pathLst>
                <a:path w="2072" h="1256" extrusionOk="0">
                  <a:moveTo>
                    <a:pt x="0" y="1"/>
                  </a:moveTo>
                  <a:lnTo>
                    <a:pt x="2072" y="1"/>
                  </a:lnTo>
                  <a:cubicBezTo>
                    <a:pt x="2051" y="921"/>
                    <a:pt x="1737" y="1256"/>
                    <a:pt x="900" y="1193"/>
                  </a:cubicBezTo>
                  <a:cubicBezTo>
                    <a:pt x="314" y="1193"/>
                    <a:pt x="63" y="858"/>
                    <a:pt x="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9" name="Google Shape;469;p19"/>
            <p:cNvSpPr/>
            <p:nvPr/>
          </p:nvSpPr>
          <p:spPr>
            <a:xfrm>
              <a:off x="6184350" y="3855025"/>
              <a:ext cx="346825" cy="300800"/>
            </a:xfrm>
            <a:custGeom>
              <a:avLst/>
              <a:gdLst/>
              <a:ahLst/>
              <a:cxnLst/>
              <a:rect l="l" t="t" r="r" b="b"/>
              <a:pathLst>
                <a:path w="13873" h="12032" extrusionOk="0">
                  <a:moveTo>
                    <a:pt x="11195" y="10065"/>
                  </a:moveTo>
                  <a:cubicBezTo>
                    <a:pt x="11174" y="10044"/>
                    <a:pt x="11153" y="10023"/>
                    <a:pt x="11153" y="10002"/>
                  </a:cubicBezTo>
                  <a:cubicBezTo>
                    <a:pt x="11383" y="9228"/>
                    <a:pt x="11216" y="8474"/>
                    <a:pt x="11153" y="7721"/>
                  </a:cubicBezTo>
                  <a:cubicBezTo>
                    <a:pt x="11069" y="6696"/>
                    <a:pt x="10462" y="6047"/>
                    <a:pt x="9604" y="5629"/>
                  </a:cubicBezTo>
                  <a:cubicBezTo>
                    <a:pt x="9311" y="5461"/>
                    <a:pt x="8998" y="5336"/>
                    <a:pt x="8684" y="5315"/>
                  </a:cubicBezTo>
                  <a:cubicBezTo>
                    <a:pt x="7407" y="5148"/>
                    <a:pt x="6110" y="5043"/>
                    <a:pt x="5064" y="5985"/>
                  </a:cubicBezTo>
                  <a:cubicBezTo>
                    <a:pt x="5001" y="6047"/>
                    <a:pt x="4980" y="6089"/>
                    <a:pt x="4918" y="6131"/>
                  </a:cubicBezTo>
                  <a:cubicBezTo>
                    <a:pt x="3620" y="6570"/>
                    <a:pt x="3348" y="7826"/>
                    <a:pt x="2888" y="8893"/>
                  </a:cubicBezTo>
                  <a:cubicBezTo>
                    <a:pt x="2909" y="9876"/>
                    <a:pt x="2825" y="10902"/>
                    <a:pt x="3746" y="11676"/>
                  </a:cubicBezTo>
                  <a:cubicBezTo>
                    <a:pt x="3829" y="11718"/>
                    <a:pt x="3871" y="11801"/>
                    <a:pt x="3955" y="11885"/>
                  </a:cubicBezTo>
                  <a:cubicBezTo>
                    <a:pt x="3976" y="11906"/>
                    <a:pt x="3976" y="11927"/>
                    <a:pt x="4018" y="12031"/>
                  </a:cubicBezTo>
                  <a:cubicBezTo>
                    <a:pt x="3829" y="12011"/>
                    <a:pt x="3662" y="12011"/>
                    <a:pt x="3537" y="11927"/>
                  </a:cubicBezTo>
                  <a:cubicBezTo>
                    <a:pt x="2658" y="11508"/>
                    <a:pt x="1988" y="10839"/>
                    <a:pt x="1465" y="10002"/>
                  </a:cubicBezTo>
                  <a:cubicBezTo>
                    <a:pt x="1130" y="9437"/>
                    <a:pt x="816" y="8872"/>
                    <a:pt x="524" y="8265"/>
                  </a:cubicBezTo>
                  <a:cubicBezTo>
                    <a:pt x="398" y="7972"/>
                    <a:pt x="314" y="7658"/>
                    <a:pt x="252" y="7345"/>
                  </a:cubicBezTo>
                  <a:cubicBezTo>
                    <a:pt x="189" y="7031"/>
                    <a:pt x="189" y="6696"/>
                    <a:pt x="147" y="6382"/>
                  </a:cubicBezTo>
                  <a:cubicBezTo>
                    <a:pt x="0" y="5775"/>
                    <a:pt x="147" y="5231"/>
                    <a:pt x="398" y="4708"/>
                  </a:cubicBezTo>
                  <a:cubicBezTo>
                    <a:pt x="712" y="4080"/>
                    <a:pt x="1047" y="3474"/>
                    <a:pt x="1549" y="2992"/>
                  </a:cubicBezTo>
                  <a:cubicBezTo>
                    <a:pt x="1674" y="2846"/>
                    <a:pt x="1821" y="2700"/>
                    <a:pt x="1988" y="2637"/>
                  </a:cubicBezTo>
                  <a:cubicBezTo>
                    <a:pt x="2679" y="2428"/>
                    <a:pt x="3034" y="1946"/>
                    <a:pt x="3306" y="1360"/>
                  </a:cubicBezTo>
                  <a:cubicBezTo>
                    <a:pt x="3725" y="419"/>
                    <a:pt x="4562" y="126"/>
                    <a:pt x="5441" y="84"/>
                  </a:cubicBezTo>
                  <a:cubicBezTo>
                    <a:pt x="6591" y="0"/>
                    <a:pt x="7742" y="126"/>
                    <a:pt x="8851" y="649"/>
                  </a:cubicBezTo>
                  <a:cubicBezTo>
                    <a:pt x="9918" y="1151"/>
                    <a:pt x="10964" y="1653"/>
                    <a:pt x="11927" y="2365"/>
                  </a:cubicBezTo>
                  <a:cubicBezTo>
                    <a:pt x="12324" y="2637"/>
                    <a:pt x="12701" y="2992"/>
                    <a:pt x="13036" y="3348"/>
                  </a:cubicBezTo>
                  <a:cubicBezTo>
                    <a:pt x="13475" y="3829"/>
                    <a:pt x="13705" y="4394"/>
                    <a:pt x="13747" y="5022"/>
                  </a:cubicBezTo>
                  <a:lnTo>
                    <a:pt x="13810" y="5880"/>
                  </a:lnTo>
                  <a:cubicBezTo>
                    <a:pt x="13810" y="6026"/>
                    <a:pt x="13873" y="6152"/>
                    <a:pt x="13810" y="6277"/>
                  </a:cubicBezTo>
                  <a:cubicBezTo>
                    <a:pt x="13350" y="7826"/>
                    <a:pt x="12827" y="9290"/>
                    <a:pt x="11278" y="10106"/>
                  </a:cubicBezTo>
                  <a:cubicBezTo>
                    <a:pt x="11257" y="10065"/>
                    <a:pt x="11236" y="10065"/>
                    <a:pt x="11195" y="10065"/>
                  </a:cubicBezTo>
                  <a:close/>
                  <a:moveTo>
                    <a:pt x="3767" y="4248"/>
                  </a:moveTo>
                  <a:cubicBezTo>
                    <a:pt x="3432" y="4520"/>
                    <a:pt x="3285" y="4876"/>
                    <a:pt x="3097" y="5231"/>
                  </a:cubicBezTo>
                  <a:cubicBezTo>
                    <a:pt x="3495" y="5420"/>
                    <a:pt x="3829" y="5441"/>
                    <a:pt x="4081" y="5127"/>
                  </a:cubicBezTo>
                  <a:cubicBezTo>
                    <a:pt x="4269" y="4917"/>
                    <a:pt x="4164" y="4687"/>
                    <a:pt x="3767" y="4248"/>
                  </a:cubicBezTo>
                  <a:close/>
                  <a:moveTo>
                    <a:pt x="11027" y="5231"/>
                  </a:moveTo>
                  <a:cubicBezTo>
                    <a:pt x="11278" y="5231"/>
                    <a:pt x="11488" y="5022"/>
                    <a:pt x="11488" y="4771"/>
                  </a:cubicBezTo>
                  <a:cubicBezTo>
                    <a:pt x="11488" y="4478"/>
                    <a:pt x="11236" y="4185"/>
                    <a:pt x="10964" y="4206"/>
                  </a:cubicBezTo>
                  <a:cubicBezTo>
                    <a:pt x="10755" y="4206"/>
                    <a:pt x="10567" y="4415"/>
                    <a:pt x="10567" y="4666"/>
                  </a:cubicBezTo>
                  <a:cubicBezTo>
                    <a:pt x="10525" y="4980"/>
                    <a:pt x="10734" y="5231"/>
                    <a:pt x="11027" y="5231"/>
                  </a:cubicBezTo>
                  <a:close/>
                </a:path>
              </a:pathLst>
            </a:custGeom>
            <a:solidFill>
              <a:srgbClr val="FFBF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0" name="Google Shape;470;p19"/>
            <p:cNvSpPr/>
            <p:nvPr/>
          </p:nvSpPr>
          <p:spPr>
            <a:xfrm>
              <a:off x="6249200" y="4175675"/>
              <a:ext cx="164275" cy="199850"/>
            </a:xfrm>
            <a:custGeom>
              <a:avLst/>
              <a:gdLst/>
              <a:ahLst/>
              <a:cxnLst/>
              <a:rect l="l" t="t" r="r" b="b"/>
              <a:pathLst>
                <a:path w="6571" h="7994" extrusionOk="0">
                  <a:moveTo>
                    <a:pt x="901" y="335"/>
                  </a:moveTo>
                  <a:cubicBezTo>
                    <a:pt x="2805" y="482"/>
                    <a:pt x="4604" y="461"/>
                    <a:pt x="6445" y="1"/>
                  </a:cubicBezTo>
                  <a:cubicBezTo>
                    <a:pt x="6341" y="335"/>
                    <a:pt x="6383" y="628"/>
                    <a:pt x="6466" y="900"/>
                  </a:cubicBezTo>
                  <a:cubicBezTo>
                    <a:pt x="6571" y="1423"/>
                    <a:pt x="6571" y="2009"/>
                    <a:pt x="6550" y="2532"/>
                  </a:cubicBezTo>
                  <a:cubicBezTo>
                    <a:pt x="6487" y="3139"/>
                    <a:pt x="6404" y="3725"/>
                    <a:pt x="6487" y="4353"/>
                  </a:cubicBezTo>
                  <a:cubicBezTo>
                    <a:pt x="6508" y="4562"/>
                    <a:pt x="6466" y="4813"/>
                    <a:pt x="6466" y="5022"/>
                  </a:cubicBezTo>
                  <a:cubicBezTo>
                    <a:pt x="6425" y="5294"/>
                    <a:pt x="6383" y="5587"/>
                    <a:pt x="6383" y="5880"/>
                  </a:cubicBezTo>
                  <a:cubicBezTo>
                    <a:pt x="6404" y="6299"/>
                    <a:pt x="6278" y="6633"/>
                    <a:pt x="6027" y="6926"/>
                  </a:cubicBezTo>
                  <a:cubicBezTo>
                    <a:pt x="5755" y="7240"/>
                    <a:pt x="5525" y="7554"/>
                    <a:pt x="5211" y="7952"/>
                  </a:cubicBezTo>
                  <a:cubicBezTo>
                    <a:pt x="5085" y="7952"/>
                    <a:pt x="4897" y="7993"/>
                    <a:pt x="4709" y="7972"/>
                  </a:cubicBezTo>
                  <a:cubicBezTo>
                    <a:pt x="3642" y="7805"/>
                    <a:pt x="2637" y="7491"/>
                    <a:pt x="1696" y="6926"/>
                  </a:cubicBezTo>
                  <a:cubicBezTo>
                    <a:pt x="922" y="6424"/>
                    <a:pt x="419" y="5713"/>
                    <a:pt x="315" y="4771"/>
                  </a:cubicBezTo>
                  <a:cubicBezTo>
                    <a:pt x="294" y="4395"/>
                    <a:pt x="231" y="4018"/>
                    <a:pt x="189" y="3620"/>
                  </a:cubicBezTo>
                  <a:cubicBezTo>
                    <a:pt x="1" y="2428"/>
                    <a:pt x="336" y="1402"/>
                    <a:pt x="901" y="335"/>
                  </a:cubicBezTo>
                  <a:close/>
                </a:path>
              </a:pathLst>
            </a:custGeom>
            <a:solidFill>
              <a:srgbClr val="FFBF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1" name="Google Shape;471;p19"/>
            <p:cNvSpPr/>
            <p:nvPr/>
          </p:nvSpPr>
          <p:spPr>
            <a:xfrm>
              <a:off x="6092275" y="4152150"/>
              <a:ext cx="148600" cy="64350"/>
            </a:xfrm>
            <a:custGeom>
              <a:avLst/>
              <a:gdLst/>
              <a:ahLst/>
              <a:cxnLst/>
              <a:rect l="l" t="t" r="r" b="b"/>
              <a:pathLst>
                <a:path w="5944" h="2574" extrusionOk="0">
                  <a:moveTo>
                    <a:pt x="5106" y="0"/>
                  </a:moveTo>
                  <a:cubicBezTo>
                    <a:pt x="5399" y="230"/>
                    <a:pt x="5629" y="418"/>
                    <a:pt x="5943" y="649"/>
                  </a:cubicBezTo>
                  <a:cubicBezTo>
                    <a:pt x="5106" y="1360"/>
                    <a:pt x="4311" y="2009"/>
                    <a:pt x="3223" y="2113"/>
                  </a:cubicBezTo>
                  <a:cubicBezTo>
                    <a:pt x="3056" y="2134"/>
                    <a:pt x="2909" y="2197"/>
                    <a:pt x="2784" y="2260"/>
                  </a:cubicBezTo>
                  <a:cubicBezTo>
                    <a:pt x="2156" y="2574"/>
                    <a:pt x="1466" y="2511"/>
                    <a:pt x="796" y="2511"/>
                  </a:cubicBezTo>
                  <a:cubicBezTo>
                    <a:pt x="503" y="2511"/>
                    <a:pt x="210" y="2427"/>
                    <a:pt x="1" y="2155"/>
                  </a:cubicBezTo>
                  <a:cubicBezTo>
                    <a:pt x="587" y="1527"/>
                    <a:pt x="1424" y="1088"/>
                    <a:pt x="2156" y="942"/>
                  </a:cubicBezTo>
                  <a:cubicBezTo>
                    <a:pt x="2930" y="774"/>
                    <a:pt x="3725" y="649"/>
                    <a:pt x="4395" y="230"/>
                  </a:cubicBezTo>
                  <a:cubicBezTo>
                    <a:pt x="4625" y="126"/>
                    <a:pt x="4876" y="63"/>
                    <a:pt x="5106" y="0"/>
                  </a:cubicBezTo>
                  <a:close/>
                </a:path>
              </a:pathLst>
            </a:custGeom>
            <a:solidFill>
              <a:srgbClr val="FFBF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2" name="Google Shape;472;p19"/>
            <p:cNvSpPr/>
            <p:nvPr/>
          </p:nvSpPr>
          <p:spPr>
            <a:xfrm>
              <a:off x="6356975" y="4399550"/>
              <a:ext cx="37675" cy="98375"/>
            </a:xfrm>
            <a:custGeom>
              <a:avLst/>
              <a:gdLst/>
              <a:ahLst/>
              <a:cxnLst/>
              <a:rect l="l" t="t" r="r" b="b"/>
              <a:pathLst>
                <a:path w="1507" h="3935" extrusionOk="0">
                  <a:moveTo>
                    <a:pt x="816" y="3935"/>
                  </a:moveTo>
                  <a:cubicBezTo>
                    <a:pt x="356" y="3663"/>
                    <a:pt x="189" y="3307"/>
                    <a:pt x="168" y="2867"/>
                  </a:cubicBezTo>
                  <a:cubicBezTo>
                    <a:pt x="147" y="2302"/>
                    <a:pt x="0" y="1779"/>
                    <a:pt x="168" y="1235"/>
                  </a:cubicBezTo>
                  <a:cubicBezTo>
                    <a:pt x="251" y="922"/>
                    <a:pt x="168" y="545"/>
                    <a:pt x="147" y="126"/>
                  </a:cubicBezTo>
                  <a:cubicBezTo>
                    <a:pt x="461" y="22"/>
                    <a:pt x="795" y="1"/>
                    <a:pt x="1151" y="168"/>
                  </a:cubicBezTo>
                  <a:cubicBezTo>
                    <a:pt x="1193" y="336"/>
                    <a:pt x="1235" y="524"/>
                    <a:pt x="1256" y="712"/>
                  </a:cubicBezTo>
                  <a:cubicBezTo>
                    <a:pt x="1318" y="1298"/>
                    <a:pt x="1339" y="1863"/>
                    <a:pt x="1423" y="2428"/>
                  </a:cubicBezTo>
                  <a:cubicBezTo>
                    <a:pt x="1507" y="2951"/>
                    <a:pt x="1318" y="3390"/>
                    <a:pt x="1088" y="3767"/>
                  </a:cubicBezTo>
                  <a:cubicBezTo>
                    <a:pt x="1046" y="3851"/>
                    <a:pt x="921" y="3872"/>
                    <a:pt x="816" y="3935"/>
                  </a:cubicBezTo>
                  <a:close/>
                </a:path>
              </a:pathLst>
            </a:custGeom>
            <a:solidFill>
              <a:srgbClr val="FFBF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3" name="Google Shape;473;p19"/>
            <p:cNvSpPr/>
            <p:nvPr/>
          </p:nvSpPr>
          <p:spPr>
            <a:xfrm>
              <a:off x="6200050" y="4352475"/>
              <a:ext cx="60175" cy="112500"/>
            </a:xfrm>
            <a:custGeom>
              <a:avLst/>
              <a:gdLst/>
              <a:ahLst/>
              <a:cxnLst/>
              <a:rect l="l" t="t" r="r" b="b"/>
              <a:pathLst>
                <a:path w="2407" h="4500" extrusionOk="0">
                  <a:moveTo>
                    <a:pt x="0" y="4353"/>
                  </a:moveTo>
                  <a:cubicBezTo>
                    <a:pt x="42" y="3913"/>
                    <a:pt x="168" y="3495"/>
                    <a:pt x="398" y="3181"/>
                  </a:cubicBezTo>
                  <a:cubicBezTo>
                    <a:pt x="921" y="2512"/>
                    <a:pt x="1130" y="1716"/>
                    <a:pt x="1569" y="1005"/>
                  </a:cubicBezTo>
                  <a:cubicBezTo>
                    <a:pt x="1758" y="691"/>
                    <a:pt x="1862" y="294"/>
                    <a:pt x="2239" y="1"/>
                  </a:cubicBezTo>
                  <a:cubicBezTo>
                    <a:pt x="2302" y="147"/>
                    <a:pt x="2406" y="252"/>
                    <a:pt x="2406" y="315"/>
                  </a:cubicBezTo>
                  <a:cubicBezTo>
                    <a:pt x="2197" y="1424"/>
                    <a:pt x="1967" y="2491"/>
                    <a:pt x="1569" y="3516"/>
                  </a:cubicBezTo>
                  <a:cubicBezTo>
                    <a:pt x="1339" y="4144"/>
                    <a:pt x="921" y="4499"/>
                    <a:pt x="188" y="4395"/>
                  </a:cubicBezTo>
                  <a:cubicBezTo>
                    <a:pt x="168" y="4457"/>
                    <a:pt x="147" y="4437"/>
                    <a:pt x="0" y="4353"/>
                  </a:cubicBezTo>
                  <a:close/>
                </a:path>
              </a:pathLst>
            </a:custGeom>
            <a:solidFill>
              <a:srgbClr val="FFBF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4" name="Google Shape;474;p19"/>
            <p:cNvSpPr/>
            <p:nvPr/>
          </p:nvSpPr>
          <p:spPr>
            <a:xfrm>
              <a:off x="6432300" y="4174100"/>
              <a:ext cx="146475" cy="47625"/>
            </a:xfrm>
            <a:custGeom>
              <a:avLst/>
              <a:gdLst/>
              <a:ahLst/>
              <a:cxnLst/>
              <a:rect l="l" t="t" r="r" b="b"/>
              <a:pathLst>
                <a:path w="5859" h="1905" extrusionOk="0">
                  <a:moveTo>
                    <a:pt x="5859" y="1779"/>
                  </a:moveTo>
                  <a:cubicBezTo>
                    <a:pt x="4938" y="1842"/>
                    <a:pt x="3997" y="1884"/>
                    <a:pt x="3097" y="1905"/>
                  </a:cubicBezTo>
                  <a:cubicBezTo>
                    <a:pt x="2930" y="1905"/>
                    <a:pt x="2762" y="1884"/>
                    <a:pt x="2616" y="1842"/>
                  </a:cubicBezTo>
                  <a:cubicBezTo>
                    <a:pt x="1800" y="1570"/>
                    <a:pt x="1026" y="1256"/>
                    <a:pt x="314" y="754"/>
                  </a:cubicBezTo>
                  <a:cubicBezTo>
                    <a:pt x="84" y="608"/>
                    <a:pt x="0" y="336"/>
                    <a:pt x="84" y="189"/>
                  </a:cubicBezTo>
                  <a:cubicBezTo>
                    <a:pt x="189" y="1"/>
                    <a:pt x="544" y="1"/>
                    <a:pt x="733" y="231"/>
                  </a:cubicBezTo>
                  <a:cubicBezTo>
                    <a:pt x="1046" y="649"/>
                    <a:pt x="1423" y="482"/>
                    <a:pt x="1862" y="503"/>
                  </a:cubicBezTo>
                  <a:cubicBezTo>
                    <a:pt x="1800" y="629"/>
                    <a:pt x="1779" y="733"/>
                    <a:pt x="1758" y="859"/>
                  </a:cubicBezTo>
                  <a:cubicBezTo>
                    <a:pt x="1737" y="1026"/>
                    <a:pt x="1737" y="1173"/>
                    <a:pt x="1904" y="1277"/>
                  </a:cubicBezTo>
                  <a:cubicBezTo>
                    <a:pt x="2093" y="1382"/>
                    <a:pt x="2302" y="1382"/>
                    <a:pt x="2427" y="1235"/>
                  </a:cubicBezTo>
                  <a:cubicBezTo>
                    <a:pt x="2574" y="1068"/>
                    <a:pt x="2678" y="859"/>
                    <a:pt x="2804" y="649"/>
                  </a:cubicBezTo>
                  <a:cubicBezTo>
                    <a:pt x="3013" y="733"/>
                    <a:pt x="3202" y="796"/>
                    <a:pt x="3348" y="838"/>
                  </a:cubicBezTo>
                  <a:cubicBezTo>
                    <a:pt x="3536" y="901"/>
                    <a:pt x="3725" y="1026"/>
                    <a:pt x="3892" y="1026"/>
                  </a:cubicBezTo>
                  <a:cubicBezTo>
                    <a:pt x="4624" y="1026"/>
                    <a:pt x="5252" y="1340"/>
                    <a:pt x="5859" y="1779"/>
                  </a:cubicBezTo>
                  <a:close/>
                </a:path>
              </a:pathLst>
            </a:custGeom>
            <a:solidFill>
              <a:srgbClr val="FFBF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5" name="Google Shape;475;p19"/>
            <p:cNvSpPr/>
            <p:nvPr/>
          </p:nvSpPr>
          <p:spPr>
            <a:xfrm>
              <a:off x="6509700" y="3879075"/>
              <a:ext cx="64375" cy="56525"/>
            </a:xfrm>
            <a:custGeom>
              <a:avLst/>
              <a:gdLst/>
              <a:ahLst/>
              <a:cxnLst/>
              <a:rect l="l" t="t" r="r" b="b"/>
              <a:pathLst>
                <a:path w="2575" h="2261" extrusionOk="0">
                  <a:moveTo>
                    <a:pt x="1173" y="2261"/>
                  </a:moveTo>
                  <a:cubicBezTo>
                    <a:pt x="712" y="1758"/>
                    <a:pt x="378" y="1361"/>
                    <a:pt x="1" y="922"/>
                  </a:cubicBezTo>
                  <a:cubicBezTo>
                    <a:pt x="482" y="294"/>
                    <a:pt x="1152" y="1"/>
                    <a:pt x="1947" y="22"/>
                  </a:cubicBezTo>
                  <a:cubicBezTo>
                    <a:pt x="2198" y="22"/>
                    <a:pt x="2344" y="210"/>
                    <a:pt x="2428" y="461"/>
                  </a:cubicBezTo>
                  <a:cubicBezTo>
                    <a:pt x="2575" y="1005"/>
                    <a:pt x="2365" y="1403"/>
                    <a:pt x="1821" y="1675"/>
                  </a:cubicBezTo>
                  <a:cubicBezTo>
                    <a:pt x="1675" y="1758"/>
                    <a:pt x="1487" y="1842"/>
                    <a:pt x="1361" y="1947"/>
                  </a:cubicBezTo>
                  <a:cubicBezTo>
                    <a:pt x="1277" y="2030"/>
                    <a:pt x="1256" y="2114"/>
                    <a:pt x="1173" y="2261"/>
                  </a:cubicBezTo>
                  <a:close/>
                </a:path>
              </a:pathLst>
            </a:custGeom>
            <a:solidFill>
              <a:srgbClr val="FFBF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6" name="Google Shape;476;p19"/>
            <p:cNvSpPr/>
            <p:nvPr/>
          </p:nvSpPr>
          <p:spPr>
            <a:xfrm>
              <a:off x="6213125" y="3848750"/>
              <a:ext cx="41875" cy="39775"/>
            </a:xfrm>
            <a:custGeom>
              <a:avLst/>
              <a:gdLst/>
              <a:ahLst/>
              <a:cxnLst/>
              <a:rect l="l" t="t" r="r" b="b"/>
              <a:pathLst>
                <a:path w="1675" h="1591" extrusionOk="0">
                  <a:moveTo>
                    <a:pt x="419" y="1590"/>
                  </a:moveTo>
                  <a:cubicBezTo>
                    <a:pt x="0" y="1214"/>
                    <a:pt x="0" y="837"/>
                    <a:pt x="147" y="419"/>
                  </a:cubicBezTo>
                  <a:cubicBezTo>
                    <a:pt x="189" y="272"/>
                    <a:pt x="356" y="147"/>
                    <a:pt x="482" y="126"/>
                  </a:cubicBezTo>
                  <a:cubicBezTo>
                    <a:pt x="879" y="0"/>
                    <a:pt x="1298" y="42"/>
                    <a:pt x="1674" y="230"/>
                  </a:cubicBezTo>
                  <a:cubicBezTo>
                    <a:pt x="1402" y="837"/>
                    <a:pt x="1298" y="963"/>
                    <a:pt x="419" y="1590"/>
                  </a:cubicBezTo>
                  <a:close/>
                </a:path>
              </a:pathLst>
            </a:custGeom>
            <a:solidFill>
              <a:srgbClr val="FFBF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7" name="Google Shape;477;p19"/>
            <p:cNvSpPr/>
            <p:nvPr/>
          </p:nvSpPr>
          <p:spPr>
            <a:xfrm>
              <a:off x="5893500" y="3763475"/>
              <a:ext cx="467675" cy="418500"/>
            </a:xfrm>
            <a:custGeom>
              <a:avLst/>
              <a:gdLst/>
              <a:ahLst/>
              <a:cxnLst/>
              <a:rect l="l" t="t" r="r" b="b"/>
              <a:pathLst>
                <a:path w="18707" h="16740" extrusionOk="0">
                  <a:moveTo>
                    <a:pt x="17974" y="1"/>
                  </a:moveTo>
                  <a:cubicBezTo>
                    <a:pt x="17221" y="294"/>
                    <a:pt x="16614" y="900"/>
                    <a:pt x="15882" y="1235"/>
                  </a:cubicBezTo>
                  <a:cubicBezTo>
                    <a:pt x="15129" y="1570"/>
                    <a:pt x="14355" y="1863"/>
                    <a:pt x="13580" y="2093"/>
                  </a:cubicBezTo>
                  <a:cubicBezTo>
                    <a:pt x="12785" y="2323"/>
                    <a:pt x="11990" y="2491"/>
                    <a:pt x="11216" y="2679"/>
                  </a:cubicBezTo>
                  <a:cubicBezTo>
                    <a:pt x="11090" y="3118"/>
                    <a:pt x="10944" y="3474"/>
                    <a:pt x="10839" y="3893"/>
                  </a:cubicBezTo>
                  <a:cubicBezTo>
                    <a:pt x="10651" y="4520"/>
                    <a:pt x="10170" y="4813"/>
                    <a:pt x="9626" y="4981"/>
                  </a:cubicBezTo>
                  <a:cubicBezTo>
                    <a:pt x="9375" y="5043"/>
                    <a:pt x="9061" y="5043"/>
                    <a:pt x="8768" y="5043"/>
                  </a:cubicBezTo>
                  <a:cubicBezTo>
                    <a:pt x="7805" y="5043"/>
                    <a:pt x="7073" y="4478"/>
                    <a:pt x="6906" y="3432"/>
                  </a:cubicBezTo>
                  <a:cubicBezTo>
                    <a:pt x="6885" y="3223"/>
                    <a:pt x="6822" y="2993"/>
                    <a:pt x="6801" y="2742"/>
                  </a:cubicBezTo>
                  <a:cubicBezTo>
                    <a:pt x="5964" y="2512"/>
                    <a:pt x="5127" y="2323"/>
                    <a:pt x="4353" y="2072"/>
                  </a:cubicBezTo>
                  <a:cubicBezTo>
                    <a:pt x="3537" y="1842"/>
                    <a:pt x="2742" y="1507"/>
                    <a:pt x="1884" y="1235"/>
                  </a:cubicBezTo>
                  <a:cubicBezTo>
                    <a:pt x="1738" y="1591"/>
                    <a:pt x="1570" y="1947"/>
                    <a:pt x="1445" y="2302"/>
                  </a:cubicBezTo>
                  <a:cubicBezTo>
                    <a:pt x="1340" y="2553"/>
                    <a:pt x="1277" y="2846"/>
                    <a:pt x="1152" y="3118"/>
                  </a:cubicBezTo>
                  <a:cubicBezTo>
                    <a:pt x="922" y="3537"/>
                    <a:pt x="817" y="3997"/>
                    <a:pt x="754" y="4478"/>
                  </a:cubicBezTo>
                  <a:cubicBezTo>
                    <a:pt x="545" y="5943"/>
                    <a:pt x="294" y="7387"/>
                    <a:pt x="126" y="8851"/>
                  </a:cubicBezTo>
                  <a:cubicBezTo>
                    <a:pt x="22" y="9647"/>
                    <a:pt x="1" y="10525"/>
                    <a:pt x="22" y="11320"/>
                  </a:cubicBezTo>
                  <a:cubicBezTo>
                    <a:pt x="64" y="12199"/>
                    <a:pt x="419" y="12973"/>
                    <a:pt x="943" y="13664"/>
                  </a:cubicBezTo>
                  <a:cubicBezTo>
                    <a:pt x="1947" y="14919"/>
                    <a:pt x="3307" y="15714"/>
                    <a:pt x="4583" y="16635"/>
                  </a:cubicBezTo>
                  <a:cubicBezTo>
                    <a:pt x="4667" y="16698"/>
                    <a:pt x="4772" y="16698"/>
                    <a:pt x="4876" y="16740"/>
                  </a:cubicBezTo>
                  <a:cubicBezTo>
                    <a:pt x="5546" y="16133"/>
                    <a:pt x="6466" y="16070"/>
                    <a:pt x="7282" y="15714"/>
                  </a:cubicBezTo>
                  <a:cubicBezTo>
                    <a:pt x="7345" y="15693"/>
                    <a:pt x="7450" y="15693"/>
                    <a:pt x="7554" y="15693"/>
                  </a:cubicBezTo>
                  <a:cubicBezTo>
                    <a:pt x="7764" y="15693"/>
                    <a:pt x="7910" y="15903"/>
                    <a:pt x="7826" y="16112"/>
                  </a:cubicBezTo>
                  <a:cubicBezTo>
                    <a:pt x="7743" y="16300"/>
                    <a:pt x="7638" y="16489"/>
                    <a:pt x="7554" y="16656"/>
                  </a:cubicBezTo>
                  <a:cubicBezTo>
                    <a:pt x="7952" y="16635"/>
                    <a:pt x="8245" y="16384"/>
                    <a:pt x="8559" y="16217"/>
                  </a:cubicBezTo>
                  <a:cubicBezTo>
                    <a:pt x="9019" y="15965"/>
                    <a:pt x="9500" y="15777"/>
                    <a:pt x="10065" y="15756"/>
                  </a:cubicBezTo>
                  <a:cubicBezTo>
                    <a:pt x="10965" y="15693"/>
                    <a:pt x="11802" y="15442"/>
                    <a:pt x="12534" y="14940"/>
                  </a:cubicBezTo>
                  <a:cubicBezTo>
                    <a:pt x="12220" y="14396"/>
                    <a:pt x="11927" y="13894"/>
                    <a:pt x="11634" y="13371"/>
                  </a:cubicBezTo>
                  <a:cubicBezTo>
                    <a:pt x="10630" y="11509"/>
                    <a:pt x="10881" y="12220"/>
                    <a:pt x="10630" y="10065"/>
                  </a:cubicBezTo>
                  <a:cubicBezTo>
                    <a:pt x="10526" y="9270"/>
                    <a:pt x="10651" y="8559"/>
                    <a:pt x="10986" y="7847"/>
                  </a:cubicBezTo>
                  <a:cubicBezTo>
                    <a:pt x="11090" y="7617"/>
                    <a:pt x="11216" y="7408"/>
                    <a:pt x="11362" y="7198"/>
                  </a:cubicBezTo>
                  <a:cubicBezTo>
                    <a:pt x="11697" y="6696"/>
                    <a:pt x="12032" y="6215"/>
                    <a:pt x="12367" y="5755"/>
                  </a:cubicBezTo>
                  <a:cubicBezTo>
                    <a:pt x="11739" y="4395"/>
                    <a:pt x="11739" y="3934"/>
                    <a:pt x="12430" y="2888"/>
                  </a:cubicBezTo>
                  <a:cubicBezTo>
                    <a:pt x="12649" y="2845"/>
                    <a:pt x="12866" y="2826"/>
                    <a:pt x="13080" y="2826"/>
                  </a:cubicBezTo>
                  <a:cubicBezTo>
                    <a:pt x="13909" y="2826"/>
                    <a:pt x="14703" y="3112"/>
                    <a:pt x="15484" y="3411"/>
                  </a:cubicBezTo>
                  <a:cubicBezTo>
                    <a:pt x="16008" y="3202"/>
                    <a:pt x="16426" y="2846"/>
                    <a:pt x="17012" y="2846"/>
                  </a:cubicBezTo>
                  <a:lnTo>
                    <a:pt x="18644" y="2846"/>
                  </a:lnTo>
                  <a:cubicBezTo>
                    <a:pt x="18686" y="1800"/>
                    <a:pt x="18707" y="859"/>
                    <a:pt x="17974" y="1"/>
                  </a:cubicBezTo>
                  <a:close/>
                </a:path>
              </a:pathLst>
            </a:custGeom>
            <a:solidFill>
              <a:srgbClr val="DD394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8" name="Google Shape;478;p19"/>
            <p:cNvSpPr/>
            <p:nvPr/>
          </p:nvSpPr>
          <p:spPr>
            <a:xfrm>
              <a:off x="6084450" y="42415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1"/>
                  </a:moveTo>
                  <a:lnTo>
                    <a:pt x="0" y="1"/>
                  </a:lnTo>
                  <a:close/>
                </a:path>
              </a:pathLst>
            </a:custGeom>
            <a:solidFill>
              <a:srgbClr val="C06F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9" name="Google Shape;479;p19"/>
            <p:cNvSpPr/>
            <p:nvPr/>
          </p:nvSpPr>
          <p:spPr>
            <a:xfrm>
              <a:off x="5715650" y="3777475"/>
              <a:ext cx="522600" cy="508225"/>
            </a:xfrm>
            <a:custGeom>
              <a:avLst/>
              <a:gdLst/>
              <a:ahLst/>
              <a:cxnLst/>
              <a:rect l="l" t="t" r="r" b="b"/>
              <a:pathLst>
                <a:path w="20904" h="20329" extrusionOk="0">
                  <a:moveTo>
                    <a:pt x="7508" y="1"/>
                  </a:moveTo>
                  <a:cubicBezTo>
                    <a:pt x="7482" y="1"/>
                    <a:pt x="7456" y="2"/>
                    <a:pt x="7429" y="6"/>
                  </a:cubicBezTo>
                  <a:cubicBezTo>
                    <a:pt x="7282" y="340"/>
                    <a:pt x="7199" y="696"/>
                    <a:pt x="6989" y="926"/>
                  </a:cubicBezTo>
                  <a:cubicBezTo>
                    <a:pt x="6466" y="1575"/>
                    <a:pt x="6152" y="2349"/>
                    <a:pt x="5755" y="3081"/>
                  </a:cubicBezTo>
                  <a:cubicBezTo>
                    <a:pt x="5190" y="4169"/>
                    <a:pt x="4583" y="5237"/>
                    <a:pt x="3788" y="6178"/>
                  </a:cubicBezTo>
                  <a:cubicBezTo>
                    <a:pt x="3349" y="6701"/>
                    <a:pt x="2993" y="7308"/>
                    <a:pt x="2784" y="7999"/>
                  </a:cubicBezTo>
                  <a:cubicBezTo>
                    <a:pt x="2616" y="8522"/>
                    <a:pt x="2303" y="8961"/>
                    <a:pt x="1968" y="9379"/>
                  </a:cubicBezTo>
                  <a:cubicBezTo>
                    <a:pt x="1424" y="10028"/>
                    <a:pt x="1005" y="10781"/>
                    <a:pt x="733" y="11597"/>
                  </a:cubicBezTo>
                  <a:cubicBezTo>
                    <a:pt x="545" y="12204"/>
                    <a:pt x="378" y="12811"/>
                    <a:pt x="1" y="13355"/>
                  </a:cubicBezTo>
                  <a:cubicBezTo>
                    <a:pt x="942" y="14234"/>
                    <a:pt x="2010" y="14861"/>
                    <a:pt x="3056" y="15552"/>
                  </a:cubicBezTo>
                  <a:cubicBezTo>
                    <a:pt x="4165" y="16263"/>
                    <a:pt x="5316" y="16891"/>
                    <a:pt x="6466" y="17540"/>
                  </a:cubicBezTo>
                  <a:cubicBezTo>
                    <a:pt x="6989" y="17833"/>
                    <a:pt x="7512" y="18126"/>
                    <a:pt x="8057" y="18293"/>
                  </a:cubicBezTo>
                  <a:cubicBezTo>
                    <a:pt x="9312" y="18690"/>
                    <a:pt x="10484" y="19276"/>
                    <a:pt x="11781" y="19527"/>
                  </a:cubicBezTo>
                  <a:cubicBezTo>
                    <a:pt x="11948" y="19548"/>
                    <a:pt x="12137" y="19653"/>
                    <a:pt x="12325" y="19737"/>
                  </a:cubicBezTo>
                  <a:cubicBezTo>
                    <a:pt x="13183" y="20073"/>
                    <a:pt x="14041" y="20329"/>
                    <a:pt x="14943" y="20329"/>
                  </a:cubicBezTo>
                  <a:cubicBezTo>
                    <a:pt x="15163" y="20329"/>
                    <a:pt x="15385" y="20313"/>
                    <a:pt x="15610" y="20281"/>
                  </a:cubicBezTo>
                  <a:cubicBezTo>
                    <a:pt x="16217" y="20218"/>
                    <a:pt x="16844" y="20239"/>
                    <a:pt x="17451" y="20218"/>
                  </a:cubicBezTo>
                  <a:cubicBezTo>
                    <a:pt x="17744" y="20176"/>
                    <a:pt x="17995" y="20113"/>
                    <a:pt x="18288" y="20051"/>
                  </a:cubicBezTo>
                  <a:cubicBezTo>
                    <a:pt x="18895" y="19925"/>
                    <a:pt x="19355" y="19548"/>
                    <a:pt x="19836" y="19193"/>
                  </a:cubicBezTo>
                  <a:cubicBezTo>
                    <a:pt x="20401" y="18711"/>
                    <a:pt x="20694" y="18146"/>
                    <a:pt x="20883" y="17456"/>
                  </a:cubicBezTo>
                  <a:cubicBezTo>
                    <a:pt x="20904" y="17330"/>
                    <a:pt x="20904" y="17184"/>
                    <a:pt x="20904" y="17038"/>
                  </a:cubicBezTo>
                  <a:lnTo>
                    <a:pt x="20904" y="17038"/>
                  </a:lnTo>
                  <a:cubicBezTo>
                    <a:pt x="20213" y="17330"/>
                    <a:pt x="19627" y="17665"/>
                    <a:pt x="18958" y="17895"/>
                  </a:cubicBezTo>
                  <a:cubicBezTo>
                    <a:pt x="18128" y="18212"/>
                    <a:pt x="17261" y="18378"/>
                    <a:pt x="16374" y="18378"/>
                  </a:cubicBezTo>
                  <a:cubicBezTo>
                    <a:pt x="16322" y="18378"/>
                    <a:pt x="16269" y="18378"/>
                    <a:pt x="16217" y="18377"/>
                  </a:cubicBezTo>
                  <a:cubicBezTo>
                    <a:pt x="15987" y="18377"/>
                    <a:pt x="15715" y="18460"/>
                    <a:pt x="15484" y="18544"/>
                  </a:cubicBezTo>
                  <a:cubicBezTo>
                    <a:pt x="15356" y="18579"/>
                    <a:pt x="15214" y="18608"/>
                    <a:pt x="15073" y="18608"/>
                  </a:cubicBezTo>
                  <a:cubicBezTo>
                    <a:pt x="14963" y="18608"/>
                    <a:pt x="14853" y="18590"/>
                    <a:pt x="14752" y="18544"/>
                  </a:cubicBezTo>
                  <a:lnTo>
                    <a:pt x="14752" y="18544"/>
                  </a:lnTo>
                  <a:cubicBezTo>
                    <a:pt x="14710" y="18774"/>
                    <a:pt x="14878" y="18858"/>
                    <a:pt x="15045" y="18962"/>
                  </a:cubicBezTo>
                  <a:cubicBezTo>
                    <a:pt x="15254" y="19088"/>
                    <a:pt x="15568" y="19088"/>
                    <a:pt x="15652" y="19444"/>
                  </a:cubicBezTo>
                  <a:cubicBezTo>
                    <a:pt x="15527" y="19707"/>
                    <a:pt x="15320" y="19833"/>
                    <a:pt x="15102" y="19833"/>
                  </a:cubicBezTo>
                  <a:cubicBezTo>
                    <a:pt x="14992" y="19833"/>
                    <a:pt x="14879" y="19800"/>
                    <a:pt x="14773" y="19737"/>
                  </a:cubicBezTo>
                  <a:cubicBezTo>
                    <a:pt x="14145" y="19381"/>
                    <a:pt x="13392" y="19109"/>
                    <a:pt x="13036" y="18356"/>
                  </a:cubicBezTo>
                  <a:cubicBezTo>
                    <a:pt x="12890" y="18084"/>
                    <a:pt x="12722" y="17812"/>
                    <a:pt x="12471" y="17665"/>
                  </a:cubicBezTo>
                  <a:cubicBezTo>
                    <a:pt x="11383" y="17079"/>
                    <a:pt x="10379" y="16347"/>
                    <a:pt x="9375" y="15615"/>
                  </a:cubicBezTo>
                  <a:cubicBezTo>
                    <a:pt x="7973" y="14631"/>
                    <a:pt x="6864" y="13522"/>
                    <a:pt x="6278" y="11890"/>
                  </a:cubicBezTo>
                  <a:cubicBezTo>
                    <a:pt x="6152" y="11472"/>
                    <a:pt x="6027" y="11074"/>
                    <a:pt x="6048" y="10656"/>
                  </a:cubicBezTo>
                  <a:cubicBezTo>
                    <a:pt x="6090" y="9672"/>
                    <a:pt x="6152" y="8668"/>
                    <a:pt x="6278" y="7706"/>
                  </a:cubicBezTo>
                  <a:cubicBezTo>
                    <a:pt x="6445" y="6513"/>
                    <a:pt x="6696" y="5320"/>
                    <a:pt x="6906" y="4128"/>
                  </a:cubicBezTo>
                  <a:cubicBezTo>
                    <a:pt x="7031" y="3374"/>
                    <a:pt x="7136" y="2600"/>
                    <a:pt x="7596" y="1952"/>
                  </a:cubicBezTo>
                  <a:cubicBezTo>
                    <a:pt x="7659" y="1826"/>
                    <a:pt x="7722" y="1659"/>
                    <a:pt x="7743" y="1512"/>
                  </a:cubicBezTo>
                  <a:cubicBezTo>
                    <a:pt x="7805" y="1136"/>
                    <a:pt x="7973" y="864"/>
                    <a:pt x="8182" y="571"/>
                  </a:cubicBezTo>
                  <a:cubicBezTo>
                    <a:pt x="8224" y="508"/>
                    <a:pt x="8224" y="424"/>
                    <a:pt x="8224" y="340"/>
                  </a:cubicBezTo>
                  <a:cubicBezTo>
                    <a:pt x="7993" y="206"/>
                    <a:pt x="7798" y="1"/>
                    <a:pt x="7508" y="1"/>
                  </a:cubicBezTo>
                  <a:close/>
                </a:path>
              </a:pathLst>
            </a:custGeom>
            <a:solidFill>
              <a:srgbClr val="DD394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0" name="Google Shape;480;p19"/>
            <p:cNvSpPr/>
            <p:nvPr/>
          </p:nvSpPr>
          <p:spPr>
            <a:xfrm>
              <a:off x="6043650" y="4180900"/>
              <a:ext cx="37675" cy="22000"/>
            </a:xfrm>
            <a:custGeom>
              <a:avLst/>
              <a:gdLst/>
              <a:ahLst/>
              <a:cxnLst/>
              <a:rect l="l" t="t" r="r" b="b"/>
              <a:pathLst>
                <a:path w="1507" h="880" extrusionOk="0">
                  <a:moveTo>
                    <a:pt x="1507" y="1"/>
                  </a:moveTo>
                  <a:cubicBezTo>
                    <a:pt x="921" y="1"/>
                    <a:pt x="460" y="210"/>
                    <a:pt x="0" y="524"/>
                  </a:cubicBezTo>
                  <a:cubicBezTo>
                    <a:pt x="167" y="859"/>
                    <a:pt x="460" y="796"/>
                    <a:pt x="649" y="880"/>
                  </a:cubicBezTo>
                  <a:cubicBezTo>
                    <a:pt x="900" y="649"/>
                    <a:pt x="1172" y="440"/>
                    <a:pt x="1402" y="210"/>
                  </a:cubicBezTo>
                  <a:cubicBezTo>
                    <a:pt x="1444" y="147"/>
                    <a:pt x="1486" y="64"/>
                    <a:pt x="1507" y="1"/>
                  </a:cubicBezTo>
                  <a:close/>
                </a:path>
              </a:pathLst>
            </a:custGeom>
            <a:solidFill>
              <a:srgbClr val="DD394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1" name="Google Shape;481;p19"/>
            <p:cNvSpPr/>
            <p:nvPr/>
          </p:nvSpPr>
          <p:spPr>
            <a:xfrm>
              <a:off x="6081300" y="4179850"/>
              <a:ext cx="550" cy="1075"/>
            </a:xfrm>
            <a:custGeom>
              <a:avLst/>
              <a:gdLst/>
              <a:ahLst/>
              <a:cxnLst/>
              <a:rect l="l" t="t" r="r" b="b"/>
              <a:pathLst>
                <a:path w="22" h="43" extrusionOk="0">
                  <a:moveTo>
                    <a:pt x="21" y="1"/>
                  </a:moveTo>
                  <a:lnTo>
                    <a:pt x="1" y="43"/>
                  </a:lnTo>
                  <a:lnTo>
                    <a:pt x="21" y="43"/>
                  </a:lnTo>
                  <a:lnTo>
                    <a:pt x="21" y="1"/>
                  </a:lnTo>
                  <a:close/>
                </a:path>
              </a:pathLst>
            </a:custGeom>
            <a:solidFill>
              <a:srgbClr val="C06F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2" name="Google Shape;482;p19"/>
            <p:cNvSpPr/>
            <p:nvPr/>
          </p:nvSpPr>
          <p:spPr>
            <a:xfrm>
              <a:off x="6078675" y="4240700"/>
              <a:ext cx="3700" cy="1425"/>
            </a:xfrm>
            <a:custGeom>
              <a:avLst/>
              <a:gdLst/>
              <a:ahLst/>
              <a:cxnLst/>
              <a:rect l="l" t="t" r="r" b="b"/>
              <a:pathLst>
                <a:path w="148" h="57" extrusionOk="0">
                  <a:moveTo>
                    <a:pt x="22" y="1"/>
                  </a:moveTo>
                  <a:cubicBezTo>
                    <a:pt x="21" y="1"/>
                    <a:pt x="17" y="41"/>
                    <a:pt x="1" y="57"/>
                  </a:cubicBezTo>
                  <a:cubicBezTo>
                    <a:pt x="43" y="57"/>
                    <a:pt x="106" y="36"/>
                    <a:pt x="147" y="36"/>
                  </a:cubicBezTo>
                  <a:cubicBezTo>
                    <a:pt x="106" y="36"/>
                    <a:pt x="85" y="15"/>
                    <a:pt x="22" y="15"/>
                  </a:cubicBezTo>
                  <a:cubicBezTo>
                    <a:pt x="22" y="5"/>
                    <a:pt x="22" y="1"/>
                    <a:pt x="22" y="1"/>
                  </a:cubicBezTo>
                  <a:close/>
                </a:path>
              </a:pathLst>
            </a:custGeom>
            <a:solidFill>
              <a:srgbClr val="C06F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3" name="Google Shape;483;p19"/>
            <p:cNvSpPr/>
            <p:nvPr/>
          </p:nvSpPr>
          <p:spPr>
            <a:xfrm>
              <a:off x="6082350" y="4241075"/>
              <a:ext cx="2125" cy="525"/>
            </a:xfrm>
            <a:custGeom>
              <a:avLst/>
              <a:gdLst/>
              <a:ahLst/>
              <a:cxnLst/>
              <a:rect l="l" t="t" r="r" b="b"/>
              <a:pathLst>
                <a:path w="85" h="21" extrusionOk="0">
                  <a:moveTo>
                    <a:pt x="0" y="0"/>
                  </a:moveTo>
                  <a:cubicBezTo>
                    <a:pt x="42" y="21"/>
                    <a:pt x="63" y="21"/>
                    <a:pt x="63" y="21"/>
                  </a:cubicBezTo>
                  <a:lnTo>
                    <a:pt x="84" y="0"/>
                  </a:lnTo>
                  <a:close/>
                </a:path>
              </a:pathLst>
            </a:custGeom>
            <a:solidFill>
              <a:srgbClr val="C06F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4" name="Google Shape;484;p19"/>
            <p:cNvSpPr/>
            <p:nvPr/>
          </p:nvSpPr>
          <p:spPr>
            <a:xfrm>
              <a:off x="6039450" y="3549025"/>
              <a:ext cx="285625" cy="189900"/>
            </a:xfrm>
            <a:custGeom>
              <a:avLst/>
              <a:gdLst/>
              <a:ahLst/>
              <a:cxnLst/>
              <a:rect l="l" t="t" r="r" b="b"/>
              <a:pathLst>
                <a:path w="11425" h="7596" extrusionOk="0">
                  <a:moveTo>
                    <a:pt x="649" y="1255"/>
                  </a:moveTo>
                  <a:cubicBezTo>
                    <a:pt x="838" y="1235"/>
                    <a:pt x="1068" y="1193"/>
                    <a:pt x="1277" y="1172"/>
                  </a:cubicBezTo>
                  <a:cubicBezTo>
                    <a:pt x="1884" y="1151"/>
                    <a:pt x="2511" y="1109"/>
                    <a:pt x="3118" y="1109"/>
                  </a:cubicBezTo>
                  <a:cubicBezTo>
                    <a:pt x="4060" y="1067"/>
                    <a:pt x="4939" y="921"/>
                    <a:pt x="5859" y="732"/>
                  </a:cubicBezTo>
                  <a:cubicBezTo>
                    <a:pt x="6968" y="502"/>
                    <a:pt x="8140" y="377"/>
                    <a:pt x="9249" y="209"/>
                  </a:cubicBezTo>
                  <a:cubicBezTo>
                    <a:pt x="9939" y="105"/>
                    <a:pt x="10630" y="84"/>
                    <a:pt x="11425" y="0"/>
                  </a:cubicBezTo>
                  <a:cubicBezTo>
                    <a:pt x="11320" y="398"/>
                    <a:pt x="11153" y="711"/>
                    <a:pt x="11132" y="1046"/>
                  </a:cubicBezTo>
                  <a:cubicBezTo>
                    <a:pt x="11111" y="1381"/>
                    <a:pt x="10986" y="1653"/>
                    <a:pt x="10776" y="1904"/>
                  </a:cubicBezTo>
                  <a:cubicBezTo>
                    <a:pt x="10672" y="2051"/>
                    <a:pt x="10588" y="2176"/>
                    <a:pt x="10567" y="2323"/>
                  </a:cubicBezTo>
                  <a:cubicBezTo>
                    <a:pt x="10295" y="3432"/>
                    <a:pt x="9563" y="4289"/>
                    <a:pt x="9019" y="5252"/>
                  </a:cubicBezTo>
                  <a:cubicBezTo>
                    <a:pt x="8935" y="5419"/>
                    <a:pt x="8789" y="5545"/>
                    <a:pt x="8621" y="5670"/>
                  </a:cubicBezTo>
                  <a:cubicBezTo>
                    <a:pt x="8035" y="6152"/>
                    <a:pt x="7429" y="6612"/>
                    <a:pt x="6801" y="7009"/>
                  </a:cubicBezTo>
                  <a:cubicBezTo>
                    <a:pt x="6466" y="7219"/>
                    <a:pt x="6048" y="7344"/>
                    <a:pt x="5650" y="7428"/>
                  </a:cubicBezTo>
                  <a:cubicBezTo>
                    <a:pt x="4729" y="7595"/>
                    <a:pt x="3788" y="7449"/>
                    <a:pt x="2846" y="7344"/>
                  </a:cubicBezTo>
                  <a:cubicBezTo>
                    <a:pt x="2783" y="7344"/>
                    <a:pt x="2721" y="7323"/>
                    <a:pt x="2658" y="7302"/>
                  </a:cubicBezTo>
                  <a:cubicBezTo>
                    <a:pt x="1403" y="6570"/>
                    <a:pt x="314" y="5733"/>
                    <a:pt x="168" y="4101"/>
                  </a:cubicBezTo>
                  <a:cubicBezTo>
                    <a:pt x="168" y="4059"/>
                    <a:pt x="168" y="3976"/>
                    <a:pt x="147" y="3934"/>
                  </a:cubicBezTo>
                  <a:cubicBezTo>
                    <a:pt x="1" y="2929"/>
                    <a:pt x="210" y="2092"/>
                    <a:pt x="649" y="1255"/>
                  </a:cubicBezTo>
                  <a:close/>
                </a:path>
              </a:pathLst>
            </a:custGeom>
            <a:solidFill>
              <a:srgbClr val="FB88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5" name="Google Shape;485;p19"/>
            <p:cNvSpPr/>
            <p:nvPr/>
          </p:nvSpPr>
          <p:spPr>
            <a:xfrm>
              <a:off x="5815050" y="3486250"/>
              <a:ext cx="220250" cy="196700"/>
            </a:xfrm>
            <a:custGeom>
              <a:avLst/>
              <a:gdLst/>
              <a:ahLst/>
              <a:cxnLst/>
              <a:rect l="l" t="t" r="r" b="b"/>
              <a:pathLst>
                <a:path w="8810" h="7868" extrusionOk="0">
                  <a:moveTo>
                    <a:pt x="7219" y="1549"/>
                  </a:moveTo>
                  <a:cubicBezTo>
                    <a:pt x="6863" y="1318"/>
                    <a:pt x="6466" y="1172"/>
                    <a:pt x="6047" y="1088"/>
                  </a:cubicBezTo>
                  <a:cubicBezTo>
                    <a:pt x="4583" y="0"/>
                    <a:pt x="2281" y="209"/>
                    <a:pt x="1047" y="1883"/>
                  </a:cubicBezTo>
                  <a:cubicBezTo>
                    <a:pt x="377" y="2804"/>
                    <a:pt x="0" y="4080"/>
                    <a:pt x="168" y="5210"/>
                  </a:cubicBezTo>
                  <a:cubicBezTo>
                    <a:pt x="314" y="6319"/>
                    <a:pt x="1214" y="7449"/>
                    <a:pt x="2428" y="7428"/>
                  </a:cubicBezTo>
                  <a:cubicBezTo>
                    <a:pt x="2741" y="7596"/>
                    <a:pt x="3118" y="7721"/>
                    <a:pt x="3516" y="7742"/>
                  </a:cubicBezTo>
                  <a:cubicBezTo>
                    <a:pt x="5189" y="7868"/>
                    <a:pt x="6508" y="6884"/>
                    <a:pt x="7094" y="5524"/>
                  </a:cubicBezTo>
                  <a:cubicBezTo>
                    <a:pt x="8161" y="4227"/>
                    <a:pt x="8809" y="2574"/>
                    <a:pt x="7219" y="1549"/>
                  </a:cubicBezTo>
                  <a:close/>
                </a:path>
              </a:pathLst>
            </a:custGeom>
            <a:solidFill>
              <a:srgbClr val="FB88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6" name="Google Shape;486;p19"/>
            <p:cNvSpPr/>
            <p:nvPr/>
          </p:nvSpPr>
          <p:spPr>
            <a:xfrm>
              <a:off x="6342850" y="3429000"/>
              <a:ext cx="186250" cy="176800"/>
            </a:xfrm>
            <a:custGeom>
              <a:avLst/>
              <a:gdLst/>
              <a:ahLst/>
              <a:cxnLst/>
              <a:rect l="l" t="t" r="r" b="b"/>
              <a:pathLst>
                <a:path w="7450" h="7072" extrusionOk="0">
                  <a:moveTo>
                    <a:pt x="3130" y="1"/>
                  </a:moveTo>
                  <a:cubicBezTo>
                    <a:pt x="2552" y="1"/>
                    <a:pt x="1968" y="175"/>
                    <a:pt x="1486" y="470"/>
                  </a:cubicBezTo>
                  <a:cubicBezTo>
                    <a:pt x="816" y="888"/>
                    <a:pt x="523" y="1537"/>
                    <a:pt x="398" y="2269"/>
                  </a:cubicBezTo>
                  <a:cubicBezTo>
                    <a:pt x="105" y="2855"/>
                    <a:pt x="0" y="3546"/>
                    <a:pt x="105" y="4278"/>
                  </a:cubicBezTo>
                  <a:cubicBezTo>
                    <a:pt x="126" y="4466"/>
                    <a:pt x="147" y="4613"/>
                    <a:pt x="210" y="4780"/>
                  </a:cubicBezTo>
                  <a:cubicBezTo>
                    <a:pt x="210" y="4822"/>
                    <a:pt x="230" y="4885"/>
                    <a:pt x="230" y="4927"/>
                  </a:cubicBezTo>
                  <a:cubicBezTo>
                    <a:pt x="356" y="5512"/>
                    <a:pt x="649" y="5952"/>
                    <a:pt x="1047" y="6266"/>
                  </a:cubicBezTo>
                  <a:cubicBezTo>
                    <a:pt x="1525" y="6759"/>
                    <a:pt x="2164" y="7071"/>
                    <a:pt x="2872" y="7071"/>
                  </a:cubicBezTo>
                  <a:cubicBezTo>
                    <a:pt x="3154" y="7071"/>
                    <a:pt x="3447" y="7022"/>
                    <a:pt x="3746" y="6914"/>
                  </a:cubicBezTo>
                  <a:cubicBezTo>
                    <a:pt x="3913" y="6893"/>
                    <a:pt x="4080" y="6873"/>
                    <a:pt x="4227" y="6810"/>
                  </a:cubicBezTo>
                  <a:cubicBezTo>
                    <a:pt x="5901" y="6454"/>
                    <a:pt x="7449" y="4780"/>
                    <a:pt x="7031" y="3002"/>
                  </a:cubicBezTo>
                  <a:cubicBezTo>
                    <a:pt x="6926" y="2583"/>
                    <a:pt x="6738" y="2207"/>
                    <a:pt x="6508" y="1893"/>
                  </a:cubicBezTo>
                  <a:cubicBezTo>
                    <a:pt x="6382" y="1537"/>
                    <a:pt x="6173" y="1223"/>
                    <a:pt x="5901" y="909"/>
                  </a:cubicBezTo>
                  <a:cubicBezTo>
                    <a:pt x="5440" y="386"/>
                    <a:pt x="4750" y="198"/>
                    <a:pt x="4080" y="177"/>
                  </a:cubicBezTo>
                  <a:cubicBezTo>
                    <a:pt x="3779" y="56"/>
                    <a:pt x="3455" y="1"/>
                    <a:pt x="3130" y="1"/>
                  </a:cubicBezTo>
                  <a:close/>
                </a:path>
              </a:pathLst>
            </a:custGeom>
            <a:solidFill>
              <a:srgbClr val="FB88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7" name="Google Shape;487;p19"/>
            <p:cNvSpPr/>
            <p:nvPr/>
          </p:nvSpPr>
          <p:spPr>
            <a:xfrm>
              <a:off x="5412800" y="2831850"/>
              <a:ext cx="1277400" cy="1765450"/>
            </a:xfrm>
            <a:custGeom>
              <a:avLst/>
              <a:gdLst/>
              <a:ahLst/>
              <a:cxnLst/>
              <a:rect l="l" t="t" r="r" b="b"/>
              <a:pathLst>
                <a:path w="51096" h="70618" extrusionOk="0">
                  <a:moveTo>
                    <a:pt x="44777" y="13999"/>
                  </a:moveTo>
                  <a:cubicBezTo>
                    <a:pt x="45028" y="14585"/>
                    <a:pt x="45174" y="15087"/>
                    <a:pt x="45383" y="15568"/>
                  </a:cubicBezTo>
                  <a:cubicBezTo>
                    <a:pt x="45802" y="16510"/>
                    <a:pt x="46095" y="17451"/>
                    <a:pt x="46158" y="18455"/>
                  </a:cubicBezTo>
                  <a:cubicBezTo>
                    <a:pt x="46241" y="19585"/>
                    <a:pt x="46367" y="20715"/>
                    <a:pt x="46492" y="21845"/>
                  </a:cubicBezTo>
                  <a:cubicBezTo>
                    <a:pt x="46513" y="22096"/>
                    <a:pt x="46492" y="22368"/>
                    <a:pt x="46723" y="22556"/>
                  </a:cubicBezTo>
                  <a:cubicBezTo>
                    <a:pt x="47204" y="22536"/>
                    <a:pt x="47727" y="22515"/>
                    <a:pt x="48229" y="22494"/>
                  </a:cubicBezTo>
                  <a:cubicBezTo>
                    <a:pt x="49087" y="22473"/>
                    <a:pt x="50070" y="23121"/>
                    <a:pt x="50510" y="23896"/>
                  </a:cubicBezTo>
                  <a:cubicBezTo>
                    <a:pt x="51096" y="24942"/>
                    <a:pt x="50845" y="25925"/>
                    <a:pt x="50426" y="26846"/>
                  </a:cubicBezTo>
                  <a:cubicBezTo>
                    <a:pt x="50363" y="27013"/>
                    <a:pt x="50196" y="27139"/>
                    <a:pt x="50070" y="27264"/>
                  </a:cubicBezTo>
                  <a:cubicBezTo>
                    <a:pt x="49861" y="27453"/>
                    <a:pt x="49652" y="27662"/>
                    <a:pt x="49443" y="27850"/>
                  </a:cubicBezTo>
                  <a:cubicBezTo>
                    <a:pt x="49254" y="28018"/>
                    <a:pt x="49045" y="28164"/>
                    <a:pt x="48836" y="28269"/>
                  </a:cubicBezTo>
                  <a:cubicBezTo>
                    <a:pt x="48438" y="28478"/>
                    <a:pt x="48020" y="28666"/>
                    <a:pt x="47664" y="28875"/>
                  </a:cubicBezTo>
                  <a:cubicBezTo>
                    <a:pt x="46869" y="29315"/>
                    <a:pt x="46032" y="29357"/>
                    <a:pt x="45174" y="29022"/>
                  </a:cubicBezTo>
                  <a:cubicBezTo>
                    <a:pt x="45132" y="29001"/>
                    <a:pt x="45049" y="29022"/>
                    <a:pt x="44965" y="29001"/>
                  </a:cubicBezTo>
                  <a:cubicBezTo>
                    <a:pt x="44044" y="30256"/>
                    <a:pt x="43270" y="31616"/>
                    <a:pt x="42266" y="32851"/>
                  </a:cubicBezTo>
                  <a:cubicBezTo>
                    <a:pt x="41262" y="34085"/>
                    <a:pt x="40069" y="35090"/>
                    <a:pt x="38876" y="36073"/>
                  </a:cubicBezTo>
                  <a:cubicBezTo>
                    <a:pt x="39839" y="37057"/>
                    <a:pt x="40801" y="37998"/>
                    <a:pt x="41743" y="38961"/>
                  </a:cubicBezTo>
                  <a:cubicBezTo>
                    <a:pt x="42412" y="39672"/>
                    <a:pt x="42977" y="40425"/>
                    <a:pt x="43249" y="41367"/>
                  </a:cubicBezTo>
                  <a:cubicBezTo>
                    <a:pt x="43270" y="41450"/>
                    <a:pt x="43354" y="41534"/>
                    <a:pt x="43396" y="41618"/>
                  </a:cubicBezTo>
                  <a:cubicBezTo>
                    <a:pt x="43458" y="41660"/>
                    <a:pt x="43500" y="41681"/>
                    <a:pt x="43584" y="41743"/>
                  </a:cubicBezTo>
                  <a:cubicBezTo>
                    <a:pt x="44505" y="41158"/>
                    <a:pt x="45509" y="40906"/>
                    <a:pt x="46639" y="41095"/>
                  </a:cubicBezTo>
                  <a:cubicBezTo>
                    <a:pt x="47120" y="41534"/>
                    <a:pt x="47288" y="42057"/>
                    <a:pt x="47392" y="42664"/>
                  </a:cubicBezTo>
                  <a:cubicBezTo>
                    <a:pt x="47560" y="43564"/>
                    <a:pt x="46764" y="44715"/>
                    <a:pt x="45697" y="44568"/>
                  </a:cubicBezTo>
                  <a:cubicBezTo>
                    <a:pt x="45614" y="44568"/>
                    <a:pt x="45509" y="44589"/>
                    <a:pt x="45404" y="44589"/>
                  </a:cubicBezTo>
                  <a:cubicBezTo>
                    <a:pt x="45488" y="44924"/>
                    <a:pt x="45572" y="45238"/>
                    <a:pt x="45593" y="45552"/>
                  </a:cubicBezTo>
                  <a:cubicBezTo>
                    <a:pt x="45865" y="47393"/>
                    <a:pt x="45802" y="47790"/>
                    <a:pt x="44923" y="49715"/>
                  </a:cubicBezTo>
                  <a:cubicBezTo>
                    <a:pt x="44735" y="50134"/>
                    <a:pt x="44609" y="50531"/>
                    <a:pt x="44547" y="50971"/>
                  </a:cubicBezTo>
                  <a:cubicBezTo>
                    <a:pt x="44505" y="51557"/>
                    <a:pt x="44295" y="52080"/>
                    <a:pt x="44128" y="52624"/>
                  </a:cubicBezTo>
                  <a:lnTo>
                    <a:pt x="43898" y="53335"/>
                  </a:lnTo>
                  <a:cubicBezTo>
                    <a:pt x="44254" y="53649"/>
                    <a:pt x="44651" y="53816"/>
                    <a:pt x="45070" y="53816"/>
                  </a:cubicBezTo>
                  <a:cubicBezTo>
                    <a:pt x="45886" y="53816"/>
                    <a:pt x="46555" y="54235"/>
                    <a:pt x="47329" y="54423"/>
                  </a:cubicBezTo>
                  <a:cubicBezTo>
                    <a:pt x="47748" y="54528"/>
                    <a:pt x="47915" y="54883"/>
                    <a:pt x="47978" y="55302"/>
                  </a:cubicBezTo>
                  <a:cubicBezTo>
                    <a:pt x="48020" y="55699"/>
                    <a:pt x="47894" y="56013"/>
                    <a:pt x="47539" y="56181"/>
                  </a:cubicBezTo>
                  <a:cubicBezTo>
                    <a:pt x="47267" y="56285"/>
                    <a:pt x="47015" y="56390"/>
                    <a:pt x="46723" y="56411"/>
                  </a:cubicBezTo>
                  <a:cubicBezTo>
                    <a:pt x="45865" y="56495"/>
                    <a:pt x="44986" y="56515"/>
                    <a:pt x="44128" y="56557"/>
                  </a:cubicBezTo>
                  <a:cubicBezTo>
                    <a:pt x="43584" y="56599"/>
                    <a:pt x="43040" y="56411"/>
                    <a:pt x="42538" y="56223"/>
                  </a:cubicBezTo>
                  <a:cubicBezTo>
                    <a:pt x="42119" y="56076"/>
                    <a:pt x="41701" y="55888"/>
                    <a:pt x="41282" y="55699"/>
                  </a:cubicBezTo>
                  <a:cubicBezTo>
                    <a:pt x="41052" y="56390"/>
                    <a:pt x="40948" y="56934"/>
                    <a:pt x="41010" y="57562"/>
                  </a:cubicBezTo>
                  <a:cubicBezTo>
                    <a:pt x="41073" y="58148"/>
                    <a:pt x="41157" y="58712"/>
                    <a:pt x="40948" y="59298"/>
                  </a:cubicBezTo>
                  <a:cubicBezTo>
                    <a:pt x="40885" y="59424"/>
                    <a:pt x="40906" y="59612"/>
                    <a:pt x="40948" y="59759"/>
                  </a:cubicBezTo>
                  <a:cubicBezTo>
                    <a:pt x="40989" y="60345"/>
                    <a:pt x="40780" y="60826"/>
                    <a:pt x="40445" y="61244"/>
                  </a:cubicBezTo>
                  <a:cubicBezTo>
                    <a:pt x="40236" y="61516"/>
                    <a:pt x="40027" y="61809"/>
                    <a:pt x="39797" y="62060"/>
                  </a:cubicBezTo>
                  <a:cubicBezTo>
                    <a:pt x="40215" y="63274"/>
                    <a:pt x="40215" y="64466"/>
                    <a:pt x="40320" y="65638"/>
                  </a:cubicBezTo>
                  <a:cubicBezTo>
                    <a:pt x="40362" y="66371"/>
                    <a:pt x="40027" y="66998"/>
                    <a:pt x="39483" y="67479"/>
                  </a:cubicBezTo>
                  <a:cubicBezTo>
                    <a:pt x="38981" y="67898"/>
                    <a:pt x="38123" y="67772"/>
                    <a:pt x="37663" y="67249"/>
                  </a:cubicBezTo>
                  <a:cubicBezTo>
                    <a:pt x="37244" y="66768"/>
                    <a:pt x="37014" y="66266"/>
                    <a:pt x="37014" y="65680"/>
                  </a:cubicBezTo>
                  <a:cubicBezTo>
                    <a:pt x="36993" y="64969"/>
                    <a:pt x="36868" y="64257"/>
                    <a:pt x="37098" y="63588"/>
                  </a:cubicBezTo>
                  <a:cubicBezTo>
                    <a:pt x="37202" y="63295"/>
                    <a:pt x="37181" y="62960"/>
                    <a:pt x="37202" y="62709"/>
                  </a:cubicBezTo>
                  <a:cubicBezTo>
                    <a:pt x="36386" y="62374"/>
                    <a:pt x="35633" y="62039"/>
                    <a:pt x="34901" y="61746"/>
                  </a:cubicBezTo>
                  <a:cubicBezTo>
                    <a:pt x="34671" y="62667"/>
                    <a:pt x="34461" y="63525"/>
                    <a:pt x="34210" y="64362"/>
                  </a:cubicBezTo>
                  <a:cubicBezTo>
                    <a:pt x="34001" y="65178"/>
                    <a:pt x="33562" y="65806"/>
                    <a:pt x="32808" y="66161"/>
                  </a:cubicBezTo>
                  <a:cubicBezTo>
                    <a:pt x="32704" y="66224"/>
                    <a:pt x="32599" y="66308"/>
                    <a:pt x="32474" y="66371"/>
                  </a:cubicBezTo>
                  <a:cubicBezTo>
                    <a:pt x="32599" y="66517"/>
                    <a:pt x="32704" y="66663"/>
                    <a:pt x="32829" y="66747"/>
                  </a:cubicBezTo>
                  <a:cubicBezTo>
                    <a:pt x="33457" y="67187"/>
                    <a:pt x="33771" y="67835"/>
                    <a:pt x="34085" y="68463"/>
                  </a:cubicBezTo>
                  <a:cubicBezTo>
                    <a:pt x="34566" y="69404"/>
                    <a:pt x="34043" y="70346"/>
                    <a:pt x="32955" y="70534"/>
                  </a:cubicBezTo>
                  <a:cubicBezTo>
                    <a:pt x="32536" y="70618"/>
                    <a:pt x="32118" y="70618"/>
                    <a:pt x="31699" y="70618"/>
                  </a:cubicBezTo>
                  <a:cubicBezTo>
                    <a:pt x="31532" y="70618"/>
                    <a:pt x="31323" y="70534"/>
                    <a:pt x="31155" y="70430"/>
                  </a:cubicBezTo>
                  <a:cubicBezTo>
                    <a:pt x="30214" y="69781"/>
                    <a:pt x="29461" y="68902"/>
                    <a:pt x="29189" y="67814"/>
                  </a:cubicBezTo>
                  <a:cubicBezTo>
                    <a:pt x="28958" y="66915"/>
                    <a:pt x="28854" y="65973"/>
                    <a:pt x="29126" y="65031"/>
                  </a:cubicBezTo>
                  <a:cubicBezTo>
                    <a:pt x="29251" y="64571"/>
                    <a:pt x="29230" y="64048"/>
                    <a:pt x="29251" y="63546"/>
                  </a:cubicBezTo>
                  <a:cubicBezTo>
                    <a:pt x="29335" y="62186"/>
                    <a:pt x="29377" y="60805"/>
                    <a:pt x="29900" y="59528"/>
                  </a:cubicBezTo>
                  <a:cubicBezTo>
                    <a:pt x="29921" y="59466"/>
                    <a:pt x="29900" y="59382"/>
                    <a:pt x="29900" y="59277"/>
                  </a:cubicBezTo>
                  <a:cubicBezTo>
                    <a:pt x="29754" y="59277"/>
                    <a:pt x="29607" y="59256"/>
                    <a:pt x="29461" y="59256"/>
                  </a:cubicBezTo>
                  <a:cubicBezTo>
                    <a:pt x="28519" y="59319"/>
                    <a:pt x="27598" y="59361"/>
                    <a:pt x="26657" y="59424"/>
                  </a:cubicBezTo>
                  <a:cubicBezTo>
                    <a:pt x="26343" y="59424"/>
                    <a:pt x="26008" y="59382"/>
                    <a:pt x="25715" y="59277"/>
                  </a:cubicBezTo>
                  <a:cubicBezTo>
                    <a:pt x="24564" y="58943"/>
                    <a:pt x="23414" y="58587"/>
                    <a:pt x="22263" y="58189"/>
                  </a:cubicBezTo>
                  <a:cubicBezTo>
                    <a:pt x="21217" y="57813"/>
                    <a:pt x="20171" y="57436"/>
                    <a:pt x="19103" y="57039"/>
                  </a:cubicBezTo>
                  <a:cubicBezTo>
                    <a:pt x="18915" y="57478"/>
                    <a:pt x="18706" y="57896"/>
                    <a:pt x="18601" y="58336"/>
                  </a:cubicBezTo>
                  <a:cubicBezTo>
                    <a:pt x="18413" y="59277"/>
                    <a:pt x="18057" y="60177"/>
                    <a:pt x="18162" y="61161"/>
                  </a:cubicBezTo>
                  <a:cubicBezTo>
                    <a:pt x="18183" y="61537"/>
                    <a:pt x="17974" y="61893"/>
                    <a:pt x="17869" y="62269"/>
                  </a:cubicBezTo>
                  <a:cubicBezTo>
                    <a:pt x="17743" y="62667"/>
                    <a:pt x="17513" y="63002"/>
                    <a:pt x="17534" y="63441"/>
                  </a:cubicBezTo>
                  <a:cubicBezTo>
                    <a:pt x="18287" y="63650"/>
                    <a:pt x="18999" y="63881"/>
                    <a:pt x="19438" y="64571"/>
                  </a:cubicBezTo>
                  <a:cubicBezTo>
                    <a:pt x="20171" y="64906"/>
                    <a:pt x="20589" y="65617"/>
                    <a:pt x="21133" y="66182"/>
                  </a:cubicBezTo>
                  <a:cubicBezTo>
                    <a:pt x="21823" y="66873"/>
                    <a:pt x="22116" y="67814"/>
                    <a:pt x="22012" y="68777"/>
                  </a:cubicBezTo>
                  <a:cubicBezTo>
                    <a:pt x="21970" y="69111"/>
                    <a:pt x="21719" y="69321"/>
                    <a:pt x="21447" y="69509"/>
                  </a:cubicBezTo>
                  <a:cubicBezTo>
                    <a:pt x="20903" y="69886"/>
                    <a:pt x="20296" y="70137"/>
                    <a:pt x="19606" y="70220"/>
                  </a:cubicBezTo>
                  <a:cubicBezTo>
                    <a:pt x="19438" y="70241"/>
                    <a:pt x="19292" y="70220"/>
                    <a:pt x="19124" y="70241"/>
                  </a:cubicBezTo>
                  <a:cubicBezTo>
                    <a:pt x="18246" y="70430"/>
                    <a:pt x="17555" y="70053"/>
                    <a:pt x="16990" y="69384"/>
                  </a:cubicBezTo>
                  <a:cubicBezTo>
                    <a:pt x="16425" y="68735"/>
                    <a:pt x="15944" y="68023"/>
                    <a:pt x="15944" y="67103"/>
                  </a:cubicBezTo>
                  <a:cubicBezTo>
                    <a:pt x="15944" y="66559"/>
                    <a:pt x="15839" y="66015"/>
                    <a:pt x="15797" y="65450"/>
                  </a:cubicBezTo>
                  <a:cubicBezTo>
                    <a:pt x="15777" y="65073"/>
                    <a:pt x="15839" y="64697"/>
                    <a:pt x="16069" y="64362"/>
                  </a:cubicBezTo>
                  <a:cubicBezTo>
                    <a:pt x="16258" y="64069"/>
                    <a:pt x="16404" y="63734"/>
                    <a:pt x="16425" y="63399"/>
                  </a:cubicBezTo>
                  <a:cubicBezTo>
                    <a:pt x="16488" y="62834"/>
                    <a:pt x="16676" y="62353"/>
                    <a:pt x="16885" y="61851"/>
                  </a:cubicBezTo>
                  <a:cubicBezTo>
                    <a:pt x="17011" y="61474"/>
                    <a:pt x="17137" y="61140"/>
                    <a:pt x="17095" y="60721"/>
                  </a:cubicBezTo>
                  <a:cubicBezTo>
                    <a:pt x="17053" y="60428"/>
                    <a:pt x="17116" y="60156"/>
                    <a:pt x="17158" y="59863"/>
                  </a:cubicBezTo>
                  <a:cubicBezTo>
                    <a:pt x="17367" y="59005"/>
                    <a:pt x="17513" y="58106"/>
                    <a:pt x="17848" y="57269"/>
                  </a:cubicBezTo>
                  <a:cubicBezTo>
                    <a:pt x="17953" y="57039"/>
                    <a:pt x="17953" y="56767"/>
                    <a:pt x="17994" y="56495"/>
                  </a:cubicBezTo>
                  <a:cubicBezTo>
                    <a:pt x="17827" y="56348"/>
                    <a:pt x="17660" y="56223"/>
                    <a:pt x="17450" y="56118"/>
                  </a:cubicBezTo>
                  <a:lnTo>
                    <a:pt x="15421" y="54946"/>
                  </a:lnTo>
                  <a:cubicBezTo>
                    <a:pt x="14228" y="54256"/>
                    <a:pt x="13056" y="53502"/>
                    <a:pt x="11989" y="52645"/>
                  </a:cubicBezTo>
                  <a:cubicBezTo>
                    <a:pt x="11822" y="52519"/>
                    <a:pt x="11655" y="52435"/>
                    <a:pt x="11487" y="52331"/>
                  </a:cubicBezTo>
                  <a:cubicBezTo>
                    <a:pt x="10880" y="51954"/>
                    <a:pt x="10671" y="51222"/>
                    <a:pt x="11090" y="50678"/>
                  </a:cubicBezTo>
                  <a:cubicBezTo>
                    <a:pt x="11487" y="50197"/>
                    <a:pt x="11655" y="49632"/>
                    <a:pt x="11822" y="49067"/>
                  </a:cubicBezTo>
                  <a:cubicBezTo>
                    <a:pt x="12136" y="48125"/>
                    <a:pt x="12638" y="47288"/>
                    <a:pt x="13266" y="46514"/>
                  </a:cubicBezTo>
                  <a:cubicBezTo>
                    <a:pt x="13559" y="46179"/>
                    <a:pt x="13789" y="45824"/>
                    <a:pt x="13956" y="45405"/>
                  </a:cubicBezTo>
                  <a:cubicBezTo>
                    <a:pt x="14270" y="44610"/>
                    <a:pt x="14730" y="43961"/>
                    <a:pt x="15233" y="43313"/>
                  </a:cubicBezTo>
                  <a:cubicBezTo>
                    <a:pt x="15567" y="42894"/>
                    <a:pt x="15902" y="42476"/>
                    <a:pt x="16195" y="42015"/>
                  </a:cubicBezTo>
                  <a:cubicBezTo>
                    <a:pt x="17095" y="40593"/>
                    <a:pt x="17932" y="39065"/>
                    <a:pt x="18915" y="37705"/>
                  </a:cubicBezTo>
                  <a:cubicBezTo>
                    <a:pt x="18978" y="37642"/>
                    <a:pt x="18999" y="37559"/>
                    <a:pt x="19020" y="37475"/>
                  </a:cubicBezTo>
                  <a:cubicBezTo>
                    <a:pt x="18978" y="37391"/>
                    <a:pt x="18978" y="37308"/>
                    <a:pt x="18915" y="37287"/>
                  </a:cubicBezTo>
                  <a:cubicBezTo>
                    <a:pt x="17869" y="36680"/>
                    <a:pt x="17053" y="35843"/>
                    <a:pt x="16216" y="35006"/>
                  </a:cubicBezTo>
                  <a:cubicBezTo>
                    <a:pt x="15672" y="34462"/>
                    <a:pt x="15107" y="33918"/>
                    <a:pt x="14605" y="33395"/>
                  </a:cubicBezTo>
                  <a:cubicBezTo>
                    <a:pt x="13475" y="33479"/>
                    <a:pt x="12429" y="33583"/>
                    <a:pt x="11362" y="33583"/>
                  </a:cubicBezTo>
                  <a:cubicBezTo>
                    <a:pt x="10148" y="33583"/>
                    <a:pt x="9165" y="33060"/>
                    <a:pt x="8474" y="32014"/>
                  </a:cubicBezTo>
                  <a:cubicBezTo>
                    <a:pt x="7888" y="31114"/>
                    <a:pt x="7700" y="30152"/>
                    <a:pt x="7742" y="29126"/>
                  </a:cubicBezTo>
                  <a:cubicBezTo>
                    <a:pt x="7784" y="28729"/>
                    <a:pt x="7826" y="28373"/>
                    <a:pt x="7930" y="27997"/>
                  </a:cubicBezTo>
                  <a:cubicBezTo>
                    <a:pt x="8035" y="27557"/>
                    <a:pt x="8328" y="27306"/>
                    <a:pt x="8830" y="27306"/>
                  </a:cubicBezTo>
                  <a:cubicBezTo>
                    <a:pt x="9416" y="27306"/>
                    <a:pt x="10023" y="27160"/>
                    <a:pt x="10629" y="27474"/>
                  </a:cubicBezTo>
                  <a:cubicBezTo>
                    <a:pt x="10650" y="27515"/>
                    <a:pt x="10734" y="27453"/>
                    <a:pt x="10859" y="27411"/>
                  </a:cubicBezTo>
                  <a:cubicBezTo>
                    <a:pt x="10839" y="27306"/>
                    <a:pt x="10859" y="27181"/>
                    <a:pt x="10818" y="27076"/>
                  </a:cubicBezTo>
                  <a:cubicBezTo>
                    <a:pt x="10546" y="26490"/>
                    <a:pt x="10462" y="25883"/>
                    <a:pt x="10357" y="25297"/>
                  </a:cubicBezTo>
                  <a:cubicBezTo>
                    <a:pt x="10106" y="23624"/>
                    <a:pt x="10399" y="22012"/>
                    <a:pt x="10546" y="20401"/>
                  </a:cubicBezTo>
                  <a:cubicBezTo>
                    <a:pt x="10608" y="19941"/>
                    <a:pt x="10650" y="19502"/>
                    <a:pt x="10713" y="18937"/>
                  </a:cubicBezTo>
                  <a:cubicBezTo>
                    <a:pt x="10462" y="19146"/>
                    <a:pt x="10315" y="19271"/>
                    <a:pt x="10190" y="19397"/>
                  </a:cubicBezTo>
                  <a:cubicBezTo>
                    <a:pt x="9709" y="19899"/>
                    <a:pt x="9248" y="20401"/>
                    <a:pt x="8746" y="20903"/>
                  </a:cubicBezTo>
                  <a:cubicBezTo>
                    <a:pt x="8474" y="21155"/>
                    <a:pt x="8139" y="21322"/>
                    <a:pt x="7742" y="21427"/>
                  </a:cubicBezTo>
                  <a:cubicBezTo>
                    <a:pt x="7177" y="21573"/>
                    <a:pt x="6591" y="21803"/>
                    <a:pt x="6026" y="21950"/>
                  </a:cubicBezTo>
                  <a:cubicBezTo>
                    <a:pt x="5378" y="22117"/>
                    <a:pt x="4687" y="22096"/>
                    <a:pt x="4059" y="21699"/>
                  </a:cubicBezTo>
                  <a:cubicBezTo>
                    <a:pt x="3662" y="21468"/>
                    <a:pt x="3432" y="21155"/>
                    <a:pt x="3348" y="20694"/>
                  </a:cubicBezTo>
                  <a:cubicBezTo>
                    <a:pt x="3285" y="20067"/>
                    <a:pt x="3327" y="19481"/>
                    <a:pt x="3662" y="18937"/>
                  </a:cubicBezTo>
                  <a:cubicBezTo>
                    <a:pt x="4185" y="18100"/>
                    <a:pt x="4645" y="17242"/>
                    <a:pt x="5105" y="16363"/>
                  </a:cubicBezTo>
                  <a:cubicBezTo>
                    <a:pt x="5273" y="16091"/>
                    <a:pt x="5482" y="15777"/>
                    <a:pt x="5336" y="15401"/>
                  </a:cubicBezTo>
                  <a:cubicBezTo>
                    <a:pt x="5189" y="15212"/>
                    <a:pt x="4980" y="15275"/>
                    <a:pt x="4792" y="15275"/>
                  </a:cubicBezTo>
                  <a:cubicBezTo>
                    <a:pt x="3976" y="15296"/>
                    <a:pt x="3201" y="15359"/>
                    <a:pt x="2385" y="15380"/>
                  </a:cubicBezTo>
                  <a:cubicBezTo>
                    <a:pt x="2092" y="15380"/>
                    <a:pt x="1820" y="15380"/>
                    <a:pt x="1528" y="15296"/>
                  </a:cubicBezTo>
                  <a:cubicBezTo>
                    <a:pt x="356" y="14898"/>
                    <a:pt x="0" y="13789"/>
                    <a:pt x="774" y="12848"/>
                  </a:cubicBezTo>
                  <a:cubicBezTo>
                    <a:pt x="1444" y="12011"/>
                    <a:pt x="2197" y="11279"/>
                    <a:pt x="3285" y="10902"/>
                  </a:cubicBezTo>
                  <a:cubicBezTo>
                    <a:pt x="3494" y="10818"/>
                    <a:pt x="3641" y="10672"/>
                    <a:pt x="3808" y="10567"/>
                  </a:cubicBezTo>
                  <a:cubicBezTo>
                    <a:pt x="3808" y="10442"/>
                    <a:pt x="3829" y="10337"/>
                    <a:pt x="3829" y="10232"/>
                  </a:cubicBezTo>
                  <a:cubicBezTo>
                    <a:pt x="3599" y="8935"/>
                    <a:pt x="4331" y="8182"/>
                    <a:pt x="5189" y="7512"/>
                  </a:cubicBezTo>
                  <a:cubicBezTo>
                    <a:pt x="5419" y="7303"/>
                    <a:pt x="5733" y="7199"/>
                    <a:pt x="6068" y="7199"/>
                  </a:cubicBezTo>
                  <a:cubicBezTo>
                    <a:pt x="6466" y="7199"/>
                    <a:pt x="6842" y="7136"/>
                    <a:pt x="7219" y="7136"/>
                  </a:cubicBezTo>
                  <a:cubicBezTo>
                    <a:pt x="7407" y="7136"/>
                    <a:pt x="7616" y="7157"/>
                    <a:pt x="7805" y="7199"/>
                  </a:cubicBezTo>
                  <a:cubicBezTo>
                    <a:pt x="8788" y="7429"/>
                    <a:pt x="9667" y="7952"/>
                    <a:pt x="10504" y="8517"/>
                  </a:cubicBezTo>
                  <a:cubicBezTo>
                    <a:pt x="10629" y="8600"/>
                    <a:pt x="10755" y="8768"/>
                    <a:pt x="10818" y="8893"/>
                  </a:cubicBezTo>
                  <a:cubicBezTo>
                    <a:pt x="10964" y="9333"/>
                    <a:pt x="11299" y="9647"/>
                    <a:pt x="11613" y="9981"/>
                  </a:cubicBezTo>
                  <a:cubicBezTo>
                    <a:pt x="11968" y="10379"/>
                    <a:pt x="12220" y="10860"/>
                    <a:pt x="12450" y="11320"/>
                  </a:cubicBezTo>
                  <a:cubicBezTo>
                    <a:pt x="12617" y="11655"/>
                    <a:pt x="12826" y="11864"/>
                    <a:pt x="13182" y="11823"/>
                  </a:cubicBezTo>
                  <a:cubicBezTo>
                    <a:pt x="13663" y="11760"/>
                    <a:pt x="14082" y="11864"/>
                    <a:pt x="14479" y="12178"/>
                  </a:cubicBezTo>
                  <a:cubicBezTo>
                    <a:pt x="14814" y="11864"/>
                    <a:pt x="15107" y="11592"/>
                    <a:pt x="15421" y="11320"/>
                  </a:cubicBezTo>
                  <a:cubicBezTo>
                    <a:pt x="15860" y="10986"/>
                    <a:pt x="16195" y="10504"/>
                    <a:pt x="16823" y="10463"/>
                  </a:cubicBezTo>
                  <a:cubicBezTo>
                    <a:pt x="16948" y="10463"/>
                    <a:pt x="17095" y="10295"/>
                    <a:pt x="17220" y="10191"/>
                  </a:cubicBezTo>
                  <a:cubicBezTo>
                    <a:pt x="17743" y="9772"/>
                    <a:pt x="18308" y="9458"/>
                    <a:pt x="18915" y="9186"/>
                  </a:cubicBezTo>
                  <a:cubicBezTo>
                    <a:pt x="19501" y="8893"/>
                    <a:pt x="20087" y="8559"/>
                    <a:pt x="20610" y="8161"/>
                  </a:cubicBezTo>
                  <a:cubicBezTo>
                    <a:pt x="21321" y="7617"/>
                    <a:pt x="22158" y="7429"/>
                    <a:pt x="22974" y="7240"/>
                  </a:cubicBezTo>
                  <a:cubicBezTo>
                    <a:pt x="23853" y="7031"/>
                    <a:pt x="24774" y="6906"/>
                    <a:pt x="25694" y="6822"/>
                  </a:cubicBezTo>
                  <a:cubicBezTo>
                    <a:pt x="26573" y="6717"/>
                    <a:pt x="27494" y="6717"/>
                    <a:pt x="28393" y="6675"/>
                  </a:cubicBezTo>
                  <a:cubicBezTo>
                    <a:pt x="28812" y="6634"/>
                    <a:pt x="29189" y="6634"/>
                    <a:pt x="29502" y="6257"/>
                  </a:cubicBezTo>
                  <a:cubicBezTo>
                    <a:pt x="29649" y="6090"/>
                    <a:pt x="29963" y="6006"/>
                    <a:pt x="30193" y="5985"/>
                  </a:cubicBezTo>
                  <a:cubicBezTo>
                    <a:pt x="31448" y="5880"/>
                    <a:pt x="32683" y="5797"/>
                    <a:pt x="33938" y="5755"/>
                  </a:cubicBezTo>
                  <a:cubicBezTo>
                    <a:pt x="34147" y="5755"/>
                    <a:pt x="34378" y="5797"/>
                    <a:pt x="34587" y="5859"/>
                  </a:cubicBezTo>
                  <a:cubicBezTo>
                    <a:pt x="35236" y="6006"/>
                    <a:pt x="35926" y="6173"/>
                    <a:pt x="36575" y="6403"/>
                  </a:cubicBezTo>
                  <a:cubicBezTo>
                    <a:pt x="36993" y="6529"/>
                    <a:pt x="37412" y="6738"/>
                    <a:pt x="37809" y="6989"/>
                  </a:cubicBezTo>
                  <a:cubicBezTo>
                    <a:pt x="38186" y="7219"/>
                    <a:pt x="38541" y="7240"/>
                    <a:pt x="38918" y="6927"/>
                  </a:cubicBezTo>
                  <a:cubicBezTo>
                    <a:pt x="38918" y="6696"/>
                    <a:pt x="38918" y="6403"/>
                    <a:pt x="38897" y="6110"/>
                  </a:cubicBezTo>
                  <a:cubicBezTo>
                    <a:pt x="38772" y="5274"/>
                    <a:pt x="38876" y="4437"/>
                    <a:pt x="38981" y="3600"/>
                  </a:cubicBezTo>
                  <a:cubicBezTo>
                    <a:pt x="39023" y="2993"/>
                    <a:pt x="39232" y="2428"/>
                    <a:pt x="39609" y="1926"/>
                  </a:cubicBezTo>
                  <a:cubicBezTo>
                    <a:pt x="39860" y="1591"/>
                    <a:pt x="40111" y="1193"/>
                    <a:pt x="40362" y="859"/>
                  </a:cubicBezTo>
                  <a:cubicBezTo>
                    <a:pt x="40948" y="147"/>
                    <a:pt x="41722" y="1"/>
                    <a:pt x="42517" y="336"/>
                  </a:cubicBezTo>
                  <a:cubicBezTo>
                    <a:pt x="42642" y="377"/>
                    <a:pt x="42768" y="440"/>
                    <a:pt x="42852" y="545"/>
                  </a:cubicBezTo>
                  <a:cubicBezTo>
                    <a:pt x="43312" y="1235"/>
                    <a:pt x="43982" y="1758"/>
                    <a:pt x="44191" y="2595"/>
                  </a:cubicBezTo>
                  <a:cubicBezTo>
                    <a:pt x="44254" y="2951"/>
                    <a:pt x="44400" y="3349"/>
                    <a:pt x="44526" y="3788"/>
                  </a:cubicBezTo>
                  <a:cubicBezTo>
                    <a:pt x="44672" y="3683"/>
                    <a:pt x="44819" y="3600"/>
                    <a:pt x="44881" y="3537"/>
                  </a:cubicBezTo>
                  <a:cubicBezTo>
                    <a:pt x="45153" y="3244"/>
                    <a:pt x="45363" y="2951"/>
                    <a:pt x="45635" y="2658"/>
                  </a:cubicBezTo>
                  <a:cubicBezTo>
                    <a:pt x="45823" y="2491"/>
                    <a:pt x="46011" y="2302"/>
                    <a:pt x="46241" y="2219"/>
                  </a:cubicBezTo>
                  <a:cubicBezTo>
                    <a:pt x="46723" y="2072"/>
                    <a:pt x="47204" y="1717"/>
                    <a:pt x="47706" y="2030"/>
                  </a:cubicBezTo>
                  <a:cubicBezTo>
                    <a:pt x="48334" y="2449"/>
                    <a:pt x="48940" y="2930"/>
                    <a:pt x="49171" y="3704"/>
                  </a:cubicBezTo>
                  <a:cubicBezTo>
                    <a:pt x="49275" y="4081"/>
                    <a:pt x="49380" y="4478"/>
                    <a:pt x="49505" y="4834"/>
                  </a:cubicBezTo>
                  <a:cubicBezTo>
                    <a:pt x="49798" y="5566"/>
                    <a:pt x="49694" y="6215"/>
                    <a:pt x="49254" y="6822"/>
                  </a:cubicBezTo>
                  <a:cubicBezTo>
                    <a:pt x="49045" y="7115"/>
                    <a:pt x="48815" y="7429"/>
                    <a:pt x="48522" y="7763"/>
                  </a:cubicBezTo>
                  <a:cubicBezTo>
                    <a:pt x="49129" y="8182"/>
                    <a:pt x="49673" y="8600"/>
                    <a:pt x="50217" y="8998"/>
                  </a:cubicBezTo>
                  <a:cubicBezTo>
                    <a:pt x="50447" y="9144"/>
                    <a:pt x="50614" y="9333"/>
                    <a:pt x="50635" y="9626"/>
                  </a:cubicBezTo>
                  <a:cubicBezTo>
                    <a:pt x="50698" y="10086"/>
                    <a:pt x="50740" y="10588"/>
                    <a:pt x="50803" y="11069"/>
                  </a:cubicBezTo>
                  <a:cubicBezTo>
                    <a:pt x="50824" y="11341"/>
                    <a:pt x="50719" y="11551"/>
                    <a:pt x="50573" y="11760"/>
                  </a:cubicBezTo>
                  <a:cubicBezTo>
                    <a:pt x="50301" y="12074"/>
                    <a:pt x="50049" y="12388"/>
                    <a:pt x="49736" y="12681"/>
                  </a:cubicBezTo>
                  <a:cubicBezTo>
                    <a:pt x="49296" y="13078"/>
                    <a:pt x="48836" y="13371"/>
                    <a:pt x="48229" y="13476"/>
                  </a:cubicBezTo>
                  <a:cubicBezTo>
                    <a:pt x="47664" y="13580"/>
                    <a:pt x="47120" y="13706"/>
                    <a:pt x="46618" y="13999"/>
                  </a:cubicBezTo>
                  <a:cubicBezTo>
                    <a:pt x="46199" y="14229"/>
                    <a:pt x="45781" y="14271"/>
                    <a:pt x="45321" y="13999"/>
                  </a:cubicBezTo>
                  <a:cubicBezTo>
                    <a:pt x="45153" y="14020"/>
                    <a:pt x="45049" y="14041"/>
                    <a:pt x="44777" y="13999"/>
                  </a:cubicBezTo>
                  <a:close/>
                  <a:moveTo>
                    <a:pt x="26845" y="56390"/>
                  </a:moveTo>
                  <a:cubicBezTo>
                    <a:pt x="26782" y="56369"/>
                    <a:pt x="26741" y="56327"/>
                    <a:pt x="26657" y="56327"/>
                  </a:cubicBezTo>
                  <a:cubicBezTo>
                    <a:pt x="26657" y="56327"/>
                    <a:pt x="26636" y="56369"/>
                    <a:pt x="26636" y="56390"/>
                  </a:cubicBezTo>
                  <a:cubicBezTo>
                    <a:pt x="26720" y="56390"/>
                    <a:pt x="26782" y="56369"/>
                    <a:pt x="26866" y="56369"/>
                  </a:cubicBezTo>
                  <a:cubicBezTo>
                    <a:pt x="26782" y="56599"/>
                    <a:pt x="26992" y="56704"/>
                    <a:pt x="27159" y="56808"/>
                  </a:cubicBezTo>
                  <a:cubicBezTo>
                    <a:pt x="27368" y="56934"/>
                    <a:pt x="27682" y="56934"/>
                    <a:pt x="27766" y="57311"/>
                  </a:cubicBezTo>
                  <a:cubicBezTo>
                    <a:pt x="27577" y="57687"/>
                    <a:pt x="27201" y="57771"/>
                    <a:pt x="26887" y="57583"/>
                  </a:cubicBezTo>
                  <a:cubicBezTo>
                    <a:pt x="26259" y="57227"/>
                    <a:pt x="25506" y="56955"/>
                    <a:pt x="25150" y="56202"/>
                  </a:cubicBezTo>
                  <a:cubicBezTo>
                    <a:pt x="25004" y="55951"/>
                    <a:pt x="24816" y="55658"/>
                    <a:pt x="24585" y="55532"/>
                  </a:cubicBezTo>
                  <a:cubicBezTo>
                    <a:pt x="23497" y="54925"/>
                    <a:pt x="22493" y="54193"/>
                    <a:pt x="21489" y="53461"/>
                  </a:cubicBezTo>
                  <a:cubicBezTo>
                    <a:pt x="20087" y="52498"/>
                    <a:pt x="18957" y="51368"/>
                    <a:pt x="18392" y="49736"/>
                  </a:cubicBezTo>
                  <a:cubicBezTo>
                    <a:pt x="18266" y="49318"/>
                    <a:pt x="18141" y="48941"/>
                    <a:pt x="18162" y="48523"/>
                  </a:cubicBezTo>
                  <a:cubicBezTo>
                    <a:pt x="18204" y="47518"/>
                    <a:pt x="18266" y="46535"/>
                    <a:pt x="18392" y="45552"/>
                  </a:cubicBezTo>
                  <a:cubicBezTo>
                    <a:pt x="18559" y="44359"/>
                    <a:pt x="18810" y="43187"/>
                    <a:pt x="19020" y="41974"/>
                  </a:cubicBezTo>
                  <a:cubicBezTo>
                    <a:pt x="19145" y="41220"/>
                    <a:pt x="19250" y="40467"/>
                    <a:pt x="19710" y="39798"/>
                  </a:cubicBezTo>
                  <a:cubicBezTo>
                    <a:pt x="19773" y="39672"/>
                    <a:pt x="19836" y="39526"/>
                    <a:pt x="19857" y="39358"/>
                  </a:cubicBezTo>
                  <a:cubicBezTo>
                    <a:pt x="19919" y="39002"/>
                    <a:pt x="20087" y="38709"/>
                    <a:pt x="20296" y="38417"/>
                  </a:cubicBezTo>
                  <a:cubicBezTo>
                    <a:pt x="20338" y="38354"/>
                    <a:pt x="20338" y="38291"/>
                    <a:pt x="20338" y="38186"/>
                  </a:cubicBezTo>
                  <a:cubicBezTo>
                    <a:pt x="20087" y="38061"/>
                    <a:pt x="19878" y="37810"/>
                    <a:pt x="19543" y="37873"/>
                  </a:cubicBezTo>
                  <a:cubicBezTo>
                    <a:pt x="19396" y="38186"/>
                    <a:pt x="19313" y="38542"/>
                    <a:pt x="19103" y="38772"/>
                  </a:cubicBezTo>
                  <a:cubicBezTo>
                    <a:pt x="18580" y="39442"/>
                    <a:pt x="18266" y="40195"/>
                    <a:pt x="17869" y="40927"/>
                  </a:cubicBezTo>
                  <a:cubicBezTo>
                    <a:pt x="17283" y="42036"/>
                    <a:pt x="16697" y="43103"/>
                    <a:pt x="15902" y="44045"/>
                  </a:cubicBezTo>
                  <a:cubicBezTo>
                    <a:pt x="15463" y="44568"/>
                    <a:pt x="15086" y="45154"/>
                    <a:pt x="14898" y="45844"/>
                  </a:cubicBezTo>
                  <a:cubicBezTo>
                    <a:pt x="14730" y="46368"/>
                    <a:pt x="14417" y="46807"/>
                    <a:pt x="14082" y="47225"/>
                  </a:cubicBezTo>
                  <a:cubicBezTo>
                    <a:pt x="13517" y="47874"/>
                    <a:pt x="13098" y="48648"/>
                    <a:pt x="12847" y="49443"/>
                  </a:cubicBezTo>
                  <a:cubicBezTo>
                    <a:pt x="12659" y="50050"/>
                    <a:pt x="12471" y="50657"/>
                    <a:pt x="12115" y="51201"/>
                  </a:cubicBezTo>
                  <a:cubicBezTo>
                    <a:pt x="13056" y="52101"/>
                    <a:pt x="14124" y="52728"/>
                    <a:pt x="15170" y="53398"/>
                  </a:cubicBezTo>
                  <a:cubicBezTo>
                    <a:pt x="16279" y="54109"/>
                    <a:pt x="17430" y="54737"/>
                    <a:pt x="18580" y="55386"/>
                  </a:cubicBezTo>
                  <a:cubicBezTo>
                    <a:pt x="19103" y="55679"/>
                    <a:pt x="19626" y="55971"/>
                    <a:pt x="20171" y="56160"/>
                  </a:cubicBezTo>
                  <a:cubicBezTo>
                    <a:pt x="21426" y="56536"/>
                    <a:pt x="22598" y="57122"/>
                    <a:pt x="23895" y="57373"/>
                  </a:cubicBezTo>
                  <a:cubicBezTo>
                    <a:pt x="24062" y="57415"/>
                    <a:pt x="24251" y="57520"/>
                    <a:pt x="24439" y="57583"/>
                  </a:cubicBezTo>
                  <a:cubicBezTo>
                    <a:pt x="25506" y="58001"/>
                    <a:pt x="26573" y="58294"/>
                    <a:pt x="27724" y="58148"/>
                  </a:cubicBezTo>
                  <a:cubicBezTo>
                    <a:pt x="28331" y="58064"/>
                    <a:pt x="28958" y="58085"/>
                    <a:pt x="29565" y="58064"/>
                  </a:cubicBezTo>
                  <a:cubicBezTo>
                    <a:pt x="29858" y="58043"/>
                    <a:pt x="30109" y="57959"/>
                    <a:pt x="30402" y="57896"/>
                  </a:cubicBezTo>
                  <a:cubicBezTo>
                    <a:pt x="31009" y="57771"/>
                    <a:pt x="31469" y="57415"/>
                    <a:pt x="31950" y="57039"/>
                  </a:cubicBezTo>
                  <a:cubicBezTo>
                    <a:pt x="32515" y="56578"/>
                    <a:pt x="32808" y="55992"/>
                    <a:pt x="32997" y="55323"/>
                  </a:cubicBezTo>
                  <a:cubicBezTo>
                    <a:pt x="33018" y="55176"/>
                    <a:pt x="33018" y="55030"/>
                    <a:pt x="33018" y="54904"/>
                  </a:cubicBezTo>
                  <a:cubicBezTo>
                    <a:pt x="32327" y="55176"/>
                    <a:pt x="31741" y="55532"/>
                    <a:pt x="31072" y="55762"/>
                  </a:cubicBezTo>
                  <a:cubicBezTo>
                    <a:pt x="30214" y="56076"/>
                    <a:pt x="29335" y="56243"/>
                    <a:pt x="28352" y="56223"/>
                  </a:cubicBezTo>
                  <a:cubicBezTo>
                    <a:pt x="28121" y="56223"/>
                    <a:pt x="27870" y="56306"/>
                    <a:pt x="27619" y="56390"/>
                  </a:cubicBezTo>
                  <a:cubicBezTo>
                    <a:pt x="27368" y="56474"/>
                    <a:pt x="27096" y="56495"/>
                    <a:pt x="26845" y="56390"/>
                  </a:cubicBezTo>
                  <a:close/>
                  <a:moveTo>
                    <a:pt x="26741" y="53921"/>
                  </a:moveTo>
                  <a:cubicBezTo>
                    <a:pt x="27159" y="53921"/>
                    <a:pt x="27452" y="53649"/>
                    <a:pt x="27766" y="53482"/>
                  </a:cubicBezTo>
                  <a:cubicBezTo>
                    <a:pt x="28226" y="53230"/>
                    <a:pt x="28707" y="53042"/>
                    <a:pt x="29272" y="53021"/>
                  </a:cubicBezTo>
                  <a:cubicBezTo>
                    <a:pt x="30151" y="52958"/>
                    <a:pt x="30988" y="52707"/>
                    <a:pt x="31720" y="52205"/>
                  </a:cubicBezTo>
                  <a:cubicBezTo>
                    <a:pt x="31406" y="51661"/>
                    <a:pt x="31134" y="51159"/>
                    <a:pt x="30842" y="50636"/>
                  </a:cubicBezTo>
                  <a:cubicBezTo>
                    <a:pt x="29816" y="48774"/>
                    <a:pt x="30088" y="49485"/>
                    <a:pt x="29816" y="47330"/>
                  </a:cubicBezTo>
                  <a:cubicBezTo>
                    <a:pt x="29712" y="46535"/>
                    <a:pt x="29858" y="45824"/>
                    <a:pt x="30193" y="45112"/>
                  </a:cubicBezTo>
                  <a:cubicBezTo>
                    <a:pt x="30298" y="44882"/>
                    <a:pt x="30423" y="44673"/>
                    <a:pt x="30549" y="44463"/>
                  </a:cubicBezTo>
                  <a:cubicBezTo>
                    <a:pt x="30883" y="43961"/>
                    <a:pt x="31239" y="43480"/>
                    <a:pt x="31574" y="43020"/>
                  </a:cubicBezTo>
                  <a:cubicBezTo>
                    <a:pt x="30946" y="41660"/>
                    <a:pt x="30946" y="41199"/>
                    <a:pt x="31616" y="40153"/>
                  </a:cubicBezTo>
                  <a:cubicBezTo>
                    <a:pt x="32704" y="39944"/>
                    <a:pt x="33687" y="40300"/>
                    <a:pt x="34691" y="40676"/>
                  </a:cubicBezTo>
                  <a:cubicBezTo>
                    <a:pt x="35215" y="40467"/>
                    <a:pt x="35633" y="40111"/>
                    <a:pt x="36198" y="40111"/>
                  </a:cubicBezTo>
                  <a:lnTo>
                    <a:pt x="37851" y="40111"/>
                  </a:lnTo>
                  <a:cubicBezTo>
                    <a:pt x="37872" y="39107"/>
                    <a:pt x="37872" y="38165"/>
                    <a:pt x="37140" y="37287"/>
                  </a:cubicBezTo>
                  <a:cubicBezTo>
                    <a:pt x="36386" y="37580"/>
                    <a:pt x="35780" y="38186"/>
                    <a:pt x="35047" y="38521"/>
                  </a:cubicBezTo>
                  <a:cubicBezTo>
                    <a:pt x="34294" y="38856"/>
                    <a:pt x="33541" y="39149"/>
                    <a:pt x="32746" y="39379"/>
                  </a:cubicBezTo>
                  <a:cubicBezTo>
                    <a:pt x="31971" y="39630"/>
                    <a:pt x="31155" y="39777"/>
                    <a:pt x="30402" y="39965"/>
                  </a:cubicBezTo>
                  <a:cubicBezTo>
                    <a:pt x="30256" y="40404"/>
                    <a:pt x="30109" y="40781"/>
                    <a:pt x="30005" y="41199"/>
                  </a:cubicBezTo>
                  <a:cubicBezTo>
                    <a:pt x="29816" y="41827"/>
                    <a:pt x="29356" y="42099"/>
                    <a:pt x="28791" y="42266"/>
                  </a:cubicBezTo>
                  <a:cubicBezTo>
                    <a:pt x="28540" y="42350"/>
                    <a:pt x="28226" y="42350"/>
                    <a:pt x="27933" y="42350"/>
                  </a:cubicBezTo>
                  <a:cubicBezTo>
                    <a:pt x="26971" y="42350"/>
                    <a:pt x="26238" y="41764"/>
                    <a:pt x="26071" y="40718"/>
                  </a:cubicBezTo>
                  <a:cubicBezTo>
                    <a:pt x="26050" y="40509"/>
                    <a:pt x="26008" y="40279"/>
                    <a:pt x="25966" y="40049"/>
                  </a:cubicBezTo>
                  <a:cubicBezTo>
                    <a:pt x="25129" y="39798"/>
                    <a:pt x="24292" y="39630"/>
                    <a:pt x="23518" y="39358"/>
                  </a:cubicBezTo>
                  <a:cubicBezTo>
                    <a:pt x="22702" y="39128"/>
                    <a:pt x="21928" y="38814"/>
                    <a:pt x="21049" y="38521"/>
                  </a:cubicBezTo>
                  <a:cubicBezTo>
                    <a:pt x="20903" y="38877"/>
                    <a:pt x="20735" y="39233"/>
                    <a:pt x="20610" y="39588"/>
                  </a:cubicBezTo>
                  <a:cubicBezTo>
                    <a:pt x="20505" y="39860"/>
                    <a:pt x="20463" y="40153"/>
                    <a:pt x="20317" y="40404"/>
                  </a:cubicBezTo>
                  <a:cubicBezTo>
                    <a:pt x="20087" y="40823"/>
                    <a:pt x="19982" y="41304"/>
                    <a:pt x="19940" y="41764"/>
                  </a:cubicBezTo>
                  <a:cubicBezTo>
                    <a:pt x="19731" y="43229"/>
                    <a:pt x="19459" y="44673"/>
                    <a:pt x="19313" y="46137"/>
                  </a:cubicBezTo>
                  <a:cubicBezTo>
                    <a:pt x="19208" y="46953"/>
                    <a:pt x="19166" y="47811"/>
                    <a:pt x="19208" y="48627"/>
                  </a:cubicBezTo>
                  <a:cubicBezTo>
                    <a:pt x="19229" y="49485"/>
                    <a:pt x="19585" y="50259"/>
                    <a:pt x="20108" y="50950"/>
                  </a:cubicBezTo>
                  <a:cubicBezTo>
                    <a:pt x="21112" y="52205"/>
                    <a:pt x="22472" y="53021"/>
                    <a:pt x="23748" y="53921"/>
                  </a:cubicBezTo>
                  <a:cubicBezTo>
                    <a:pt x="23832" y="53984"/>
                    <a:pt x="23937" y="53984"/>
                    <a:pt x="24041" y="54026"/>
                  </a:cubicBezTo>
                  <a:cubicBezTo>
                    <a:pt x="24711" y="53440"/>
                    <a:pt x="25632" y="53356"/>
                    <a:pt x="26448" y="53021"/>
                  </a:cubicBezTo>
                  <a:cubicBezTo>
                    <a:pt x="26531" y="52979"/>
                    <a:pt x="26636" y="52979"/>
                    <a:pt x="26741" y="52979"/>
                  </a:cubicBezTo>
                  <a:cubicBezTo>
                    <a:pt x="26950" y="52979"/>
                    <a:pt x="27075" y="53189"/>
                    <a:pt x="26992" y="53398"/>
                  </a:cubicBezTo>
                  <a:cubicBezTo>
                    <a:pt x="26950" y="53565"/>
                    <a:pt x="26845" y="53754"/>
                    <a:pt x="26741" y="53921"/>
                  </a:cubicBezTo>
                  <a:cubicBezTo>
                    <a:pt x="26197" y="53921"/>
                    <a:pt x="25694" y="54130"/>
                    <a:pt x="25234" y="54444"/>
                  </a:cubicBezTo>
                  <a:cubicBezTo>
                    <a:pt x="25401" y="54821"/>
                    <a:pt x="25694" y="54758"/>
                    <a:pt x="25862" y="54821"/>
                  </a:cubicBezTo>
                  <a:cubicBezTo>
                    <a:pt x="26134" y="54591"/>
                    <a:pt x="26385" y="54381"/>
                    <a:pt x="26636" y="54130"/>
                  </a:cubicBezTo>
                  <a:cubicBezTo>
                    <a:pt x="26678" y="54109"/>
                    <a:pt x="26720" y="54005"/>
                    <a:pt x="26741" y="53921"/>
                  </a:cubicBezTo>
                  <a:close/>
                  <a:moveTo>
                    <a:pt x="12701" y="28290"/>
                  </a:moveTo>
                  <a:cubicBezTo>
                    <a:pt x="13789" y="28290"/>
                    <a:pt x="14730" y="28269"/>
                    <a:pt x="15588" y="27766"/>
                  </a:cubicBezTo>
                  <a:cubicBezTo>
                    <a:pt x="16090" y="27494"/>
                    <a:pt x="16593" y="27201"/>
                    <a:pt x="17053" y="26909"/>
                  </a:cubicBezTo>
                  <a:cubicBezTo>
                    <a:pt x="17241" y="26804"/>
                    <a:pt x="17430" y="26678"/>
                    <a:pt x="17555" y="26490"/>
                  </a:cubicBezTo>
                  <a:cubicBezTo>
                    <a:pt x="18266" y="25569"/>
                    <a:pt x="19145" y="24879"/>
                    <a:pt x="20024" y="24147"/>
                  </a:cubicBezTo>
                  <a:cubicBezTo>
                    <a:pt x="20296" y="23875"/>
                    <a:pt x="20547" y="23624"/>
                    <a:pt x="20673" y="23226"/>
                  </a:cubicBezTo>
                  <a:cubicBezTo>
                    <a:pt x="20798" y="22828"/>
                    <a:pt x="20987" y="22473"/>
                    <a:pt x="21300" y="22180"/>
                  </a:cubicBezTo>
                  <a:cubicBezTo>
                    <a:pt x="21614" y="21887"/>
                    <a:pt x="21761" y="21531"/>
                    <a:pt x="21844" y="21113"/>
                  </a:cubicBezTo>
                  <a:cubicBezTo>
                    <a:pt x="21949" y="20401"/>
                    <a:pt x="22263" y="19774"/>
                    <a:pt x="22284" y="19062"/>
                  </a:cubicBezTo>
                  <a:cubicBezTo>
                    <a:pt x="22284" y="18602"/>
                    <a:pt x="22849" y="18455"/>
                    <a:pt x="23225" y="18811"/>
                  </a:cubicBezTo>
                  <a:cubicBezTo>
                    <a:pt x="23309" y="18874"/>
                    <a:pt x="23330" y="18958"/>
                    <a:pt x="23414" y="19041"/>
                  </a:cubicBezTo>
                  <a:cubicBezTo>
                    <a:pt x="23686" y="19334"/>
                    <a:pt x="23958" y="19376"/>
                    <a:pt x="24272" y="19230"/>
                  </a:cubicBezTo>
                  <a:cubicBezTo>
                    <a:pt x="24669" y="19020"/>
                    <a:pt x="25046" y="18811"/>
                    <a:pt x="25213" y="18351"/>
                  </a:cubicBezTo>
                  <a:cubicBezTo>
                    <a:pt x="25464" y="17807"/>
                    <a:pt x="25799" y="17305"/>
                    <a:pt x="26029" y="16740"/>
                  </a:cubicBezTo>
                  <a:cubicBezTo>
                    <a:pt x="26364" y="15882"/>
                    <a:pt x="26636" y="15003"/>
                    <a:pt x="26950" y="14124"/>
                  </a:cubicBezTo>
                  <a:cubicBezTo>
                    <a:pt x="27096" y="13685"/>
                    <a:pt x="27201" y="13225"/>
                    <a:pt x="27054" y="12701"/>
                  </a:cubicBezTo>
                  <a:cubicBezTo>
                    <a:pt x="26929" y="12283"/>
                    <a:pt x="26992" y="11864"/>
                    <a:pt x="27285" y="11530"/>
                  </a:cubicBezTo>
                  <a:cubicBezTo>
                    <a:pt x="27368" y="11425"/>
                    <a:pt x="27515" y="11320"/>
                    <a:pt x="27682" y="11320"/>
                  </a:cubicBezTo>
                  <a:cubicBezTo>
                    <a:pt x="27870" y="11320"/>
                    <a:pt x="27975" y="11488"/>
                    <a:pt x="27996" y="11655"/>
                  </a:cubicBezTo>
                  <a:cubicBezTo>
                    <a:pt x="28038" y="12053"/>
                    <a:pt x="28080" y="12429"/>
                    <a:pt x="28101" y="12743"/>
                  </a:cubicBezTo>
                  <a:cubicBezTo>
                    <a:pt x="28561" y="13287"/>
                    <a:pt x="29021" y="13727"/>
                    <a:pt x="29356" y="14250"/>
                  </a:cubicBezTo>
                  <a:cubicBezTo>
                    <a:pt x="29963" y="15212"/>
                    <a:pt x="30737" y="16007"/>
                    <a:pt x="31595" y="16719"/>
                  </a:cubicBezTo>
                  <a:cubicBezTo>
                    <a:pt x="32515" y="17472"/>
                    <a:pt x="33478" y="17911"/>
                    <a:pt x="34671" y="17556"/>
                  </a:cubicBezTo>
                  <a:cubicBezTo>
                    <a:pt x="35194" y="17054"/>
                    <a:pt x="35194" y="17054"/>
                    <a:pt x="35424" y="16321"/>
                  </a:cubicBezTo>
                  <a:cubicBezTo>
                    <a:pt x="35466" y="16196"/>
                    <a:pt x="35508" y="16091"/>
                    <a:pt x="35570" y="15986"/>
                  </a:cubicBezTo>
                  <a:cubicBezTo>
                    <a:pt x="35738" y="15777"/>
                    <a:pt x="35926" y="15589"/>
                    <a:pt x="36198" y="15610"/>
                  </a:cubicBezTo>
                  <a:cubicBezTo>
                    <a:pt x="36470" y="15631"/>
                    <a:pt x="36658" y="15882"/>
                    <a:pt x="36700" y="16258"/>
                  </a:cubicBezTo>
                  <a:cubicBezTo>
                    <a:pt x="36721" y="16363"/>
                    <a:pt x="36721" y="16447"/>
                    <a:pt x="36721" y="16551"/>
                  </a:cubicBezTo>
                  <a:cubicBezTo>
                    <a:pt x="36721" y="17618"/>
                    <a:pt x="37098" y="18560"/>
                    <a:pt x="37642" y="19481"/>
                  </a:cubicBezTo>
                  <a:cubicBezTo>
                    <a:pt x="38165" y="20339"/>
                    <a:pt x="38813" y="20945"/>
                    <a:pt x="39755" y="21259"/>
                  </a:cubicBezTo>
                  <a:cubicBezTo>
                    <a:pt x="40027" y="21343"/>
                    <a:pt x="40257" y="21427"/>
                    <a:pt x="40487" y="21489"/>
                  </a:cubicBezTo>
                  <a:cubicBezTo>
                    <a:pt x="41534" y="21782"/>
                    <a:pt x="42538" y="21657"/>
                    <a:pt x="43417" y="21050"/>
                  </a:cubicBezTo>
                  <a:cubicBezTo>
                    <a:pt x="43710" y="20862"/>
                    <a:pt x="43940" y="20611"/>
                    <a:pt x="44316" y="20590"/>
                  </a:cubicBezTo>
                  <a:cubicBezTo>
                    <a:pt x="44651" y="20736"/>
                    <a:pt x="44777" y="21155"/>
                    <a:pt x="45153" y="21217"/>
                  </a:cubicBezTo>
                  <a:cubicBezTo>
                    <a:pt x="45237" y="21155"/>
                    <a:pt x="45279" y="21134"/>
                    <a:pt x="45300" y="21071"/>
                  </a:cubicBezTo>
                  <a:cubicBezTo>
                    <a:pt x="45342" y="20945"/>
                    <a:pt x="45363" y="20820"/>
                    <a:pt x="45342" y="20715"/>
                  </a:cubicBezTo>
                  <a:cubicBezTo>
                    <a:pt x="45195" y="18874"/>
                    <a:pt x="45091" y="17033"/>
                    <a:pt x="44254" y="15296"/>
                  </a:cubicBezTo>
                  <a:cubicBezTo>
                    <a:pt x="44107" y="15003"/>
                    <a:pt x="44044" y="14668"/>
                    <a:pt x="43919" y="14375"/>
                  </a:cubicBezTo>
                  <a:cubicBezTo>
                    <a:pt x="43730" y="13999"/>
                    <a:pt x="43584" y="13601"/>
                    <a:pt x="43354" y="13266"/>
                  </a:cubicBezTo>
                  <a:cubicBezTo>
                    <a:pt x="42642" y="12220"/>
                    <a:pt x="41701" y="11383"/>
                    <a:pt x="40885" y="10442"/>
                  </a:cubicBezTo>
                  <a:cubicBezTo>
                    <a:pt x="40738" y="10253"/>
                    <a:pt x="40550" y="10128"/>
                    <a:pt x="40362" y="9981"/>
                  </a:cubicBezTo>
                  <a:cubicBezTo>
                    <a:pt x="39713" y="9542"/>
                    <a:pt x="39065" y="9103"/>
                    <a:pt x="38395" y="8684"/>
                  </a:cubicBezTo>
                  <a:cubicBezTo>
                    <a:pt x="37663" y="8245"/>
                    <a:pt x="36993" y="7722"/>
                    <a:pt x="36177" y="7450"/>
                  </a:cubicBezTo>
                  <a:cubicBezTo>
                    <a:pt x="34189" y="6822"/>
                    <a:pt x="34189" y="6822"/>
                    <a:pt x="32097" y="6906"/>
                  </a:cubicBezTo>
                  <a:cubicBezTo>
                    <a:pt x="31658" y="6927"/>
                    <a:pt x="31218" y="6947"/>
                    <a:pt x="30737" y="6927"/>
                  </a:cubicBezTo>
                  <a:cubicBezTo>
                    <a:pt x="30214" y="6927"/>
                    <a:pt x="29712" y="7031"/>
                    <a:pt x="29293" y="7324"/>
                  </a:cubicBezTo>
                  <a:cubicBezTo>
                    <a:pt x="28917" y="7554"/>
                    <a:pt x="28498" y="7659"/>
                    <a:pt x="28017" y="7659"/>
                  </a:cubicBezTo>
                  <a:cubicBezTo>
                    <a:pt x="27180" y="7680"/>
                    <a:pt x="26343" y="7743"/>
                    <a:pt x="25506" y="7763"/>
                  </a:cubicBezTo>
                  <a:cubicBezTo>
                    <a:pt x="25318" y="7763"/>
                    <a:pt x="25088" y="7743"/>
                    <a:pt x="24941" y="7826"/>
                  </a:cubicBezTo>
                  <a:cubicBezTo>
                    <a:pt x="24439" y="8077"/>
                    <a:pt x="23895" y="8056"/>
                    <a:pt x="23372" y="8203"/>
                  </a:cubicBezTo>
                  <a:cubicBezTo>
                    <a:pt x="22681" y="8454"/>
                    <a:pt x="21907" y="8496"/>
                    <a:pt x="21342" y="8977"/>
                  </a:cubicBezTo>
                  <a:cubicBezTo>
                    <a:pt x="20150" y="9940"/>
                    <a:pt x="18580" y="10358"/>
                    <a:pt x="17367" y="11341"/>
                  </a:cubicBezTo>
                  <a:cubicBezTo>
                    <a:pt x="17325" y="11383"/>
                    <a:pt x="17262" y="11425"/>
                    <a:pt x="17220" y="11425"/>
                  </a:cubicBezTo>
                  <a:cubicBezTo>
                    <a:pt x="16321" y="11718"/>
                    <a:pt x="15756" y="12367"/>
                    <a:pt x="15274" y="13120"/>
                  </a:cubicBezTo>
                  <a:cubicBezTo>
                    <a:pt x="14542" y="14250"/>
                    <a:pt x="13789" y="15380"/>
                    <a:pt x="13036" y="16530"/>
                  </a:cubicBezTo>
                  <a:cubicBezTo>
                    <a:pt x="12868" y="16761"/>
                    <a:pt x="12722" y="16991"/>
                    <a:pt x="12575" y="17263"/>
                  </a:cubicBezTo>
                  <a:cubicBezTo>
                    <a:pt x="12512" y="17388"/>
                    <a:pt x="12429" y="17556"/>
                    <a:pt x="12450" y="17702"/>
                  </a:cubicBezTo>
                  <a:cubicBezTo>
                    <a:pt x="12450" y="17890"/>
                    <a:pt x="12554" y="18037"/>
                    <a:pt x="12638" y="18309"/>
                  </a:cubicBezTo>
                  <a:cubicBezTo>
                    <a:pt x="11885" y="18539"/>
                    <a:pt x="11801" y="19188"/>
                    <a:pt x="11759" y="19857"/>
                  </a:cubicBezTo>
                  <a:cubicBezTo>
                    <a:pt x="11676" y="20527"/>
                    <a:pt x="11613" y="21175"/>
                    <a:pt x="11550" y="21866"/>
                  </a:cubicBezTo>
                  <a:cubicBezTo>
                    <a:pt x="11445" y="22849"/>
                    <a:pt x="11466" y="23854"/>
                    <a:pt x="11508" y="24837"/>
                  </a:cubicBezTo>
                  <a:cubicBezTo>
                    <a:pt x="11592" y="26093"/>
                    <a:pt x="12178" y="27139"/>
                    <a:pt x="12701" y="28290"/>
                  </a:cubicBezTo>
                  <a:close/>
                  <a:moveTo>
                    <a:pt x="44044" y="21866"/>
                  </a:moveTo>
                  <a:cubicBezTo>
                    <a:pt x="43103" y="22787"/>
                    <a:pt x="41889" y="22933"/>
                    <a:pt x="40634" y="22745"/>
                  </a:cubicBezTo>
                  <a:cubicBezTo>
                    <a:pt x="40006" y="22682"/>
                    <a:pt x="39337" y="22431"/>
                    <a:pt x="38772" y="22117"/>
                  </a:cubicBezTo>
                  <a:cubicBezTo>
                    <a:pt x="37851" y="21657"/>
                    <a:pt x="37077" y="21029"/>
                    <a:pt x="36658" y="20025"/>
                  </a:cubicBezTo>
                  <a:cubicBezTo>
                    <a:pt x="36407" y="19481"/>
                    <a:pt x="36093" y="18979"/>
                    <a:pt x="35800" y="18455"/>
                  </a:cubicBezTo>
                  <a:cubicBezTo>
                    <a:pt x="35780" y="18414"/>
                    <a:pt x="35738" y="18393"/>
                    <a:pt x="35675" y="18330"/>
                  </a:cubicBezTo>
                  <a:cubicBezTo>
                    <a:pt x="35005" y="18727"/>
                    <a:pt x="35005" y="18727"/>
                    <a:pt x="34168" y="18769"/>
                  </a:cubicBezTo>
                  <a:cubicBezTo>
                    <a:pt x="34064" y="18769"/>
                    <a:pt x="33980" y="18769"/>
                    <a:pt x="33875" y="18811"/>
                  </a:cubicBezTo>
                  <a:cubicBezTo>
                    <a:pt x="33248" y="18916"/>
                    <a:pt x="32662" y="18727"/>
                    <a:pt x="32118" y="18393"/>
                  </a:cubicBezTo>
                  <a:cubicBezTo>
                    <a:pt x="30737" y="17577"/>
                    <a:pt x="29565" y="16530"/>
                    <a:pt x="28749" y="15149"/>
                  </a:cubicBezTo>
                  <a:cubicBezTo>
                    <a:pt x="28582" y="14877"/>
                    <a:pt x="28456" y="14626"/>
                    <a:pt x="28289" y="14375"/>
                  </a:cubicBezTo>
                  <a:cubicBezTo>
                    <a:pt x="28184" y="14229"/>
                    <a:pt x="27996" y="14124"/>
                    <a:pt x="27808" y="13957"/>
                  </a:cubicBezTo>
                  <a:cubicBezTo>
                    <a:pt x="27703" y="14271"/>
                    <a:pt x="27619" y="14522"/>
                    <a:pt x="27577" y="14752"/>
                  </a:cubicBezTo>
                  <a:cubicBezTo>
                    <a:pt x="27159" y="16217"/>
                    <a:pt x="26782" y="17702"/>
                    <a:pt x="26113" y="19062"/>
                  </a:cubicBezTo>
                  <a:cubicBezTo>
                    <a:pt x="25904" y="19481"/>
                    <a:pt x="25632" y="19795"/>
                    <a:pt x="25276" y="20025"/>
                  </a:cubicBezTo>
                  <a:cubicBezTo>
                    <a:pt x="24711" y="20380"/>
                    <a:pt x="24146" y="20590"/>
                    <a:pt x="23476" y="20422"/>
                  </a:cubicBezTo>
                  <a:cubicBezTo>
                    <a:pt x="23393" y="20401"/>
                    <a:pt x="23288" y="20443"/>
                    <a:pt x="23184" y="20485"/>
                  </a:cubicBezTo>
                  <a:cubicBezTo>
                    <a:pt x="23100" y="20799"/>
                    <a:pt x="22995" y="21113"/>
                    <a:pt x="22953" y="21427"/>
                  </a:cubicBezTo>
                  <a:cubicBezTo>
                    <a:pt x="22849" y="21992"/>
                    <a:pt x="22619" y="22515"/>
                    <a:pt x="22221" y="22933"/>
                  </a:cubicBezTo>
                  <a:cubicBezTo>
                    <a:pt x="22033" y="23142"/>
                    <a:pt x="21844" y="23372"/>
                    <a:pt x="21761" y="23665"/>
                  </a:cubicBezTo>
                  <a:cubicBezTo>
                    <a:pt x="21572" y="24293"/>
                    <a:pt x="21175" y="24774"/>
                    <a:pt x="20673" y="25193"/>
                  </a:cubicBezTo>
                  <a:cubicBezTo>
                    <a:pt x="20003" y="25737"/>
                    <a:pt x="19375" y="26302"/>
                    <a:pt x="18810" y="26929"/>
                  </a:cubicBezTo>
                  <a:cubicBezTo>
                    <a:pt x="18329" y="27453"/>
                    <a:pt x="17848" y="27934"/>
                    <a:pt x="17220" y="28248"/>
                  </a:cubicBezTo>
                  <a:cubicBezTo>
                    <a:pt x="16948" y="28373"/>
                    <a:pt x="16718" y="28541"/>
                    <a:pt x="16488" y="28666"/>
                  </a:cubicBezTo>
                  <a:cubicBezTo>
                    <a:pt x="15693" y="29168"/>
                    <a:pt x="14835" y="29419"/>
                    <a:pt x="13872" y="29503"/>
                  </a:cubicBezTo>
                  <a:cubicBezTo>
                    <a:pt x="13684" y="29503"/>
                    <a:pt x="13517" y="29587"/>
                    <a:pt x="13308" y="29629"/>
                  </a:cubicBezTo>
                  <a:cubicBezTo>
                    <a:pt x="13663" y="30445"/>
                    <a:pt x="14019" y="31156"/>
                    <a:pt x="14626" y="31742"/>
                  </a:cubicBezTo>
                  <a:cubicBezTo>
                    <a:pt x="15714" y="32788"/>
                    <a:pt x="16802" y="33876"/>
                    <a:pt x="17869" y="34943"/>
                  </a:cubicBezTo>
                  <a:cubicBezTo>
                    <a:pt x="18099" y="35173"/>
                    <a:pt x="18329" y="35404"/>
                    <a:pt x="18601" y="35592"/>
                  </a:cubicBezTo>
                  <a:cubicBezTo>
                    <a:pt x="19773" y="36429"/>
                    <a:pt x="20987" y="37224"/>
                    <a:pt x="22388" y="37642"/>
                  </a:cubicBezTo>
                  <a:cubicBezTo>
                    <a:pt x="22598" y="37684"/>
                    <a:pt x="22807" y="37810"/>
                    <a:pt x="23037" y="37873"/>
                  </a:cubicBezTo>
                  <a:cubicBezTo>
                    <a:pt x="24041" y="38165"/>
                    <a:pt x="25025" y="38521"/>
                    <a:pt x="26050" y="38689"/>
                  </a:cubicBezTo>
                  <a:cubicBezTo>
                    <a:pt x="27954" y="39002"/>
                    <a:pt x="29837" y="38793"/>
                    <a:pt x="31699" y="38417"/>
                  </a:cubicBezTo>
                  <a:cubicBezTo>
                    <a:pt x="31825" y="38396"/>
                    <a:pt x="31971" y="38375"/>
                    <a:pt x="32076" y="38312"/>
                  </a:cubicBezTo>
                  <a:cubicBezTo>
                    <a:pt x="33394" y="37852"/>
                    <a:pt x="34733" y="37329"/>
                    <a:pt x="35947" y="36533"/>
                  </a:cubicBezTo>
                  <a:cubicBezTo>
                    <a:pt x="38060" y="35152"/>
                    <a:pt x="40048" y="33625"/>
                    <a:pt x="41596" y="31595"/>
                  </a:cubicBezTo>
                  <a:cubicBezTo>
                    <a:pt x="42161" y="30842"/>
                    <a:pt x="42663" y="30047"/>
                    <a:pt x="43207" y="29273"/>
                  </a:cubicBezTo>
                  <a:cubicBezTo>
                    <a:pt x="43940" y="28227"/>
                    <a:pt x="44358" y="27013"/>
                    <a:pt x="44881" y="25862"/>
                  </a:cubicBezTo>
                  <a:cubicBezTo>
                    <a:pt x="44965" y="25653"/>
                    <a:pt x="44986" y="25444"/>
                    <a:pt x="45049" y="25214"/>
                  </a:cubicBezTo>
                  <a:cubicBezTo>
                    <a:pt x="45111" y="24795"/>
                    <a:pt x="45007" y="24314"/>
                    <a:pt x="45111" y="23896"/>
                  </a:cubicBezTo>
                  <a:cubicBezTo>
                    <a:pt x="45258" y="23414"/>
                    <a:pt x="45195" y="22912"/>
                    <a:pt x="45300" y="22410"/>
                  </a:cubicBezTo>
                  <a:cubicBezTo>
                    <a:pt x="44881" y="22201"/>
                    <a:pt x="44463" y="22012"/>
                    <a:pt x="44044" y="21866"/>
                  </a:cubicBezTo>
                  <a:close/>
                  <a:moveTo>
                    <a:pt x="42057" y="50992"/>
                  </a:moveTo>
                  <a:lnTo>
                    <a:pt x="42161" y="50992"/>
                  </a:lnTo>
                  <a:cubicBezTo>
                    <a:pt x="43710" y="50217"/>
                    <a:pt x="44233" y="48711"/>
                    <a:pt x="44714" y="47184"/>
                  </a:cubicBezTo>
                  <a:cubicBezTo>
                    <a:pt x="44735" y="47079"/>
                    <a:pt x="44714" y="46912"/>
                    <a:pt x="44714" y="46786"/>
                  </a:cubicBezTo>
                  <a:lnTo>
                    <a:pt x="44630" y="45928"/>
                  </a:lnTo>
                  <a:cubicBezTo>
                    <a:pt x="44609" y="45300"/>
                    <a:pt x="44358" y="44715"/>
                    <a:pt x="43919" y="44254"/>
                  </a:cubicBezTo>
                  <a:cubicBezTo>
                    <a:pt x="43584" y="43878"/>
                    <a:pt x="43207" y="43543"/>
                    <a:pt x="42831" y="43250"/>
                  </a:cubicBezTo>
                  <a:cubicBezTo>
                    <a:pt x="41847" y="42559"/>
                    <a:pt x="40801" y="42057"/>
                    <a:pt x="39734" y="41555"/>
                  </a:cubicBezTo>
                  <a:cubicBezTo>
                    <a:pt x="38604" y="41032"/>
                    <a:pt x="37495" y="40906"/>
                    <a:pt x="36344" y="40990"/>
                  </a:cubicBezTo>
                  <a:cubicBezTo>
                    <a:pt x="35445" y="41032"/>
                    <a:pt x="34608" y="41325"/>
                    <a:pt x="34189" y="42266"/>
                  </a:cubicBezTo>
                  <a:cubicBezTo>
                    <a:pt x="33938" y="42831"/>
                    <a:pt x="33562" y="43334"/>
                    <a:pt x="32892" y="43543"/>
                  </a:cubicBezTo>
                  <a:cubicBezTo>
                    <a:pt x="32725" y="43606"/>
                    <a:pt x="32557" y="43752"/>
                    <a:pt x="32432" y="43878"/>
                  </a:cubicBezTo>
                  <a:cubicBezTo>
                    <a:pt x="31950" y="44380"/>
                    <a:pt x="31595" y="44987"/>
                    <a:pt x="31281" y="45614"/>
                  </a:cubicBezTo>
                  <a:cubicBezTo>
                    <a:pt x="31030" y="46137"/>
                    <a:pt x="30904" y="46681"/>
                    <a:pt x="31030" y="47288"/>
                  </a:cubicBezTo>
                  <a:cubicBezTo>
                    <a:pt x="31072" y="47602"/>
                    <a:pt x="31072" y="47937"/>
                    <a:pt x="31134" y="48251"/>
                  </a:cubicBezTo>
                  <a:cubicBezTo>
                    <a:pt x="31176" y="48565"/>
                    <a:pt x="31260" y="48878"/>
                    <a:pt x="31427" y="49171"/>
                  </a:cubicBezTo>
                  <a:cubicBezTo>
                    <a:pt x="31699" y="49736"/>
                    <a:pt x="32013" y="50322"/>
                    <a:pt x="32369" y="50887"/>
                  </a:cubicBezTo>
                  <a:cubicBezTo>
                    <a:pt x="32850" y="51724"/>
                    <a:pt x="33541" y="52394"/>
                    <a:pt x="34419" y="52833"/>
                  </a:cubicBezTo>
                  <a:cubicBezTo>
                    <a:pt x="34566" y="52875"/>
                    <a:pt x="34712" y="52875"/>
                    <a:pt x="34901" y="52938"/>
                  </a:cubicBezTo>
                  <a:cubicBezTo>
                    <a:pt x="34859" y="52833"/>
                    <a:pt x="34859" y="52812"/>
                    <a:pt x="34838" y="52770"/>
                  </a:cubicBezTo>
                  <a:cubicBezTo>
                    <a:pt x="34796" y="52707"/>
                    <a:pt x="34712" y="52624"/>
                    <a:pt x="34629" y="52561"/>
                  </a:cubicBezTo>
                  <a:cubicBezTo>
                    <a:pt x="33708" y="51808"/>
                    <a:pt x="33792" y="50782"/>
                    <a:pt x="33771" y="49799"/>
                  </a:cubicBezTo>
                  <a:cubicBezTo>
                    <a:pt x="34231" y="48690"/>
                    <a:pt x="34503" y="47476"/>
                    <a:pt x="35800" y="47016"/>
                  </a:cubicBezTo>
                  <a:cubicBezTo>
                    <a:pt x="35863" y="46995"/>
                    <a:pt x="35905" y="46953"/>
                    <a:pt x="35947" y="46891"/>
                  </a:cubicBezTo>
                  <a:cubicBezTo>
                    <a:pt x="36993" y="45970"/>
                    <a:pt x="38269" y="46075"/>
                    <a:pt x="39567" y="46200"/>
                  </a:cubicBezTo>
                  <a:cubicBezTo>
                    <a:pt x="39881" y="46242"/>
                    <a:pt x="40194" y="46368"/>
                    <a:pt x="40487" y="46535"/>
                  </a:cubicBezTo>
                  <a:cubicBezTo>
                    <a:pt x="41345" y="46974"/>
                    <a:pt x="41952" y="47602"/>
                    <a:pt x="42036" y="48627"/>
                  </a:cubicBezTo>
                  <a:cubicBezTo>
                    <a:pt x="42119" y="49381"/>
                    <a:pt x="42245" y="50155"/>
                    <a:pt x="42036" y="50887"/>
                  </a:cubicBezTo>
                  <a:cubicBezTo>
                    <a:pt x="41994" y="50929"/>
                    <a:pt x="42036" y="50971"/>
                    <a:pt x="42057" y="50992"/>
                  </a:cubicBezTo>
                  <a:close/>
                  <a:moveTo>
                    <a:pt x="4854" y="10170"/>
                  </a:moveTo>
                  <a:cubicBezTo>
                    <a:pt x="5315" y="10149"/>
                    <a:pt x="5754" y="10128"/>
                    <a:pt x="6214" y="10128"/>
                  </a:cubicBezTo>
                  <a:cubicBezTo>
                    <a:pt x="6549" y="10128"/>
                    <a:pt x="6800" y="10379"/>
                    <a:pt x="6863" y="10714"/>
                  </a:cubicBezTo>
                  <a:cubicBezTo>
                    <a:pt x="6884" y="11069"/>
                    <a:pt x="6696" y="11383"/>
                    <a:pt x="6361" y="11425"/>
                  </a:cubicBezTo>
                  <a:cubicBezTo>
                    <a:pt x="6005" y="11488"/>
                    <a:pt x="5587" y="11551"/>
                    <a:pt x="5210" y="11446"/>
                  </a:cubicBezTo>
                  <a:cubicBezTo>
                    <a:pt x="4687" y="11320"/>
                    <a:pt x="4269" y="11425"/>
                    <a:pt x="3850" y="11697"/>
                  </a:cubicBezTo>
                  <a:cubicBezTo>
                    <a:pt x="3641" y="11823"/>
                    <a:pt x="3390" y="11906"/>
                    <a:pt x="3181" y="12011"/>
                  </a:cubicBezTo>
                  <a:cubicBezTo>
                    <a:pt x="2448" y="12346"/>
                    <a:pt x="1925" y="12953"/>
                    <a:pt x="1465" y="13601"/>
                  </a:cubicBezTo>
                  <a:cubicBezTo>
                    <a:pt x="1256" y="13894"/>
                    <a:pt x="1465" y="14250"/>
                    <a:pt x="1841" y="14333"/>
                  </a:cubicBezTo>
                  <a:cubicBezTo>
                    <a:pt x="2092" y="14375"/>
                    <a:pt x="2365" y="14354"/>
                    <a:pt x="2595" y="14354"/>
                  </a:cubicBezTo>
                  <a:cubicBezTo>
                    <a:pt x="3494" y="14333"/>
                    <a:pt x="4394" y="14250"/>
                    <a:pt x="5294" y="14229"/>
                  </a:cubicBezTo>
                  <a:cubicBezTo>
                    <a:pt x="6005" y="14229"/>
                    <a:pt x="6466" y="14752"/>
                    <a:pt x="6361" y="15422"/>
                  </a:cubicBezTo>
                  <a:cubicBezTo>
                    <a:pt x="6277" y="15924"/>
                    <a:pt x="6152" y="16426"/>
                    <a:pt x="5901" y="16865"/>
                  </a:cubicBezTo>
                  <a:cubicBezTo>
                    <a:pt x="5440" y="17681"/>
                    <a:pt x="5022" y="18497"/>
                    <a:pt x="4582" y="19292"/>
                  </a:cubicBezTo>
                  <a:cubicBezTo>
                    <a:pt x="4478" y="19481"/>
                    <a:pt x="4352" y="19690"/>
                    <a:pt x="4331" y="19899"/>
                  </a:cubicBezTo>
                  <a:cubicBezTo>
                    <a:pt x="4269" y="20464"/>
                    <a:pt x="4331" y="20924"/>
                    <a:pt x="5168" y="20862"/>
                  </a:cubicBezTo>
                  <a:cubicBezTo>
                    <a:pt x="5440" y="20841"/>
                    <a:pt x="5733" y="20799"/>
                    <a:pt x="6005" y="20715"/>
                  </a:cubicBezTo>
                  <a:cubicBezTo>
                    <a:pt x="6340" y="20631"/>
                    <a:pt x="6654" y="20464"/>
                    <a:pt x="6989" y="20401"/>
                  </a:cubicBezTo>
                  <a:cubicBezTo>
                    <a:pt x="7616" y="20255"/>
                    <a:pt x="8056" y="19899"/>
                    <a:pt x="8474" y="19460"/>
                  </a:cubicBezTo>
                  <a:cubicBezTo>
                    <a:pt x="8683" y="19209"/>
                    <a:pt x="8872" y="18958"/>
                    <a:pt x="9102" y="18748"/>
                  </a:cubicBezTo>
                  <a:cubicBezTo>
                    <a:pt x="9730" y="18121"/>
                    <a:pt x="10023" y="17409"/>
                    <a:pt x="9813" y="16489"/>
                  </a:cubicBezTo>
                  <a:cubicBezTo>
                    <a:pt x="9667" y="15840"/>
                    <a:pt x="9792" y="15212"/>
                    <a:pt x="10106" y="14647"/>
                  </a:cubicBezTo>
                  <a:cubicBezTo>
                    <a:pt x="10253" y="14354"/>
                    <a:pt x="10420" y="14082"/>
                    <a:pt x="10567" y="13831"/>
                  </a:cubicBezTo>
                  <a:cubicBezTo>
                    <a:pt x="10943" y="13308"/>
                    <a:pt x="11299" y="12806"/>
                    <a:pt x="11676" y="12262"/>
                  </a:cubicBezTo>
                  <a:cubicBezTo>
                    <a:pt x="11508" y="11927"/>
                    <a:pt x="11362" y="11572"/>
                    <a:pt x="11194" y="11258"/>
                  </a:cubicBezTo>
                  <a:cubicBezTo>
                    <a:pt x="10859" y="10567"/>
                    <a:pt x="10106" y="10149"/>
                    <a:pt x="9813" y="9375"/>
                  </a:cubicBezTo>
                  <a:cubicBezTo>
                    <a:pt x="9792" y="9333"/>
                    <a:pt x="9709" y="9312"/>
                    <a:pt x="9667" y="9249"/>
                  </a:cubicBezTo>
                  <a:cubicBezTo>
                    <a:pt x="9039" y="8789"/>
                    <a:pt x="8328" y="8412"/>
                    <a:pt x="7574" y="8224"/>
                  </a:cubicBezTo>
                  <a:cubicBezTo>
                    <a:pt x="6486" y="7952"/>
                    <a:pt x="5587" y="8266"/>
                    <a:pt x="4980" y="9144"/>
                  </a:cubicBezTo>
                  <a:cubicBezTo>
                    <a:pt x="4813" y="9437"/>
                    <a:pt x="4687" y="9709"/>
                    <a:pt x="4854" y="10170"/>
                  </a:cubicBezTo>
                  <a:close/>
                  <a:moveTo>
                    <a:pt x="39797" y="6927"/>
                  </a:moveTo>
                  <a:cubicBezTo>
                    <a:pt x="40153" y="7031"/>
                    <a:pt x="40466" y="7136"/>
                    <a:pt x="40759" y="7199"/>
                  </a:cubicBezTo>
                  <a:cubicBezTo>
                    <a:pt x="41282" y="7303"/>
                    <a:pt x="41743" y="7471"/>
                    <a:pt x="42036" y="7973"/>
                  </a:cubicBezTo>
                  <a:cubicBezTo>
                    <a:pt x="42140" y="8140"/>
                    <a:pt x="42308" y="8266"/>
                    <a:pt x="42433" y="8412"/>
                  </a:cubicBezTo>
                  <a:cubicBezTo>
                    <a:pt x="42873" y="8914"/>
                    <a:pt x="43312" y="9396"/>
                    <a:pt x="43730" y="9919"/>
                  </a:cubicBezTo>
                  <a:cubicBezTo>
                    <a:pt x="43877" y="10065"/>
                    <a:pt x="43940" y="10253"/>
                    <a:pt x="44002" y="10442"/>
                  </a:cubicBezTo>
                  <a:cubicBezTo>
                    <a:pt x="44107" y="10965"/>
                    <a:pt x="44254" y="11509"/>
                    <a:pt x="44086" y="12053"/>
                  </a:cubicBezTo>
                  <a:cubicBezTo>
                    <a:pt x="44191" y="12220"/>
                    <a:pt x="44254" y="12409"/>
                    <a:pt x="44400" y="12555"/>
                  </a:cubicBezTo>
                  <a:cubicBezTo>
                    <a:pt x="44526" y="12681"/>
                    <a:pt x="44714" y="12848"/>
                    <a:pt x="44860" y="12848"/>
                  </a:cubicBezTo>
                  <a:cubicBezTo>
                    <a:pt x="45383" y="12848"/>
                    <a:pt x="45927" y="12869"/>
                    <a:pt x="46451" y="12764"/>
                  </a:cubicBezTo>
                  <a:cubicBezTo>
                    <a:pt x="46911" y="12660"/>
                    <a:pt x="47329" y="12534"/>
                    <a:pt x="47748" y="12409"/>
                  </a:cubicBezTo>
                  <a:cubicBezTo>
                    <a:pt x="48124" y="12346"/>
                    <a:pt x="48438" y="12178"/>
                    <a:pt x="48752" y="11948"/>
                  </a:cubicBezTo>
                  <a:cubicBezTo>
                    <a:pt x="49422" y="11446"/>
                    <a:pt x="49798" y="10839"/>
                    <a:pt x="49359" y="9898"/>
                  </a:cubicBezTo>
                  <a:cubicBezTo>
                    <a:pt x="49254" y="9835"/>
                    <a:pt x="49066" y="9730"/>
                    <a:pt x="48940" y="9584"/>
                  </a:cubicBezTo>
                  <a:cubicBezTo>
                    <a:pt x="48438" y="9144"/>
                    <a:pt x="47915" y="8747"/>
                    <a:pt x="47288" y="8538"/>
                  </a:cubicBezTo>
                  <a:cubicBezTo>
                    <a:pt x="47246" y="8517"/>
                    <a:pt x="47162" y="8496"/>
                    <a:pt x="47120" y="8475"/>
                  </a:cubicBezTo>
                  <a:cubicBezTo>
                    <a:pt x="46639" y="8203"/>
                    <a:pt x="46555" y="7763"/>
                    <a:pt x="46974" y="7471"/>
                  </a:cubicBezTo>
                  <a:cubicBezTo>
                    <a:pt x="47497" y="7136"/>
                    <a:pt x="47832" y="6634"/>
                    <a:pt x="48229" y="6194"/>
                  </a:cubicBezTo>
                  <a:cubicBezTo>
                    <a:pt x="48501" y="5880"/>
                    <a:pt x="48564" y="5546"/>
                    <a:pt x="48396" y="5127"/>
                  </a:cubicBezTo>
                  <a:cubicBezTo>
                    <a:pt x="48250" y="4855"/>
                    <a:pt x="48124" y="4562"/>
                    <a:pt x="48104" y="4290"/>
                  </a:cubicBezTo>
                  <a:cubicBezTo>
                    <a:pt x="48020" y="3621"/>
                    <a:pt x="47601" y="3265"/>
                    <a:pt x="47078" y="2972"/>
                  </a:cubicBezTo>
                  <a:cubicBezTo>
                    <a:pt x="46409" y="3244"/>
                    <a:pt x="46409" y="3244"/>
                    <a:pt x="46032" y="3621"/>
                  </a:cubicBezTo>
                  <a:cubicBezTo>
                    <a:pt x="45614" y="4102"/>
                    <a:pt x="45279" y="4625"/>
                    <a:pt x="45028" y="5232"/>
                  </a:cubicBezTo>
                  <a:cubicBezTo>
                    <a:pt x="44923" y="5483"/>
                    <a:pt x="44756" y="5713"/>
                    <a:pt x="44588" y="5964"/>
                  </a:cubicBezTo>
                  <a:cubicBezTo>
                    <a:pt x="44463" y="6131"/>
                    <a:pt x="44254" y="6257"/>
                    <a:pt x="44023" y="6173"/>
                  </a:cubicBezTo>
                  <a:cubicBezTo>
                    <a:pt x="43793" y="6090"/>
                    <a:pt x="43626" y="5901"/>
                    <a:pt x="43605" y="5671"/>
                  </a:cubicBezTo>
                  <a:cubicBezTo>
                    <a:pt x="43542" y="5274"/>
                    <a:pt x="43521" y="4897"/>
                    <a:pt x="43500" y="4520"/>
                  </a:cubicBezTo>
                  <a:cubicBezTo>
                    <a:pt x="43396" y="3390"/>
                    <a:pt x="43082" y="2386"/>
                    <a:pt x="42287" y="1486"/>
                  </a:cubicBezTo>
                  <a:cubicBezTo>
                    <a:pt x="41931" y="1068"/>
                    <a:pt x="41513" y="942"/>
                    <a:pt x="41115" y="1298"/>
                  </a:cubicBezTo>
                  <a:cubicBezTo>
                    <a:pt x="40508" y="1905"/>
                    <a:pt x="39964" y="2553"/>
                    <a:pt x="39776" y="3432"/>
                  </a:cubicBezTo>
                  <a:cubicBezTo>
                    <a:pt x="39588" y="4541"/>
                    <a:pt x="39546" y="5671"/>
                    <a:pt x="39797" y="6927"/>
                  </a:cubicBezTo>
                  <a:close/>
                  <a:moveTo>
                    <a:pt x="34357" y="54088"/>
                  </a:moveTo>
                  <a:cubicBezTo>
                    <a:pt x="33792" y="55155"/>
                    <a:pt x="33478" y="56181"/>
                    <a:pt x="33645" y="57352"/>
                  </a:cubicBezTo>
                  <a:cubicBezTo>
                    <a:pt x="33687" y="57750"/>
                    <a:pt x="33708" y="58106"/>
                    <a:pt x="33771" y="58503"/>
                  </a:cubicBezTo>
                  <a:cubicBezTo>
                    <a:pt x="33855" y="59445"/>
                    <a:pt x="34357" y="60135"/>
                    <a:pt x="35152" y="60658"/>
                  </a:cubicBezTo>
                  <a:cubicBezTo>
                    <a:pt x="36093" y="61244"/>
                    <a:pt x="37098" y="61558"/>
                    <a:pt x="38165" y="61705"/>
                  </a:cubicBezTo>
                  <a:cubicBezTo>
                    <a:pt x="38353" y="61725"/>
                    <a:pt x="38521" y="61663"/>
                    <a:pt x="38667" y="61663"/>
                  </a:cubicBezTo>
                  <a:cubicBezTo>
                    <a:pt x="38981" y="61286"/>
                    <a:pt x="39211" y="60951"/>
                    <a:pt x="39462" y="60658"/>
                  </a:cubicBezTo>
                  <a:cubicBezTo>
                    <a:pt x="39734" y="60345"/>
                    <a:pt x="39860" y="60031"/>
                    <a:pt x="39839" y="59612"/>
                  </a:cubicBezTo>
                  <a:cubicBezTo>
                    <a:pt x="39818" y="59319"/>
                    <a:pt x="39881" y="59026"/>
                    <a:pt x="39922" y="58733"/>
                  </a:cubicBezTo>
                  <a:cubicBezTo>
                    <a:pt x="39943" y="58524"/>
                    <a:pt x="39964" y="58294"/>
                    <a:pt x="39943" y="58085"/>
                  </a:cubicBezTo>
                  <a:cubicBezTo>
                    <a:pt x="39860" y="57457"/>
                    <a:pt x="39943" y="56892"/>
                    <a:pt x="39985" y="56264"/>
                  </a:cubicBezTo>
                  <a:cubicBezTo>
                    <a:pt x="40048" y="55741"/>
                    <a:pt x="40048" y="55155"/>
                    <a:pt x="39922" y="54632"/>
                  </a:cubicBezTo>
                  <a:cubicBezTo>
                    <a:pt x="39839" y="54319"/>
                    <a:pt x="39797" y="54026"/>
                    <a:pt x="39881" y="53712"/>
                  </a:cubicBezTo>
                  <a:cubicBezTo>
                    <a:pt x="38060" y="54214"/>
                    <a:pt x="36261" y="54235"/>
                    <a:pt x="34357" y="54088"/>
                  </a:cubicBezTo>
                  <a:close/>
                  <a:moveTo>
                    <a:pt x="38269" y="52749"/>
                  </a:moveTo>
                  <a:cubicBezTo>
                    <a:pt x="38269" y="52728"/>
                    <a:pt x="38269" y="52728"/>
                    <a:pt x="38269" y="52749"/>
                  </a:cubicBezTo>
                  <a:cubicBezTo>
                    <a:pt x="38583" y="52728"/>
                    <a:pt x="38918" y="52749"/>
                    <a:pt x="39232" y="52707"/>
                  </a:cubicBezTo>
                  <a:cubicBezTo>
                    <a:pt x="39943" y="52603"/>
                    <a:pt x="40529" y="52247"/>
                    <a:pt x="40759" y="51578"/>
                  </a:cubicBezTo>
                  <a:cubicBezTo>
                    <a:pt x="41094" y="50636"/>
                    <a:pt x="41366" y="49632"/>
                    <a:pt x="41115" y="48585"/>
                  </a:cubicBezTo>
                  <a:cubicBezTo>
                    <a:pt x="41052" y="48167"/>
                    <a:pt x="40885" y="47853"/>
                    <a:pt x="40571" y="47602"/>
                  </a:cubicBezTo>
                  <a:cubicBezTo>
                    <a:pt x="40048" y="47163"/>
                    <a:pt x="39420" y="46974"/>
                    <a:pt x="38772" y="46953"/>
                  </a:cubicBezTo>
                  <a:cubicBezTo>
                    <a:pt x="38081" y="46953"/>
                    <a:pt x="37432" y="47016"/>
                    <a:pt x="36784" y="47184"/>
                  </a:cubicBezTo>
                  <a:cubicBezTo>
                    <a:pt x="36198" y="47309"/>
                    <a:pt x="35800" y="47602"/>
                    <a:pt x="35549" y="48062"/>
                  </a:cubicBezTo>
                  <a:cubicBezTo>
                    <a:pt x="35319" y="48481"/>
                    <a:pt x="35131" y="48899"/>
                    <a:pt x="34901" y="49318"/>
                  </a:cubicBezTo>
                  <a:cubicBezTo>
                    <a:pt x="34587" y="49904"/>
                    <a:pt x="34650" y="50510"/>
                    <a:pt x="34754" y="51096"/>
                  </a:cubicBezTo>
                  <a:cubicBezTo>
                    <a:pt x="34796" y="51285"/>
                    <a:pt x="34901" y="51473"/>
                    <a:pt x="35026" y="51619"/>
                  </a:cubicBezTo>
                  <a:cubicBezTo>
                    <a:pt x="35654" y="52352"/>
                    <a:pt x="36470" y="52770"/>
                    <a:pt x="37412" y="52812"/>
                  </a:cubicBezTo>
                  <a:cubicBezTo>
                    <a:pt x="37704" y="52770"/>
                    <a:pt x="37976" y="52749"/>
                    <a:pt x="38269" y="52749"/>
                  </a:cubicBezTo>
                  <a:close/>
                  <a:moveTo>
                    <a:pt x="8767" y="28227"/>
                  </a:moveTo>
                  <a:cubicBezTo>
                    <a:pt x="8474" y="29210"/>
                    <a:pt x="8537" y="30214"/>
                    <a:pt x="8997" y="31198"/>
                  </a:cubicBezTo>
                  <a:cubicBezTo>
                    <a:pt x="9395" y="32014"/>
                    <a:pt x="10106" y="32370"/>
                    <a:pt x="10901" y="32579"/>
                  </a:cubicBezTo>
                  <a:cubicBezTo>
                    <a:pt x="11236" y="32663"/>
                    <a:pt x="12910" y="32474"/>
                    <a:pt x="13391" y="32349"/>
                  </a:cubicBezTo>
                  <a:cubicBezTo>
                    <a:pt x="12826" y="31637"/>
                    <a:pt x="12512" y="30842"/>
                    <a:pt x="12094" y="30068"/>
                  </a:cubicBezTo>
                  <a:cubicBezTo>
                    <a:pt x="11927" y="29754"/>
                    <a:pt x="11759" y="29440"/>
                    <a:pt x="11592" y="29106"/>
                  </a:cubicBezTo>
                  <a:cubicBezTo>
                    <a:pt x="11424" y="28771"/>
                    <a:pt x="11152" y="28478"/>
                    <a:pt x="10839" y="28373"/>
                  </a:cubicBezTo>
                  <a:cubicBezTo>
                    <a:pt x="10211" y="28227"/>
                    <a:pt x="9562" y="27829"/>
                    <a:pt x="8767" y="28227"/>
                  </a:cubicBezTo>
                  <a:close/>
                  <a:moveTo>
                    <a:pt x="17346" y="64069"/>
                  </a:moveTo>
                  <a:cubicBezTo>
                    <a:pt x="16760" y="64550"/>
                    <a:pt x="16634" y="65115"/>
                    <a:pt x="16802" y="65806"/>
                  </a:cubicBezTo>
                  <a:cubicBezTo>
                    <a:pt x="16865" y="66245"/>
                    <a:pt x="16865" y="66684"/>
                    <a:pt x="16948" y="67145"/>
                  </a:cubicBezTo>
                  <a:cubicBezTo>
                    <a:pt x="17053" y="67919"/>
                    <a:pt x="17513" y="68505"/>
                    <a:pt x="18141" y="68965"/>
                  </a:cubicBezTo>
                  <a:cubicBezTo>
                    <a:pt x="18225" y="69049"/>
                    <a:pt x="18371" y="69091"/>
                    <a:pt x="18497" y="69091"/>
                  </a:cubicBezTo>
                  <a:cubicBezTo>
                    <a:pt x="19187" y="69091"/>
                    <a:pt x="19836" y="69070"/>
                    <a:pt x="20443" y="68756"/>
                  </a:cubicBezTo>
                  <a:cubicBezTo>
                    <a:pt x="20966" y="68463"/>
                    <a:pt x="21028" y="68233"/>
                    <a:pt x="20861" y="67689"/>
                  </a:cubicBezTo>
                  <a:cubicBezTo>
                    <a:pt x="20526" y="66789"/>
                    <a:pt x="19919" y="66140"/>
                    <a:pt x="19229" y="65534"/>
                  </a:cubicBezTo>
                  <a:cubicBezTo>
                    <a:pt x="18622" y="65052"/>
                    <a:pt x="18078" y="64487"/>
                    <a:pt x="17346" y="64069"/>
                  </a:cubicBezTo>
                  <a:close/>
                  <a:moveTo>
                    <a:pt x="45446" y="27871"/>
                  </a:moveTo>
                  <a:cubicBezTo>
                    <a:pt x="45572" y="27955"/>
                    <a:pt x="45635" y="28059"/>
                    <a:pt x="45718" y="28059"/>
                  </a:cubicBezTo>
                  <a:cubicBezTo>
                    <a:pt x="46179" y="28122"/>
                    <a:pt x="46618" y="28122"/>
                    <a:pt x="47036" y="27871"/>
                  </a:cubicBezTo>
                  <a:cubicBezTo>
                    <a:pt x="47392" y="27641"/>
                    <a:pt x="47852" y="27515"/>
                    <a:pt x="48208" y="27285"/>
                  </a:cubicBezTo>
                  <a:cubicBezTo>
                    <a:pt x="48648" y="26971"/>
                    <a:pt x="49066" y="26574"/>
                    <a:pt x="49484" y="26197"/>
                  </a:cubicBezTo>
                  <a:cubicBezTo>
                    <a:pt x="49987" y="25193"/>
                    <a:pt x="49798" y="24063"/>
                    <a:pt x="48501" y="23644"/>
                  </a:cubicBezTo>
                  <a:cubicBezTo>
                    <a:pt x="47999" y="23477"/>
                    <a:pt x="47476" y="23624"/>
                    <a:pt x="47015" y="23833"/>
                  </a:cubicBezTo>
                  <a:cubicBezTo>
                    <a:pt x="46639" y="24000"/>
                    <a:pt x="46597" y="24356"/>
                    <a:pt x="46513" y="24691"/>
                  </a:cubicBezTo>
                  <a:cubicBezTo>
                    <a:pt x="46241" y="25674"/>
                    <a:pt x="45990" y="26657"/>
                    <a:pt x="45509" y="27557"/>
                  </a:cubicBezTo>
                  <a:cubicBezTo>
                    <a:pt x="45488" y="27620"/>
                    <a:pt x="45467" y="27725"/>
                    <a:pt x="45446" y="27871"/>
                  </a:cubicBezTo>
                  <a:close/>
                  <a:moveTo>
                    <a:pt x="32704" y="57834"/>
                  </a:moveTo>
                  <a:cubicBezTo>
                    <a:pt x="32264" y="58106"/>
                    <a:pt x="31971" y="58315"/>
                    <a:pt x="31637" y="58503"/>
                  </a:cubicBezTo>
                  <a:cubicBezTo>
                    <a:pt x="31281" y="58692"/>
                    <a:pt x="30821" y="58692"/>
                    <a:pt x="30653" y="59005"/>
                  </a:cubicBezTo>
                  <a:cubicBezTo>
                    <a:pt x="30549" y="60261"/>
                    <a:pt x="30528" y="61412"/>
                    <a:pt x="30318" y="62541"/>
                  </a:cubicBezTo>
                  <a:cubicBezTo>
                    <a:pt x="30193" y="63232"/>
                    <a:pt x="30298" y="63922"/>
                    <a:pt x="30277" y="64634"/>
                  </a:cubicBezTo>
                  <a:cubicBezTo>
                    <a:pt x="30277" y="64738"/>
                    <a:pt x="30318" y="64843"/>
                    <a:pt x="30402" y="65052"/>
                  </a:cubicBezTo>
                  <a:cubicBezTo>
                    <a:pt x="30465" y="64843"/>
                    <a:pt x="30528" y="64780"/>
                    <a:pt x="30549" y="64676"/>
                  </a:cubicBezTo>
                  <a:cubicBezTo>
                    <a:pt x="30821" y="64069"/>
                    <a:pt x="31009" y="63420"/>
                    <a:pt x="31490" y="62960"/>
                  </a:cubicBezTo>
                  <a:cubicBezTo>
                    <a:pt x="31574" y="62897"/>
                    <a:pt x="31595" y="62793"/>
                    <a:pt x="31658" y="62709"/>
                  </a:cubicBezTo>
                  <a:cubicBezTo>
                    <a:pt x="32160" y="61851"/>
                    <a:pt x="32620" y="60972"/>
                    <a:pt x="33122" y="60072"/>
                  </a:cubicBezTo>
                  <a:cubicBezTo>
                    <a:pt x="33018" y="59759"/>
                    <a:pt x="32892" y="59445"/>
                    <a:pt x="32829" y="59110"/>
                  </a:cubicBezTo>
                  <a:cubicBezTo>
                    <a:pt x="32746" y="58712"/>
                    <a:pt x="32725" y="58315"/>
                    <a:pt x="32704" y="57834"/>
                  </a:cubicBezTo>
                  <a:close/>
                  <a:moveTo>
                    <a:pt x="32285" y="52812"/>
                  </a:moveTo>
                  <a:cubicBezTo>
                    <a:pt x="32055" y="52875"/>
                    <a:pt x="31783" y="52938"/>
                    <a:pt x="31574" y="53063"/>
                  </a:cubicBezTo>
                  <a:cubicBezTo>
                    <a:pt x="30904" y="53482"/>
                    <a:pt x="30109" y="53649"/>
                    <a:pt x="29335" y="53774"/>
                  </a:cubicBezTo>
                  <a:cubicBezTo>
                    <a:pt x="28561" y="53900"/>
                    <a:pt x="27766" y="54381"/>
                    <a:pt x="27180" y="55009"/>
                  </a:cubicBezTo>
                  <a:cubicBezTo>
                    <a:pt x="27389" y="55239"/>
                    <a:pt x="27682" y="55344"/>
                    <a:pt x="27954" y="55344"/>
                  </a:cubicBezTo>
                  <a:cubicBezTo>
                    <a:pt x="28624" y="55323"/>
                    <a:pt x="29335" y="55427"/>
                    <a:pt x="29942" y="55114"/>
                  </a:cubicBezTo>
                  <a:cubicBezTo>
                    <a:pt x="30088" y="55030"/>
                    <a:pt x="30235" y="54967"/>
                    <a:pt x="30402" y="54946"/>
                  </a:cubicBezTo>
                  <a:cubicBezTo>
                    <a:pt x="31490" y="54842"/>
                    <a:pt x="32306" y="54193"/>
                    <a:pt x="33122" y="53482"/>
                  </a:cubicBezTo>
                  <a:cubicBezTo>
                    <a:pt x="32829" y="53230"/>
                    <a:pt x="32578" y="53042"/>
                    <a:pt x="32285" y="52812"/>
                  </a:cubicBezTo>
                  <a:close/>
                  <a:moveTo>
                    <a:pt x="33248" y="69174"/>
                  </a:moveTo>
                  <a:cubicBezTo>
                    <a:pt x="33101" y="68567"/>
                    <a:pt x="32850" y="67982"/>
                    <a:pt x="32390" y="67500"/>
                  </a:cubicBezTo>
                  <a:cubicBezTo>
                    <a:pt x="31678" y="66789"/>
                    <a:pt x="30821" y="66371"/>
                    <a:pt x="29900" y="65910"/>
                  </a:cubicBezTo>
                  <a:cubicBezTo>
                    <a:pt x="29795" y="66266"/>
                    <a:pt x="29900" y="66580"/>
                    <a:pt x="29900" y="66894"/>
                  </a:cubicBezTo>
                  <a:cubicBezTo>
                    <a:pt x="29984" y="67814"/>
                    <a:pt x="30423" y="68547"/>
                    <a:pt x="31072" y="69195"/>
                  </a:cubicBezTo>
                  <a:cubicBezTo>
                    <a:pt x="31469" y="69593"/>
                    <a:pt x="31888" y="69697"/>
                    <a:pt x="32411" y="69614"/>
                  </a:cubicBezTo>
                  <a:cubicBezTo>
                    <a:pt x="32725" y="69572"/>
                    <a:pt x="32997" y="69446"/>
                    <a:pt x="33248" y="69174"/>
                  </a:cubicBezTo>
                  <a:close/>
                  <a:moveTo>
                    <a:pt x="42140" y="41618"/>
                  </a:moveTo>
                  <a:cubicBezTo>
                    <a:pt x="42098" y="41430"/>
                    <a:pt x="42098" y="41220"/>
                    <a:pt x="42015" y="41053"/>
                  </a:cubicBezTo>
                  <a:cubicBezTo>
                    <a:pt x="41743" y="40634"/>
                    <a:pt x="41513" y="40216"/>
                    <a:pt x="41178" y="39860"/>
                  </a:cubicBezTo>
                  <a:cubicBezTo>
                    <a:pt x="40383" y="38961"/>
                    <a:pt x="39546" y="38124"/>
                    <a:pt x="38751" y="37287"/>
                  </a:cubicBezTo>
                  <a:cubicBezTo>
                    <a:pt x="38667" y="37182"/>
                    <a:pt x="38562" y="37119"/>
                    <a:pt x="38458" y="37036"/>
                  </a:cubicBezTo>
                  <a:cubicBezTo>
                    <a:pt x="38374" y="36952"/>
                    <a:pt x="38269" y="36910"/>
                    <a:pt x="38018" y="36743"/>
                  </a:cubicBezTo>
                  <a:cubicBezTo>
                    <a:pt x="38165" y="37057"/>
                    <a:pt x="38186" y="37203"/>
                    <a:pt x="38290" y="37349"/>
                  </a:cubicBezTo>
                  <a:cubicBezTo>
                    <a:pt x="38667" y="37831"/>
                    <a:pt x="38772" y="38417"/>
                    <a:pt x="38793" y="38981"/>
                  </a:cubicBezTo>
                  <a:cubicBezTo>
                    <a:pt x="38813" y="39400"/>
                    <a:pt x="38876" y="39818"/>
                    <a:pt x="38918" y="40237"/>
                  </a:cubicBezTo>
                  <a:cubicBezTo>
                    <a:pt x="39943" y="40718"/>
                    <a:pt x="40906" y="41158"/>
                    <a:pt x="41910" y="41597"/>
                  </a:cubicBezTo>
                  <a:cubicBezTo>
                    <a:pt x="41952" y="41618"/>
                    <a:pt x="42036" y="41576"/>
                    <a:pt x="42140" y="41618"/>
                  </a:cubicBezTo>
                  <a:close/>
                  <a:moveTo>
                    <a:pt x="14082" y="12785"/>
                  </a:moveTo>
                  <a:cubicBezTo>
                    <a:pt x="13182" y="12618"/>
                    <a:pt x="12554" y="12764"/>
                    <a:pt x="12178" y="13476"/>
                  </a:cubicBezTo>
                  <a:cubicBezTo>
                    <a:pt x="12031" y="13685"/>
                    <a:pt x="11906" y="13915"/>
                    <a:pt x="11780" y="14124"/>
                  </a:cubicBezTo>
                  <a:cubicBezTo>
                    <a:pt x="11613" y="14354"/>
                    <a:pt x="11404" y="14564"/>
                    <a:pt x="11278" y="14794"/>
                  </a:cubicBezTo>
                  <a:cubicBezTo>
                    <a:pt x="10839" y="15484"/>
                    <a:pt x="10922" y="16258"/>
                    <a:pt x="11027" y="17033"/>
                  </a:cubicBezTo>
                  <a:cubicBezTo>
                    <a:pt x="11048" y="17158"/>
                    <a:pt x="11048" y="17284"/>
                    <a:pt x="11278" y="17263"/>
                  </a:cubicBezTo>
                  <a:cubicBezTo>
                    <a:pt x="11571" y="16426"/>
                    <a:pt x="12136" y="15735"/>
                    <a:pt x="12659" y="15045"/>
                  </a:cubicBezTo>
                  <a:cubicBezTo>
                    <a:pt x="13140" y="14354"/>
                    <a:pt x="13600" y="13685"/>
                    <a:pt x="14082" y="12785"/>
                  </a:cubicBezTo>
                  <a:close/>
                  <a:moveTo>
                    <a:pt x="38583" y="66643"/>
                  </a:moveTo>
                  <a:cubicBezTo>
                    <a:pt x="38709" y="66559"/>
                    <a:pt x="38813" y="66538"/>
                    <a:pt x="38876" y="66475"/>
                  </a:cubicBezTo>
                  <a:cubicBezTo>
                    <a:pt x="39106" y="66057"/>
                    <a:pt x="39295" y="65638"/>
                    <a:pt x="39211" y="65136"/>
                  </a:cubicBezTo>
                  <a:cubicBezTo>
                    <a:pt x="39127" y="64571"/>
                    <a:pt x="39106" y="64006"/>
                    <a:pt x="39065" y="63420"/>
                  </a:cubicBezTo>
                  <a:cubicBezTo>
                    <a:pt x="39023" y="63232"/>
                    <a:pt x="38981" y="63044"/>
                    <a:pt x="38960" y="62876"/>
                  </a:cubicBezTo>
                  <a:cubicBezTo>
                    <a:pt x="38583" y="62730"/>
                    <a:pt x="38249" y="62772"/>
                    <a:pt x="37935" y="62834"/>
                  </a:cubicBezTo>
                  <a:cubicBezTo>
                    <a:pt x="37956" y="63253"/>
                    <a:pt x="38039" y="63630"/>
                    <a:pt x="37956" y="63943"/>
                  </a:cubicBezTo>
                  <a:cubicBezTo>
                    <a:pt x="37809" y="64487"/>
                    <a:pt x="37935" y="65010"/>
                    <a:pt x="37956" y="65575"/>
                  </a:cubicBezTo>
                  <a:cubicBezTo>
                    <a:pt x="37935" y="66015"/>
                    <a:pt x="38123" y="66371"/>
                    <a:pt x="38583" y="66643"/>
                  </a:cubicBezTo>
                  <a:close/>
                  <a:moveTo>
                    <a:pt x="31490" y="65178"/>
                  </a:moveTo>
                  <a:cubicBezTo>
                    <a:pt x="31637" y="65262"/>
                    <a:pt x="31658" y="65282"/>
                    <a:pt x="31678" y="65282"/>
                  </a:cubicBezTo>
                  <a:cubicBezTo>
                    <a:pt x="32411" y="65366"/>
                    <a:pt x="32829" y="65010"/>
                    <a:pt x="33059" y="64383"/>
                  </a:cubicBezTo>
                  <a:cubicBezTo>
                    <a:pt x="33457" y="63337"/>
                    <a:pt x="33666" y="62269"/>
                    <a:pt x="33896" y="61202"/>
                  </a:cubicBezTo>
                  <a:cubicBezTo>
                    <a:pt x="33938" y="61119"/>
                    <a:pt x="33792" y="61014"/>
                    <a:pt x="33729" y="60889"/>
                  </a:cubicBezTo>
                  <a:cubicBezTo>
                    <a:pt x="33352" y="61181"/>
                    <a:pt x="33248" y="61558"/>
                    <a:pt x="33059" y="61872"/>
                  </a:cubicBezTo>
                  <a:cubicBezTo>
                    <a:pt x="32641" y="62583"/>
                    <a:pt x="32411" y="63378"/>
                    <a:pt x="31888" y="64048"/>
                  </a:cubicBezTo>
                  <a:cubicBezTo>
                    <a:pt x="31658" y="64320"/>
                    <a:pt x="31532" y="64738"/>
                    <a:pt x="31490" y="65178"/>
                  </a:cubicBezTo>
                  <a:close/>
                  <a:moveTo>
                    <a:pt x="46639" y="55469"/>
                  </a:moveTo>
                  <a:cubicBezTo>
                    <a:pt x="46032" y="55030"/>
                    <a:pt x="45404" y="54716"/>
                    <a:pt x="44672" y="54737"/>
                  </a:cubicBezTo>
                  <a:cubicBezTo>
                    <a:pt x="44505" y="54737"/>
                    <a:pt x="44316" y="54632"/>
                    <a:pt x="44128" y="54549"/>
                  </a:cubicBezTo>
                  <a:cubicBezTo>
                    <a:pt x="43940" y="54507"/>
                    <a:pt x="43772" y="54423"/>
                    <a:pt x="43584" y="54381"/>
                  </a:cubicBezTo>
                  <a:cubicBezTo>
                    <a:pt x="43458" y="54591"/>
                    <a:pt x="43375" y="54800"/>
                    <a:pt x="43207" y="54946"/>
                  </a:cubicBezTo>
                  <a:cubicBezTo>
                    <a:pt x="43082" y="55114"/>
                    <a:pt x="42873" y="55072"/>
                    <a:pt x="42684" y="55009"/>
                  </a:cubicBezTo>
                  <a:cubicBezTo>
                    <a:pt x="42538" y="54925"/>
                    <a:pt x="42496" y="54737"/>
                    <a:pt x="42538" y="54591"/>
                  </a:cubicBezTo>
                  <a:cubicBezTo>
                    <a:pt x="42559" y="54486"/>
                    <a:pt x="42580" y="54381"/>
                    <a:pt x="42642" y="54214"/>
                  </a:cubicBezTo>
                  <a:cubicBezTo>
                    <a:pt x="42224" y="54193"/>
                    <a:pt x="41826" y="54381"/>
                    <a:pt x="41513" y="53963"/>
                  </a:cubicBezTo>
                  <a:cubicBezTo>
                    <a:pt x="41324" y="53691"/>
                    <a:pt x="40969" y="53712"/>
                    <a:pt x="40864" y="53900"/>
                  </a:cubicBezTo>
                  <a:cubicBezTo>
                    <a:pt x="40780" y="54067"/>
                    <a:pt x="40885" y="54319"/>
                    <a:pt x="41094" y="54486"/>
                  </a:cubicBezTo>
                  <a:cubicBezTo>
                    <a:pt x="41806" y="54946"/>
                    <a:pt x="42580" y="55281"/>
                    <a:pt x="43396" y="55553"/>
                  </a:cubicBezTo>
                  <a:cubicBezTo>
                    <a:pt x="43542" y="55595"/>
                    <a:pt x="43710" y="55637"/>
                    <a:pt x="43856" y="55637"/>
                  </a:cubicBezTo>
                  <a:cubicBezTo>
                    <a:pt x="44819" y="55574"/>
                    <a:pt x="45718" y="55532"/>
                    <a:pt x="46639" y="55469"/>
                  </a:cubicBezTo>
                  <a:close/>
                  <a:moveTo>
                    <a:pt x="45049" y="44150"/>
                  </a:moveTo>
                  <a:cubicBezTo>
                    <a:pt x="45111" y="44003"/>
                    <a:pt x="45153" y="43919"/>
                    <a:pt x="45237" y="43857"/>
                  </a:cubicBezTo>
                  <a:cubicBezTo>
                    <a:pt x="45383" y="43752"/>
                    <a:pt x="45551" y="43668"/>
                    <a:pt x="45697" y="43585"/>
                  </a:cubicBezTo>
                  <a:cubicBezTo>
                    <a:pt x="46241" y="43313"/>
                    <a:pt x="46430" y="42894"/>
                    <a:pt x="46304" y="42371"/>
                  </a:cubicBezTo>
                  <a:cubicBezTo>
                    <a:pt x="46241" y="42120"/>
                    <a:pt x="46074" y="41953"/>
                    <a:pt x="45823" y="41953"/>
                  </a:cubicBezTo>
                  <a:cubicBezTo>
                    <a:pt x="45028" y="41911"/>
                    <a:pt x="44358" y="42183"/>
                    <a:pt x="43877" y="42831"/>
                  </a:cubicBezTo>
                  <a:cubicBezTo>
                    <a:pt x="44233" y="43250"/>
                    <a:pt x="44609" y="43647"/>
                    <a:pt x="45049" y="44150"/>
                  </a:cubicBezTo>
                  <a:close/>
                  <a:moveTo>
                    <a:pt x="42935" y="11195"/>
                  </a:moveTo>
                  <a:cubicBezTo>
                    <a:pt x="42873" y="10923"/>
                    <a:pt x="42852" y="10756"/>
                    <a:pt x="42768" y="10588"/>
                  </a:cubicBezTo>
                  <a:cubicBezTo>
                    <a:pt x="42329" y="9772"/>
                    <a:pt x="41638" y="9144"/>
                    <a:pt x="41073" y="8454"/>
                  </a:cubicBezTo>
                  <a:cubicBezTo>
                    <a:pt x="40989" y="8349"/>
                    <a:pt x="40780" y="8266"/>
                    <a:pt x="40655" y="8245"/>
                  </a:cubicBezTo>
                  <a:cubicBezTo>
                    <a:pt x="40320" y="8161"/>
                    <a:pt x="39964" y="8140"/>
                    <a:pt x="39546" y="8077"/>
                  </a:cubicBezTo>
                  <a:cubicBezTo>
                    <a:pt x="40153" y="8600"/>
                    <a:pt x="40676" y="9123"/>
                    <a:pt x="41220" y="9605"/>
                  </a:cubicBezTo>
                  <a:cubicBezTo>
                    <a:pt x="41826" y="10044"/>
                    <a:pt x="42119" y="10797"/>
                    <a:pt x="42935" y="11195"/>
                  </a:cubicBezTo>
                  <a:close/>
                  <a:moveTo>
                    <a:pt x="27096" y="40070"/>
                  </a:moveTo>
                  <a:cubicBezTo>
                    <a:pt x="27159" y="40948"/>
                    <a:pt x="27410" y="41262"/>
                    <a:pt x="28017" y="41304"/>
                  </a:cubicBezTo>
                  <a:cubicBezTo>
                    <a:pt x="28854" y="41325"/>
                    <a:pt x="29168" y="41011"/>
                    <a:pt x="29189" y="40090"/>
                  </a:cubicBezTo>
                  <a:cubicBezTo>
                    <a:pt x="28519" y="40070"/>
                    <a:pt x="27829" y="40070"/>
                    <a:pt x="27096" y="40070"/>
                  </a:cubicBezTo>
                  <a:close/>
                  <a:moveTo>
                    <a:pt x="32432" y="42266"/>
                  </a:moveTo>
                  <a:cubicBezTo>
                    <a:pt x="33311" y="41639"/>
                    <a:pt x="33415" y="41513"/>
                    <a:pt x="33687" y="40906"/>
                  </a:cubicBezTo>
                  <a:cubicBezTo>
                    <a:pt x="33311" y="40718"/>
                    <a:pt x="32892" y="40676"/>
                    <a:pt x="32495" y="40802"/>
                  </a:cubicBezTo>
                  <a:cubicBezTo>
                    <a:pt x="32369" y="40844"/>
                    <a:pt x="32202" y="40948"/>
                    <a:pt x="32160" y="41095"/>
                  </a:cubicBezTo>
                  <a:cubicBezTo>
                    <a:pt x="32013" y="41513"/>
                    <a:pt x="32013" y="41890"/>
                    <a:pt x="32432" y="42266"/>
                  </a:cubicBezTo>
                  <a:close/>
                  <a:moveTo>
                    <a:pt x="43145" y="51766"/>
                  </a:moveTo>
                  <a:cubicBezTo>
                    <a:pt x="42266" y="52205"/>
                    <a:pt x="42057" y="52352"/>
                    <a:pt x="41722" y="52833"/>
                  </a:cubicBezTo>
                  <a:lnTo>
                    <a:pt x="42580" y="52979"/>
                  </a:lnTo>
                  <a:cubicBezTo>
                    <a:pt x="42831" y="52603"/>
                    <a:pt x="43249" y="52331"/>
                    <a:pt x="43145" y="5176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8" name="Google Shape;488;p19"/>
            <p:cNvSpPr/>
            <p:nvPr/>
          </p:nvSpPr>
          <p:spPr>
            <a:xfrm>
              <a:off x="6010150" y="3526525"/>
              <a:ext cx="341100" cy="239600"/>
            </a:xfrm>
            <a:custGeom>
              <a:avLst/>
              <a:gdLst/>
              <a:ahLst/>
              <a:cxnLst/>
              <a:rect l="l" t="t" r="r" b="b"/>
              <a:pathLst>
                <a:path w="13644" h="9584" extrusionOk="0">
                  <a:moveTo>
                    <a:pt x="691" y="1528"/>
                  </a:moveTo>
                  <a:cubicBezTo>
                    <a:pt x="984" y="1507"/>
                    <a:pt x="1214" y="1528"/>
                    <a:pt x="1486" y="1486"/>
                  </a:cubicBezTo>
                  <a:cubicBezTo>
                    <a:pt x="1821" y="1423"/>
                    <a:pt x="2198" y="1423"/>
                    <a:pt x="2512" y="1298"/>
                  </a:cubicBezTo>
                  <a:cubicBezTo>
                    <a:pt x="3035" y="1088"/>
                    <a:pt x="3558" y="1047"/>
                    <a:pt x="4102" y="1026"/>
                  </a:cubicBezTo>
                  <a:cubicBezTo>
                    <a:pt x="4981" y="1005"/>
                    <a:pt x="5880" y="879"/>
                    <a:pt x="6738" y="670"/>
                  </a:cubicBezTo>
                  <a:cubicBezTo>
                    <a:pt x="8601" y="210"/>
                    <a:pt x="10505" y="0"/>
                    <a:pt x="12450" y="147"/>
                  </a:cubicBezTo>
                  <a:cubicBezTo>
                    <a:pt x="12576" y="147"/>
                    <a:pt x="12702" y="147"/>
                    <a:pt x="12827" y="168"/>
                  </a:cubicBezTo>
                  <a:cubicBezTo>
                    <a:pt x="13350" y="272"/>
                    <a:pt x="13643" y="795"/>
                    <a:pt x="13413" y="1277"/>
                  </a:cubicBezTo>
                  <a:cubicBezTo>
                    <a:pt x="13225" y="1632"/>
                    <a:pt x="13036" y="2009"/>
                    <a:pt x="13099" y="2448"/>
                  </a:cubicBezTo>
                  <a:cubicBezTo>
                    <a:pt x="13099" y="2532"/>
                    <a:pt x="13078" y="2637"/>
                    <a:pt x="13015" y="2700"/>
                  </a:cubicBezTo>
                  <a:cubicBezTo>
                    <a:pt x="12367" y="3808"/>
                    <a:pt x="12032" y="5085"/>
                    <a:pt x="11362" y="6215"/>
                  </a:cubicBezTo>
                  <a:cubicBezTo>
                    <a:pt x="11049" y="6759"/>
                    <a:pt x="10714" y="7282"/>
                    <a:pt x="10191" y="7658"/>
                  </a:cubicBezTo>
                  <a:cubicBezTo>
                    <a:pt x="9793" y="7909"/>
                    <a:pt x="9437" y="8223"/>
                    <a:pt x="9103" y="8537"/>
                  </a:cubicBezTo>
                  <a:cubicBezTo>
                    <a:pt x="8182" y="9353"/>
                    <a:pt x="7031" y="9583"/>
                    <a:pt x="5818" y="9583"/>
                  </a:cubicBezTo>
                  <a:cubicBezTo>
                    <a:pt x="5357" y="9583"/>
                    <a:pt x="4855" y="9500"/>
                    <a:pt x="4395" y="9479"/>
                  </a:cubicBezTo>
                  <a:cubicBezTo>
                    <a:pt x="3788" y="9458"/>
                    <a:pt x="3265" y="9249"/>
                    <a:pt x="2742" y="8893"/>
                  </a:cubicBezTo>
                  <a:cubicBezTo>
                    <a:pt x="2010" y="8412"/>
                    <a:pt x="1361" y="7805"/>
                    <a:pt x="838" y="7073"/>
                  </a:cubicBezTo>
                  <a:cubicBezTo>
                    <a:pt x="482" y="6570"/>
                    <a:pt x="252" y="6047"/>
                    <a:pt x="210" y="5440"/>
                  </a:cubicBezTo>
                  <a:cubicBezTo>
                    <a:pt x="168" y="5168"/>
                    <a:pt x="168" y="4876"/>
                    <a:pt x="126" y="4583"/>
                  </a:cubicBezTo>
                  <a:cubicBezTo>
                    <a:pt x="1" y="3767"/>
                    <a:pt x="22" y="2992"/>
                    <a:pt x="440" y="2260"/>
                  </a:cubicBezTo>
                  <a:cubicBezTo>
                    <a:pt x="545" y="2072"/>
                    <a:pt x="587" y="1842"/>
                    <a:pt x="691" y="1528"/>
                  </a:cubicBezTo>
                  <a:close/>
                  <a:moveTo>
                    <a:pt x="1821" y="2155"/>
                  </a:moveTo>
                  <a:cubicBezTo>
                    <a:pt x="1382" y="2992"/>
                    <a:pt x="1173" y="3850"/>
                    <a:pt x="1382" y="4771"/>
                  </a:cubicBezTo>
                  <a:cubicBezTo>
                    <a:pt x="1403" y="4834"/>
                    <a:pt x="1403" y="4896"/>
                    <a:pt x="1403" y="4959"/>
                  </a:cubicBezTo>
                  <a:cubicBezTo>
                    <a:pt x="1528" y="6549"/>
                    <a:pt x="2637" y="7407"/>
                    <a:pt x="3893" y="8140"/>
                  </a:cubicBezTo>
                  <a:cubicBezTo>
                    <a:pt x="3935" y="8181"/>
                    <a:pt x="4018" y="8202"/>
                    <a:pt x="4081" y="8202"/>
                  </a:cubicBezTo>
                  <a:cubicBezTo>
                    <a:pt x="5023" y="8307"/>
                    <a:pt x="5922" y="8453"/>
                    <a:pt x="6864" y="8286"/>
                  </a:cubicBezTo>
                  <a:cubicBezTo>
                    <a:pt x="7261" y="8202"/>
                    <a:pt x="7680" y="8077"/>
                    <a:pt x="8015" y="7868"/>
                  </a:cubicBezTo>
                  <a:cubicBezTo>
                    <a:pt x="8642" y="7470"/>
                    <a:pt x="9249" y="6968"/>
                    <a:pt x="9856" y="6529"/>
                  </a:cubicBezTo>
                  <a:cubicBezTo>
                    <a:pt x="10002" y="6424"/>
                    <a:pt x="10149" y="6257"/>
                    <a:pt x="10253" y="6110"/>
                  </a:cubicBezTo>
                  <a:cubicBezTo>
                    <a:pt x="10777" y="5148"/>
                    <a:pt x="11509" y="4269"/>
                    <a:pt x="11781" y="3181"/>
                  </a:cubicBezTo>
                  <a:cubicBezTo>
                    <a:pt x="11823" y="3013"/>
                    <a:pt x="11886" y="2867"/>
                    <a:pt x="11990" y="2762"/>
                  </a:cubicBezTo>
                  <a:cubicBezTo>
                    <a:pt x="12199" y="2490"/>
                    <a:pt x="12325" y="2260"/>
                    <a:pt x="12367" y="1904"/>
                  </a:cubicBezTo>
                  <a:cubicBezTo>
                    <a:pt x="12388" y="1549"/>
                    <a:pt x="12555" y="1235"/>
                    <a:pt x="12660" y="858"/>
                  </a:cubicBezTo>
                  <a:cubicBezTo>
                    <a:pt x="11865" y="921"/>
                    <a:pt x="11153" y="963"/>
                    <a:pt x="10484" y="1047"/>
                  </a:cubicBezTo>
                  <a:cubicBezTo>
                    <a:pt x="9333" y="1214"/>
                    <a:pt x="8203" y="1339"/>
                    <a:pt x="7073" y="1570"/>
                  </a:cubicBezTo>
                  <a:cubicBezTo>
                    <a:pt x="6173" y="1758"/>
                    <a:pt x="5274" y="1946"/>
                    <a:pt x="4332" y="1946"/>
                  </a:cubicBezTo>
                  <a:cubicBezTo>
                    <a:pt x="3725" y="1946"/>
                    <a:pt x="3098" y="2009"/>
                    <a:pt x="2512" y="2030"/>
                  </a:cubicBezTo>
                  <a:cubicBezTo>
                    <a:pt x="2240" y="2093"/>
                    <a:pt x="2010" y="2135"/>
                    <a:pt x="1821" y="215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9" name="Google Shape;489;p19"/>
            <p:cNvSpPr/>
            <p:nvPr/>
          </p:nvSpPr>
          <p:spPr>
            <a:xfrm>
              <a:off x="5998650" y="3454850"/>
              <a:ext cx="40825" cy="40825"/>
            </a:xfrm>
            <a:custGeom>
              <a:avLst/>
              <a:gdLst/>
              <a:ahLst/>
              <a:cxnLst/>
              <a:rect l="l" t="t" r="r" b="b"/>
              <a:pathLst>
                <a:path w="1633" h="1633" extrusionOk="0">
                  <a:moveTo>
                    <a:pt x="733" y="22"/>
                  </a:moveTo>
                  <a:cubicBezTo>
                    <a:pt x="1235" y="1"/>
                    <a:pt x="1549" y="189"/>
                    <a:pt x="1570" y="629"/>
                  </a:cubicBezTo>
                  <a:cubicBezTo>
                    <a:pt x="1633" y="1152"/>
                    <a:pt x="1256" y="1570"/>
                    <a:pt x="775" y="1591"/>
                  </a:cubicBezTo>
                  <a:cubicBezTo>
                    <a:pt x="377" y="1633"/>
                    <a:pt x="84" y="1361"/>
                    <a:pt x="63" y="963"/>
                  </a:cubicBezTo>
                  <a:cubicBezTo>
                    <a:pt x="1" y="377"/>
                    <a:pt x="252" y="85"/>
                    <a:pt x="733" y="2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0" name="Google Shape;490;p19"/>
            <p:cNvSpPr/>
            <p:nvPr/>
          </p:nvSpPr>
          <p:spPr>
            <a:xfrm>
              <a:off x="6302050" y="3439175"/>
              <a:ext cx="35600" cy="40825"/>
            </a:xfrm>
            <a:custGeom>
              <a:avLst/>
              <a:gdLst/>
              <a:ahLst/>
              <a:cxnLst/>
              <a:rect l="l" t="t" r="r" b="b"/>
              <a:pathLst>
                <a:path w="1424" h="1633" extrusionOk="0">
                  <a:moveTo>
                    <a:pt x="1360" y="816"/>
                  </a:moveTo>
                  <a:cubicBezTo>
                    <a:pt x="1423" y="1360"/>
                    <a:pt x="1214" y="1632"/>
                    <a:pt x="712" y="1632"/>
                  </a:cubicBezTo>
                  <a:cubicBezTo>
                    <a:pt x="398" y="1632"/>
                    <a:pt x="168" y="1444"/>
                    <a:pt x="84" y="1130"/>
                  </a:cubicBezTo>
                  <a:cubicBezTo>
                    <a:pt x="63" y="1004"/>
                    <a:pt x="42" y="858"/>
                    <a:pt x="42" y="732"/>
                  </a:cubicBezTo>
                  <a:cubicBezTo>
                    <a:pt x="0" y="293"/>
                    <a:pt x="210" y="63"/>
                    <a:pt x="607" y="21"/>
                  </a:cubicBezTo>
                  <a:cubicBezTo>
                    <a:pt x="1026" y="0"/>
                    <a:pt x="1298" y="209"/>
                    <a:pt x="1360" y="628"/>
                  </a:cubicBezTo>
                  <a:cubicBezTo>
                    <a:pt x="1339" y="691"/>
                    <a:pt x="1339" y="732"/>
                    <a:pt x="1360" y="81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1" name="Google Shape;491;p19"/>
            <p:cNvSpPr/>
            <p:nvPr/>
          </p:nvSpPr>
          <p:spPr>
            <a:xfrm>
              <a:off x="6261775" y="3961200"/>
              <a:ext cx="28775" cy="29850"/>
            </a:xfrm>
            <a:custGeom>
              <a:avLst/>
              <a:gdLst/>
              <a:ahLst/>
              <a:cxnLst/>
              <a:rect l="l" t="t" r="r" b="b"/>
              <a:pathLst>
                <a:path w="1151" h="1194" extrusionOk="0">
                  <a:moveTo>
                    <a:pt x="670" y="1"/>
                  </a:moveTo>
                  <a:cubicBezTo>
                    <a:pt x="1067" y="440"/>
                    <a:pt x="1151" y="691"/>
                    <a:pt x="984" y="880"/>
                  </a:cubicBezTo>
                  <a:cubicBezTo>
                    <a:pt x="732" y="1194"/>
                    <a:pt x="398" y="1173"/>
                    <a:pt x="0" y="984"/>
                  </a:cubicBezTo>
                  <a:cubicBezTo>
                    <a:pt x="188" y="587"/>
                    <a:pt x="335" y="273"/>
                    <a:pt x="670" y="1"/>
                  </a:cubicBezTo>
                  <a:close/>
                </a:path>
              </a:pathLst>
            </a:custGeom>
            <a:solidFill>
              <a:srgbClr val="2025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2" name="Google Shape;492;p19"/>
            <p:cNvSpPr/>
            <p:nvPr/>
          </p:nvSpPr>
          <p:spPr>
            <a:xfrm>
              <a:off x="6447475" y="3959125"/>
              <a:ext cx="24075" cy="26700"/>
            </a:xfrm>
            <a:custGeom>
              <a:avLst/>
              <a:gdLst/>
              <a:ahLst/>
              <a:cxnLst/>
              <a:rect l="l" t="t" r="r" b="b"/>
              <a:pathLst>
                <a:path w="963" h="1068" extrusionOk="0">
                  <a:moveTo>
                    <a:pt x="502" y="1067"/>
                  </a:moveTo>
                  <a:cubicBezTo>
                    <a:pt x="209" y="1067"/>
                    <a:pt x="0" y="816"/>
                    <a:pt x="21" y="461"/>
                  </a:cubicBezTo>
                  <a:cubicBezTo>
                    <a:pt x="21" y="230"/>
                    <a:pt x="209" y="42"/>
                    <a:pt x="419" y="21"/>
                  </a:cubicBezTo>
                  <a:cubicBezTo>
                    <a:pt x="711" y="0"/>
                    <a:pt x="963" y="293"/>
                    <a:pt x="942" y="565"/>
                  </a:cubicBezTo>
                  <a:cubicBezTo>
                    <a:pt x="963" y="858"/>
                    <a:pt x="753" y="1067"/>
                    <a:pt x="502" y="1067"/>
                  </a:cubicBezTo>
                  <a:close/>
                </a:path>
              </a:pathLst>
            </a:custGeom>
            <a:solidFill>
              <a:srgbClr val="2025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3" name="Google Shape;493;p19"/>
            <p:cNvSpPr/>
            <p:nvPr/>
          </p:nvSpPr>
          <p:spPr>
            <a:xfrm>
              <a:off x="6319300" y="4026600"/>
              <a:ext cx="103600" cy="90525"/>
            </a:xfrm>
            <a:custGeom>
              <a:avLst/>
              <a:gdLst/>
              <a:ahLst/>
              <a:cxnLst/>
              <a:rect l="l" t="t" r="r" b="b"/>
              <a:pathLst>
                <a:path w="4144" h="3621" extrusionOk="0">
                  <a:moveTo>
                    <a:pt x="1654" y="2616"/>
                  </a:moveTo>
                  <a:cubicBezTo>
                    <a:pt x="1654" y="2114"/>
                    <a:pt x="2030" y="1716"/>
                    <a:pt x="1800" y="1151"/>
                  </a:cubicBezTo>
                  <a:cubicBezTo>
                    <a:pt x="1591" y="1088"/>
                    <a:pt x="1361" y="1005"/>
                    <a:pt x="1131" y="942"/>
                  </a:cubicBezTo>
                  <a:cubicBezTo>
                    <a:pt x="921" y="858"/>
                    <a:pt x="817" y="691"/>
                    <a:pt x="838" y="461"/>
                  </a:cubicBezTo>
                  <a:cubicBezTo>
                    <a:pt x="838" y="251"/>
                    <a:pt x="963" y="63"/>
                    <a:pt x="1152" y="42"/>
                  </a:cubicBezTo>
                  <a:cubicBezTo>
                    <a:pt x="1444" y="0"/>
                    <a:pt x="1716" y="0"/>
                    <a:pt x="2009" y="42"/>
                  </a:cubicBezTo>
                  <a:cubicBezTo>
                    <a:pt x="2407" y="105"/>
                    <a:pt x="2533" y="272"/>
                    <a:pt x="2491" y="733"/>
                  </a:cubicBezTo>
                  <a:cubicBezTo>
                    <a:pt x="2491" y="879"/>
                    <a:pt x="2428" y="1047"/>
                    <a:pt x="2449" y="1193"/>
                  </a:cubicBezTo>
                  <a:cubicBezTo>
                    <a:pt x="2512" y="1632"/>
                    <a:pt x="2637" y="2093"/>
                    <a:pt x="2323" y="2427"/>
                  </a:cubicBezTo>
                  <a:cubicBezTo>
                    <a:pt x="2533" y="2658"/>
                    <a:pt x="2616" y="2553"/>
                    <a:pt x="2721" y="2469"/>
                  </a:cubicBezTo>
                  <a:lnTo>
                    <a:pt x="3662" y="1611"/>
                  </a:lnTo>
                  <a:cubicBezTo>
                    <a:pt x="4081" y="1946"/>
                    <a:pt x="4144" y="2197"/>
                    <a:pt x="3997" y="2448"/>
                  </a:cubicBezTo>
                  <a:cubicBezTo>
                    <a:pt x="3621" y="3034"/>
                    <a:pt x="3160" y="3495"/>
                    <a:pt x="2428" y="3557"/>
                  </a:cubicBezTo>
                  <a:cubicBezTo>
                    <a:pt x="2240" y="3578"/>
                    <a:pt x="2030" y="3578"/>
                    <a:pt x="1842" y="3578"/>
                  </a:cubicBezTo>
                  <a:cubicBezTo>
                    <a:pt x="1403" y="3620"/>
                    <a:pt x="1005" y="3557"/>
                    <a:pt x="691" y="3202"/>
                  </a:cubicBezTo>
                  <a:cubicBezTo>
                    <a:pt x="566" y="3076"/>
                    <a:pt x="377" y="2992"/>
                    <a:pt x="210" y="2867"/>
                  </a:cubicBezTo>
                  <a:cubicBezTo>
                    <a:pt x="43" y="2762"/>
                    <a:pt x="1" y="2574"/>
                    <a:pt x="105" y="2448"/>
                  </a:cubicBezTo>
                  <a:cubicBezTo>
                    <a:pt x="147" y="2365"/>
                    <a:pt x="315" y="2302"/>
                    <a:pt x="419" y="2302"/>
                  </a:cubicBezTo>
                  <a:cubicBezTo>
                    <a:pt x="670" y="2323"/>
                    <a:pt x="921" y="2427"/>
                    <a:pt x="1172" y="2511"/>
                  </a:cubicBezTo>
                  <a:cubicBezTo>
                    <a:pt x="1277" y="2490"/>
                    <a:pt x="1403" y="2553"/>
                    <a:pt x="1654" y="2616"/>
                  </a:cubicBezTo>
                  <a:close/>
                </a:path>
              </a:pathLst>
            </a:custGeom>
            <a:solidFill>
              <a:srgbClr val="2025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494" name="Google Shape;494;p19"/>
            <p:cNvGrpSpPr/>
            <p:nvPr/>
          </p:nvGrpSpPr>
          <p:grpSpPr>
            <a:xfrm rot="7898840" flipH="1">
              <a:off x="6725736" y="3514604"/>
              <a:ext cx="296605" cy="308105"/>
              <a:chOff x="7653400" y="2205913"/>
              <a:chExt cx="296625" cy="308125"/>
            </a:xfrm>
          </p:grpSpPr>
          <p:sp>
            <p:nvSpPr>
              <p:cNvPr id="495" name="Google Shape;495;p19"/>
              <p:cNvSpPr/>
              <p:nvPr/>
            </p:nvSpPr>
            <p:spPr>
              <a:xfrm>
                <a:off x="7774250" y="2463788"/>
                <a:ext cx="175775" cy="50250"/>
              </a:xfrm>
              <a:custGeom>
                <a:avLst/>
                <a:gdLst/>
                <a:ahLst/>
                <a:cxnLst/>
                <a:rect l="l" t="t" r="r" b="b"/>
                <a:pathLst>
                  <a:path w="7031" h="2010" extrusionOk="0">
                    <a:moveTo>
                      <a:pt x="1088" y="2009"/>
                    </a:moveTo>
                    <a:cubicBezTo>
                      <a:pt x="795" y="1967"/>
                      <a:pt x="565" y="1905"/>
                      <a:pt x="293" y="1842"/>
                    </a:cubicBezTo>
                    <a:cubicBezTo>
                      <a:pt x="105" y="1779"/>
                      <a:pt x="0" y="1654"/>
                      <a:pt x="0" y="1444"/>
                    </a:cubicBezTo>
                    <a:cubicBezTo>
                      <a:pt x="0" y="1256"/>
                      <a:pt x="167" y="1047"/>
                      <a:pt x="377" y="1047"/>
                    </a:cubicBezTo>
                    <a:cubicBezTo>
                      <a:pt x="900" y="1068"/>
                      <a:pt x="1360" y="858"/>
                      <a:pt x="1862" y="754"/>
                    </a:cubicBezTo>
                    <a:cubicBezTo>
                      <a:pt x="2051" y="712"/>
                      <a:pt x="2260" y="649"/>
                      <a:pt x="2469" y="691"/>
                    </a:cubicBezTo>
                    <a:cubicBezTo>
                      <a:pt x="3013" y="733"/>
                      <a:pt x="3557" y="607"/>
                      <a:pt x="4059" y="440"/>
                    </a:cubicBezTo>
                    <a:cubicBezTo>
                      <a:pt x="4687" y="273"/>
                      <a:pt x="5336" y="210"/>
                      <a:pt x="5963" y="84"/>
                    </a:cubicBezTo>
                    <a:cubicBezTo>
                      <a:pt x="6256" y="1"/>
                      <a:pt x="6549" y="105"/>
                      <a:pt x="6779" y="231"/>
                    </a:cubicBezTo>
                    <a:cubicBezTo>
                      <a:pt x="6947" y="335"/>
                      <a:pt x="7030" y="503"/>
                      <a:pt x="6989" y="649"/>
                    </a:cubicBezTo>
                    <a:cubicBezTo>
                      <a:pt x="6926" y="796"/>
                      <a:pt x="6821" y="921"/>
                      <a:pt x="6717" y="963"/>
                    </a:cubicBezTo>
                    <a:cubicBezTo>
                      <a:pt x="6445" y="1068"/>
                      <a:pt x="6131" y="1172"/>
                      <a:pt x="5817" y="1172"/>
                    </a:cubicBezTo>
                    <a:cubicBezTo>
                      <a:pt x="5043" y="1214"/>
                      <a:pt x="4373" y="1486"/>
                      <a:pt x="3641" y="1591"/>
                    </a:cubicBezTo>
                    <a:cubicBezTo>
                      <a:pt x="3432" y="1633"/>
                      <a:pt x="3243" y="1695"/>
                      <a:pt x="3055" y="1695"/>
                    </a:cubicBezTo>
                    <a:cubicBezTo>
                      <a:pt x="2490" y="1675"/>
                      <a:pt x="1946" y="1758"/>
                      <a:pt x="1381" y="1947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96" name="Google Shape;496;p19"/>
              <p:cNvSpPr/>
              <p:nvPr/>
            </p:nvSpPr>
            <p:spPr>
              <a:xfrm>
                <a:off x="7747575" y="2299013"/>
                <a:ext cx="115100" cy="84250"/>
              </a:xfrm>
              <a:custGeom>
                <a:avLst/>
                <a:gdLst/>
                <a:ahLst/>
                <a:cxnLst/>
                <a:rect l="l" t="t" r="r" b="b"/>
                <a:pathLst>
                  <a:path w="4604" h="3370" extrusionOk="0">
                    <a:moveTo>
                      <a:pt x="3955" y="1"/>
                    </a:moveTo>
                    <a:cubicBezTo>
                      <a:pt x="4143" y="22"/>
                      <a:pt x="4268" y="63"/>
                      <a:pt x="4373" y="84"/>
                    </a:cubicBezTo>
                    <a:cubicBezTo>
                      <a:pt x="4499" y="105"/>
                      <a:pt x="4603" y="315"/>
                      <a:pt x="4520" y="419"/>
                    </a:cubicBezTo>
                    <a:cubicBezTo>
                      <a:pt x="4247" y="838"/>
                      <a:pt x="4038" y="1340"/>
                      <a:pt x="3536" y="1570"/>
                    </a:cubicBezTo>
                    <a:cubicBezTo>
                      <a:pt x="3348" y="1654"/>
                      <a:pt x="3159" y="1737"/>
                      <a:pt x="3013" y="1863"/>
                    </a:cubicBezTo>
                    <a:cubicBezTo>
                      <a:pt x="2427" y="2428"/>
                      <a:pt x="1653" y="2700"/>
                      <a:pt x="1004" y="3160"/>
                    </a:cubicBezTo>
                    <a:cubicBezTo>
                      <a:pt x="900" y="3244"/>
                      <a:pt x="732" y="3307"/>
                      <a:pt x="607" y="3328"/>
                    </a:cubicBezTo>
                    <a:cubicBezTo>
                      <a:pt x="418" y="3369"/>
                      <a:pt x="272" y="3328"/>
                      <a:pt x="126" y="3160"/>
                    </a:cubicBezTo>
                    <a:cubicBezTo>
                      <a:pt x="21" y="3014"/>
                      <a:pt x="0" y="2825"/>
                      <a:pt x="105" y="2700"/>
                    </a:cubicBezTo>
                    <a:cubicBezTo>
                      <a:pt x="377" y="2407"/>
                      <a:pt x="628" y="2072"/>
                      <a:pt x="962" y="1884"/>
                    </a:cubicBezTo>
                    <a:cubicBezTo>
                      <a:pt x="1423" y="1633"/>
                      <a:pt x="1883" y="1382"/>
                      <a:pt x="2260" y="1047"/>
                    </a:cubicBezTo>
                    <a:cubicBezTo>
                      <a:pt x="2615" y="712"/>
                      <a:pt x="3118" y="607"/>
                      <a:pt x="3431" y="210"/>
                    </a:cubicBezTo>
                    <a:cubicBezTo>
                      <a:pt x="3578" y="84"/>
                      <a:pt x="3829" y="63"/>
                      <a:pt x="3955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97" name="Google Shape;497;p19"/>
              <p:cNvSpPr/>
              <p:nvPr/>
            </p:nvSpPr>
            <p:spPr>
              <a:xfrm>
                <a:off x="7653400" y="2205913"/>
                <a:ext cx="36650" cy="138125"/>
              </a:xfrm>
              <a:custGeom>
                <a:avLst/>
                <a:gdLst/>
                <a:ahLst/>
                <a:cxnLst/>
                <a:rect l="l" t="t" r="r" b="b"/>
                <a:pathLst>
                  <a:path w="1466" h="5525" extrusionOk="0">
                    <a:moveTo>
                      <a:pt x="1444" y="1277"/>
                    </a:moveTo>
                    <a:cubicBezTo>
                      <a:pt x="1319" y="2365"/>
                      <a:pt x="1214" y="3536"/>
                      <a:pt x="1047" y="4687"/>
                    </a:cubicBezTo>
                    <a:cubicBezTo>
                      <a:pt x="1026" y="4875"/>
                      <a:pt x="942" y="5085"/>
                      <a:pt x="838" y="5231"/>
                    </a:cubicBezTo>
                    <a:cubicBezTo>
                      <a:pt x="754" y="5399"/>
                      <a:pt x="587" y="5524"/>
                      <a:pt x="419" y="5461"/>
                    </a:cubicBezTo>
                    <a:cubicBezTo>
                      <a:pt x="294" y="5399"/>
                      <a:pt x="126" y="5231"/>
                      <a:pt x="84" y="5106"/>
                    </a:cubicBezTo>
                    <a:cubicBezTo>
                      <a:pt x="1" y="4938"/>
                      <a:pt x="1" y="4708"/>
                      <a:pt x="22" y="4499"/>
                    </a:cubicBezTo>
                    <a:cubicBezTo>
                      <a:pt x="105" y="3808"/>
                      <a:pt x="168" y="3097"/>
                      <a:pt x="273" y="2386"/>
                    </a:cubicBezTo>
                    <a:cubicBezTo>
                      <a:pt x="336" y="1842"/>
                      <a:pt x="419" y="1318"/>
                      <a:pt x="503" y="774"/>
                    </a:cubicBezTo>
                    <a:cubicBezTo>
                      <a:pt x="524" y="670"/>
                      <a:pt x="524" y="523"/>
                      <a:pt x="545" y="419"/>
                    </a:cubicBezTo>
                    <a:cubicBezTo>
                      <a:pt x="628" y="168"/>
                      <a:pt x="817" y="0"/>
                      <a:pt x="1026" y="0"/>
                    </a:cubicBezTo>
                    <a:cubicBezTo>
                      <a:pt x="1235" y="0"/>
                      <a:pt x="1382" y="210"/>
                      <a:pt x="1424" y="482"/>
                    </a:cubicBezTo>
                    <a:cubicBezTo>
                      <a:pt x="1465" y="754"/>
                      <a:pt x="1444" y="963"/>
                      <a:pt x="1444" y="1277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pic>
        <p:nvPicPr>
          <p:cNvPr id="498" name="Google Shape;498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5">
            <a:off x="6267599" y="311199"/>
            <a:ext cx="2264027" cy="3396900"/>
          </a:xfrm>
          <a:prstGeom prst="rect">
            <a:avLst/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499" name="Google Shape;499;p19"/>
          <p:cNvSpPr txBox="1"/>
          <p:nvPr/>
        </p:nvSpPr>
        <p:spPr>
          <a:xfrm>
            <a:off x="6269000" y="3781275"/>
            <a:ext cx="28512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Patrick Hand"/>
                <a:ea typeface="Patrick Hand"/>
                <a:cs typeface="Patrick Hand"/>
                <a:sym typeface="Patrick Hand"/>
              </a:rPr>
              <a:t>This is the first aid area…</a:t>
            </a:r>
            <a:endParaRPr sz="1800">
              <a:latin typeface="Patrick Hand"/>
              <a:ea typeface="Patrick Hand"/>
              <a:cs typeface="Patrick Hand"/>
              <a:sym typeface="Patrick Hand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4" name="Google Shape;504;p2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2720">
                <a:latin typeface="Patrick Hand"/>
                <a:ea typeface="Patrick Hand"/>
                <a:cs typeface="Patrick Hand"/>
                <a:sym typeface="Patrick Hand"/>
              </a:rPr>
              <a:t>Other places I might spend time are…</a:t>
            </a:r>
            <a:endParaRPr sz="2720">
              <a:latin typeface="Patrick Hand"/>
              <a:ea typeface="Patrick Hand"/>
              <a:cs typeface="Patrick Hand"/>
              <a:sym typeface="Patrick Hand"/>
            </a:endParaRPr>
          </a:p>
        </p:txBody>
      </p:sp>
      <p:pic>
        <p:nvPicPr>
          <p:cNvPr id="505" name="Google Shape;505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78025" y="1662017"/>
            <a:ext cx="4001874" cy="2667258"/>
          </a:xfrm>
          <a:prstGeom prst="rect">
            <a:avLst/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506" name="Google Shape;506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1700" y="1662000"/>
            <a:ext cx="4001874" cy="2667275"/>
          </a:xfrm>
          <a:prstGeom prst="rect">
            <a:avLst/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507" name="Google Shape;507;p20"/>
          <p:cNvSpPr txBox="1"/>
          <p:nvPr/>
        </p:nvSpPr>
        <p:spPr>
          <a:xfrm>
            <a:off x="672125" y="1138500"/>
            <a:ext cx="3091800" cy="44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>
                <a:latin typeface="Patrick Hand"/>
                <a:ea typeface="Patrick Hand"/>
                <a:cs typeface="Patrick Hand"/>
                <a:sym typeface="Patrick Hand"/>
              </a:rPr>
              <a:t>The Library</a:t>
            </a:r>
            <a:endParaRPr sz="1700">
              <a:latin typeface="Patrick Hand"/>
              <a:ea typeface="Patrick Hand"/>
              <a:cs typeface="Patrick Hand"/>
              <a:sym typeface="Patrick Hand"/>
            </a:endParaRPr>
          </a:p>
        </p:txBody>
      </p:sp>
      <p:sp>
        <p:nvSpPr>
          <p:cNvPr id="508" name="Google Shape;508;p20"/>
          <p:cNvSpPr txBox="1"/>
          <p:nvPr/>
        </p:nvSpPr>
        <p:spPr>
          <a:xfrm>
            <a:off x="5182075" y="1138500"/>
            <a:ext cx="3091800" cy="44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 dirty="0">
                <a:latin typeface="Patrick Hand"/>
                <a:ea typeface="Patrick Hand"/>
                <a:cs typeface="Patrick Hand"/>
                <a:sym typeface="Patrick Hand"/>
              </a:rPr>
              <a:t>The </a:t>
            </a:r>
            <a:r>
              <a:rPr lang="en-GB" sz="1700" dirty="0" smtClean="0">
                <a:latin typeface="Patrick Hand"/>
                <a:ea typeface="Patrick Hand"/>
                <a:cs typeface="Patrick Hand"/>
                <a:sym typeface="Patrick Hand"/>
              </a:rPr>
              <a:t>After School Club</a:t>
            </a:r>
            <a:endParaRPr sz="1700" dirty="0">
              <a:latin typeface="Patrick Hand"/>
              <a:ea typeface="Patrick Hand"/>
              <a:cs typeface="Patrick Hand"/>
              <a:sym typeface="Patrick Hand"/>
            </a:endParaRPr>
          </a:p>
        </p:txBody>
      </p:sp>
      <p:grpSp>
        <p:nvGrpSpPr>
          <p:cNvPr id="509" name="Google Shape;509;p20"/>
          <p:cNvGrpSpPr/>
          <p:nvPr/>
        </p:nvGrpSpPr>
        <p:grpSpPr>
          <a:xfrm>
            <a:off x="1073957" y="2924147"/>
            <a:ext cx="891502" cy="1113502"/>
            <a:chOff x="5873175" y="2230500"/>
            <a:chExt cx="1824604" cy="2278965"/>
          </a:xfrm>
        </p:grpSpPr>
        <p:sp>
          <p:nvSpPr>
            <p:cNvPr id="510" name="Google Shape;510;p20"/>
            <p:cNvSpPr/>
            <p:nvPr/>
          </p:nvSpPr>
          <p:spPr>
            <a:xfrm flipH="1">
              <a:off x="6511474" y="3161230"/>
              <a:ext cx="1061845" cy="1100026"/>
            </a:xfrm>
            <a:custGeom>
              <a:avLst/>
              <a:gdLst/>
              <a:ahLst/>
              <a:cxnLst/>
              <a:rect l="l" t="t" r="r" b="b"/>
              <a:pathLst>
                <a:path w="33206" h="34400" extrusionOk="0">
                  <a:moveTo>
                    <a:pt x="31511" y="33206"/>
                  </a:moveTo>
                  <a:cubicBezTo>
                    <a:pt x="30528" y="33248"/>
                    <a:pt x="29586" y="33416"/>
                    <a:pt x="28644" y="33688"/>
                  </a:cubicBezTo>
                  <a:cubicBezTo>
                    <a:pt x="28331" y="33792"/>
                    <a:pt x="27954" y="33792"/>
                    <a:pt x="27619" y="33792"/>
                  </a:cubicBezTo>
                  <a:cubicBezTo>
                    <a:pt x="25924" y="33792"/>
                    <a:pt x="24188" y="33813"/>
                    <a:pt x="22493" y="33792"/>
                  </a:cubicBezTo>
                  <a:cubicBezTo>
                    <a:pt x="21530" y="33792"/>
                    <a:pt x="20589" y="33876"/>
                    <a:pt x="19626" y="34023"/>
                  </a:cubicBezTo>
                  <a:cubicBezTo>
                    <a:pt x="19375" y="34085"/>
                    <a:pt x="19124" y="34106"/>
                    <a:pt x="18894" y="34106"/>
                  </a:cubicBezTo>
                  <a:cubicBezTo>
                    <a:pt x="18329" y="34106"/>
                    <a:pt x="17785" y="34127"/>
                    <a:pt x="17241" y="34295"/>
                  </a:cubicBezTo>
                  <a:cubicBezTo>
                    <a:pt x="16927" y="34357"/>
                    <a:pt x="16551" y="34357"/>
                    <a:pt x="16216" y="34357"/>
                  </a:cubicBezTo>
                  <a:cubicBezTo>
                    <a:pt x="14626" y="34399"/>
                    <a:pt x="13056" y="34357"/>
                    <a:pt x="11445" y="34399"/>
                  </a:cubicBezTo>
                  <a:cubicBezTo>
                    <a:pt x="10901" y="34399"/>
                    <a:pt x="10399" y="34315"/>
                    <a:pt x="9918" y="34106"/>
                  </a:cubicBezTo>
                  <a:cubicBezTo>
                    <a:pt x="9604" y="33981"/>
                    <a:pt x="9248" y="33876"/>
                    <a:pt x="8934" y="33834"/>
                  </a:cubicBezTo>
                  <a:cubicBezTo>
                    <a:pt x="8077" y="33792"/>
                    <a:pt x="7365" y="33416"/>
                    <a:pt x="6779" y="32893"/>
                  </a:cubicBezTo>
                  <a:cubicBezTo>
                    <a:pt x="5880" y="32118"/>
                    <a:pt x="5043" y="31302"/>
                    <a:pt x="4331" y="30340"/>
                  </a:cubicBezTo>
                  <a:cubicBezTo>
                    <a:pt x="4164" y="30110"/>
                    <a:pt x="4017" y="29817"/>
                    <a:pt x="3871" y="29545"/>
                  </a:cubicBezTo>
                  <a:cubicBezTo>
                    <a:pt x="3850" y="29524"/>
                    <a:pt x="3850" y="29503"/>
                    <a:pt x="3850" y="29461"/>
                  </a:cubicBezTo>
                  <a:cubicBezTo>
                    <a:pt x="3599" y="29085"/>
                    <a:pt x="3285" y="28708"/>
                    <a:pt x="3139" y="28289"/>
                  </a:cubicBezTo>
                  <a:cubicBezTo>
                    <a:pt x="2950" y="27871"/>
                    <a:pt x="2867" y="27411"/>
                    <a:pt x="2616" y="27013"/>
                  </a:cubicBezTo>
                  <a:cubicBezTo>
                    <a:pt x="2385" y="26657"/>
                    <a:pt x="2197" y="26260"/>
                    <a:pt x="2092" y="25841"/>
                  </a:cubicBezTo>
                  <a:cubicBezTo>
                    <a:pt x="1716" y="24439"/>
                    <a:pt x="1381" y="23059"/>
                    <a:pt x="1067" y="21678"/>
                  </a:cubicBezTo>
                  <a:cubicBezTo>
                    <a:pt x="983" y="21280"/>
                    <a:pt x="963" y="20862"/>
                    <a:pt x="963" y="20485"/>
                  </a:cubicBezTo>
                  <a:cubicBezTo>
                    <a:pt x="1025" y="18874"/>
                    <a:pt x="837" y="17305"/>
                    <a:pt x="711" y="15735"/>
                  </a:cubicBezTo>
                  <a:cubicBezTo>
                    <a:pt x="649" y="14919"/>
                    <a:pt x="670" y="14124"/>
                    <a:pt x="628" y="13329"/>
                  </a:cubicBezTo>
                  <a:cubicBezTo>
                    <a:pt x="607" y="12806"/>
                    <a:pt x="523" y="12283"/>
                    <a:pt x="460" y="11760"/>
                  </a:cubicBezTo>
                  <a:cubicBezTo>
                    <a:pt x="419" y="11362"/>
                    <a:pt x="356" y="10944"/>
                    <a:pt x="356" y="10567"/>
                  </a:cubicBezTo>
                  <a:cubicBezTo>
                    <a:pt x="335" y="9898"/>
                    <a:pt x="335" y="9249"/>
                    <a:pt x="356" y="8600"/>
                  </a:cubicBezTo>
                  <a:cubicBezTo>
                    <a:pt x="356" y="7973"/>
                    <a:pt x="314" y="7366"/>
                    <a:pt x="147" y="6759"/>
                  </a:cubicBezTo>
                  <a:cubicBezTo>
                    <a:pt x="84" y="6508"/>
                    <a:pt x="42" y="6215"/>
                    <a:pt x="42" y="5922"/>
                  </a:cubicBezTo>
                  <a:cubicBezTo>
                    <a:pt x="21" y="4876"/>
                    <a:pt x="21" y="3809"/>
                    <a:pt x="0" y="2763"/>
                  </a:cubicBezTo>
                  <a:cubicBezTo>
                    <a:pt x="0" y="2512"/>
                    <a:pt x="42" y="2323"/>
                    <a:pt x="251" y="2114"/>
                  </a:cubicBezTo>
                  <a:cubicBezTo>
                    <a:pt x="419" y="1926"/>
                    <a:pt x="439" y="1612"/>
                    <a:pt x="544" y="1277"/>
                  </a:cubicBezTo>
                  <a:cubicBezTo>
                    <a:pt x="523" y="1298"/>
                    <a:pt x="565" y="1214"/>
                    <a:pt x="607" y="1193"/>
                  </a:cubicBezTo>
                  <a:cubicBezTo>
                    <a:pt x="2218" y="440"/>
                    <a:pt x="3913" y="1"/>
                    <a:pt x="5733" y="210"/>
                  </a:cubicBezTo>
                  <a:cubicBezTo>
                    <a:pt x="6214" y="252"/>
                    <a:pt x="6696" y="377"/>
                    <a:pt x="7030" y="796"/>
                  </a:cubicBezTo>
                  <a:cubicBezTo>
                    <a:pt x="7114" y="900"/>
                    <a:pt x="7219" y="963"/>
                    <a:pt x="7323" y="1047"/>
                  </a:cubicBezTo>
                  <a:cubicBezTo>
                    <a:pt x="8202" y="1696"/>
                    <a:pt x="8788" y="2532"/>
                    <a:pt x="8997" y="3600"/>
                  </a:cubicBezTo>
                  <a:cubicBezTo>
                    <a:pt x="9081" y="4039"/>
                    <a:pt x="9206" y="4520"/>
                    <a:pt x="9332" y="4960"/>
                  </a:cubicBezTo>
                  <a:cubicBezTo>
                    <a:pt x="9395" y="5169"/>
                    <a:pt x="9416" y="5399"/>
                    <a:pt x="9520" y="5587"/>
                  </a:cubicBezTo>
                  <a:cubicBezTo>
                    <a:pt x="10064" y="6529"/>
                    <a:pt x="10190" y="7575"/>
                    <a:pt x="10378" y="8600"/>
                  </a:cubicBezTo>
                  <a:cubicBezTo>
                    <a:pt x="10692" y="10253"/>
                    <a:pt x="10985" y="11885"/>
                    <a:pt x="11278" y="13538"/>
                  </a:cubicBezTo>
                  <a:cubicBezTo>
                    <a:pt x="11299" y="13748"/>
                    <a:pt x="11383" y="13978"/>
                    <a:pt x="11341" y="14187"/>
                  </a:cubicBezTo>
                  <a:cubicBezTo>
                    <a:pt x="11236" y="15610"/>
                    <a:pt x="11696" y="16970"/>
                    <a:pt x="12010" y="18309"/>
                  </a:cubicBezTo>
                  <a:cubicBezTo>
                    <a:pt x="12240" y="19292"/>
                    <a:pt x="12575" y="20255"/>
                    <a:pt x="12889" y="21238"/>
                  </a:cubicBezTo>
                  <a:cubicBezTo>
                    <a:pt x="12952" y="21406"/>
                    <a:pt x="13015" y="21573"/>
                    <a:pt x="13077" y="21761"/>
                  </a:cubicBezTo>
                  <a:cubicBezTo>
                    <a:pt x="13433" y="22766"/>
                    <a:pt x="14103" y="23498"/>
                    <a:pt x="15065" y="24000"/>
                  </a:cubicBezTo>
                  <a:cubicBezTo>
                    <a:pt x="15358" y="24126"/>
                    <a:pt x="15609" y="24293"/>
                    <a:pt x="15881" y="24481"/>
                  </a:cubicBezTo>
                  <a:cubicBezTo>
                    <a:pt x="16676" y="25046"/>
                    <a:pt x="17576" y="25339"/>
                    <a:pt x="18517" y="25548"/>
                  </a:cubicBezTo>
                  <a:cubicBezTo>
                    <a:pt x="18727" y="25590"/>
                    <a:pt x="18957" y="25590"/>
                    <a:pt x="19145" y="25695"/>
                  </a:cubicBezTo>
                  <a:cubicBezTo>
                    <a:pt x="19773" y="26009"/>
                    <a:pt x="20442" y="26009"/>
                    <a:pt x="21154" y="26009"/>
                  </a:cubicBezTo>
                  <a:lnTo>
                    <a:pt x="25150" y="26009"/>
                  </a:lnTo>
                  <a:cubicBezTo>
                    <a:pt x="25548" y="26009"/>
                    <a:pt x="25945" y="25904"/>
                    <a:pt x="26343" y="25862"/>
                  </a:cubicBezTo>
                  <a:cubicBezTo>
                    <a:pt x="26573" y="25841"/>
                    <a:pt x="26824" y="25758"/>
                    <a:pt x="27075" y="25758"/>
                  </a:cubicBezTo>
                  <a:cubicBezTo>
                    <a:pt x="28038" y="25758"/>
                    <a:pt x="29000" y="25779"/>
                    <a:pt x="29942" y="25758"/>
                  </a:cubicBezTo>
                  <a:cubicBezTo>
                    <a:pt x="30465" y="25737"/>
                    <a:pt x="30841" y="25946"/>
                    <a:pt x="31176" y="26302"/>
                  </a:cubicBezTo>
                  <a:cubicBezTo>
                    <a:pt x="31427" y="26595"/>
                    <a:pt x="31804" y="26804"/>
                    <a:pt x="32055" y="27118"/>
                  </a:cubicBezTo>
                  <a:cubicBezTo>
                    <a:pt x="32453" y="27578"/>
                    <a:pt x="32871" y="27997"/>
                    <a:pt x="32997" y="28666"/>
                  </a:cubicBezTo>
                  <a:cubicBezTo>
                    <a:pt x="33101" y="29231"/>
                    <a:pt x="33206" y="29817"/>
                    <a:pt x="33206" y="30403"/>
                  </a:cubicBezTo>
                  <a:cubicBezTo>
                    <a:pt x="33185" y="31072"/>
                    <a:pt x="32976" y="31616"/>
                    <a:pt x="32536" y="32077"/>
                  </a:cubicBezTo>
                  <a:cubicBezTo>
                    <a:pt x="32181" y="32432"/>
                    <a:pt x="31867" y="32851"/>
                    <a:pt x="31511" y="33206"/>
                  </a:cubicBezTo>
                  <a:close/>
                </a:path>
              </a:pathLst>
            </a:custGeom>
            <a:solidFill>
              <a:srgbClr val="DD394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1" name="Google Shape;511;p20"/>
            <p:cNvSpPr/>
            <p:nvPr/>
          </p:nvSpPr>
          <p:spPr>
            <a:xfrm flipH="1">
              <a:off x="7315031" y="4246511"/>
              <a:ext cx="95709" cy="236218"/>
            </a:xfrm>
            <a:custGeom>
              <a:avLst/>
              <a:gdLst/>
              <a:ahLst/>
              <a:cxnLst/>
              <a:rect l="l" t="t" r="r" b="b"/>
              <a:pathLst>
                <a:path w="2993" h="7387" extrusionOk="0">
                  <a:moveTo>
                    <a:pt x="1089" y="1"/>
                  </a:moveTo>
                  <a:cubicBezTo>
                    <a:pt x="1800" y="377"/>
                    <a:pt x="2365" y="670"/>
                    <a:pt x="2972" y="942"/>
                  </a:cubicBezTo>
                  <a:cubicBezTo>
                    <a:pt x="2993" y="1549"/>
                    <a:pt x="2972" y="2072"/>
                    <a:pt x="2637" y="2616"/>
                  </a:cubicBezTo>
                  <a:cubicBezTo>
                    <a:pt x="2344" y="3077"/>
                    <a:pt x="2323" y="3662"/>
                    <a:pt x="2156" y="4186"/>
                  </a:cubicBezTo>
                  <a:cubicBezTo>
                    <a:pt x="1925" y="4981"/>
                    <a:pt x="1716" y="5797"/>
                    <a:pt x="1423" y="6571"/>
                  </a:cubicBezTo>
                  <a:cubicBezTo>
                    <a:pt x="1151" y="7366"/>
                    <a:pt x="942" y="7387"/>
                    <a:pt x="210" y="6906"/>
                  </a:cubicBezTo>
                  <a:lnTo>
                    <a:pt x="105" y="6801"/>
                  </a:lnTo>
                  <a:cubicBezTo>
                    <a:pt x="42" y="6257"/>
                    <a:pt x="0" y="5692"/>
                    <a:pt x="252" y="5127"/>
                  </a:cubicBezTo>
                  <a:cubicBezTo>
                    <a:pt x="273" y="5064"/>
                    <a:pt x="314" y="4960"/>
                    <a:pt x="314" y="4876"/>
                  </a:cubicBezTo>
                  <a:cubicBezTo>
                    <a:pt x="314" y="3809"/>
                    <a:pt x="691" y="2805"/>
                    <a:pt x="900" y="1779"/>
                  </a:cubicBezTo>
                  <a:cubicBezTo>
                    <a:pt x="984" y="1445"/>
                    <a:pt x="1005" y="1110"/>
                    <a:pt x="1047" y="796"/>
                  </a:cubicBezTo>
                  <a:cubicBezTo>
                    <a:pt x="1068" y="587"/>
                    <a:pt x="1068" y="377"/>
                    <a:pt x="1089" y="1"/>
                  </a:cubicBezTo>
                  <a:close/>
                </a:path>
              </a:pathLst>
            </a:custGeom>
            <a:solidFill>
              <a:srgbClr val="48505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2" name="Google Shape;512;p20"/>
            <p:cNvSpPr/>
            <p:nvPr/>
          </p:nvSpPr>
          <p:spPr>
            <a:xfrm flipH="1">
              <a:off x="6543550" y="4263236"/>
              <a:ext cx="109747" cy="182719"/>
            </a:xfrm>
            <a:custGeom>
              <a:avLst/>
              <a:gdLst/>
              <a:ahLst/>
              <a:cxnLst/>
              <a:rect l="l" t="t" r="r" b="b"/>
              <a:pathLst>
                <a:path w="3432" h="5714" extrusionOk="0">
                  <a:moveTo>
                    <a:pt x="0" y="503"/>
                  </a:moveTo>
                  <a:cubicBezTo>
                    <a:pt x="481" y="168"/>
                    <a:pt x="1025" y="189"/>
                    <a:pt x="1548" y="1"/>
                  </a:cubicBezTo>
                  <a:cubicBezTo>
                    <a:pt x="1695" y="482"/>
                    <a:pt x="1841" y="922"/>
                    <a:pt x="1988" y="1340"/>
                  </a:cubicBezTo>
                  <a:cubicBezTo>
                    <a:pt x="2051" y="1466"/>
                    <a:pt x="2113" y="1633"/>
                    <a:pt x="2176" y="1758"/>
                  </a:cubicBezTo>
                  <a:cubicBezTo>
                    <a:pt x="2218" y="1842"/>
                    <a:pt x="2302" y="1926"/>
                    <a:pt x="2323" y="1989"/>
                  </a:cubicBezTo>
                  <a:cubicBezTo>
                    <a:pt x="2427" y="2721"/>
                    <a:pt x="2950" y="3328"/>
                    <a:pt x="3097" y="4060"/>
                  </a:cubicBezTo>
                  <a:cubicBezTo>
                    <a:pt x="3159" y="4458"/>
                    <a:pt x="3431" y="4792"/>
                    <a:pt x="3348" y="5211"/>
                  </a:cubicBezTo>
                  <a:cubicBezTo>
                    <a:pt x="3327" y="5316"/>
                    <a:pt x="3306" y="5441"/>
                    <a:pt x="3264" y="5588"/>
                  </a:cubicBezTo>
                  <a:cubicBezTo>
                    <a:pt x="2699" y="5713"/>
                    <a:pt x="2281" y="5588"/>
                    <a:pt x="1988" y="5085"/>
                  </a:cubicBezTo>
                  <a:cubicBezTo>
                    <a:pt x="1779" y="4751"/>
                    <a:pt x="1423" y="4499"/>
                    <a:pt x="1444" y="4039"/>
                  </a:cubicBezTo>
                  <a:cubicBezTo>
                    <a:pt x="1444" y="3955"/>
                    <a:pt x="1360" y="3872"/>
                    <a:pt x="1297" y="3809"/>
                  </a:cubicBezTo>
                  <a:cubicBezTo>
                    <a:pt x="1255" y="3725"/>
                    <a:pt x="1172" y="3642"/>
                    <a:pt x="1151" y="3558"/>
                  </a:cubicBezTo>
                  <a:cubicBezTo>
                    <a:pt x="921" y="3181"/>
                    <a:pt x="732" y="2763"/>
                    <a:pt x="628" y="2282"/>
                  </a:cubicBezTo>
                  <a:cubicBezTo>
                    <a:pt x="544" y="1863"/>
                    <a:pt x="251" y="1528"/>
                    <a:pt x="105" y="1110"/>
                  </a:cubicBezTo>
                  <a:cubicBezTo>
                    <a:pt x="21" y="942"/>
                    <a:pt x="21" y="712"/>
                    <a:pt x="0" y="503"/>
                  </a:cubicBezTo>
                  <a:close/>
                </a:path>
              </a:pathLst>
            </a:custGeom>
            <a:solidFill>
              <a:srgbClr val="48505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3" name="Google Shape;513;p20"/>
            <p:cNvSpPr/>
            <p:nvPr/>
          </p:nvSpPr>
          <p:spPr>
            <a:xfrm flipH="1">
              <a:off x="6473325" y="3140508"/>
              <a:ext cx="1123434" cy="1368957"/>
            </a:xfrm>
            <a:custGeom>
              <a:avLst/>
              <a:gdLst/>
              <a:ahLst/>
              <a:cxnLst/>
              <a:rect l="l" t="t" r="r" b="b"/>
              <a:pathLst>
                <a:path w="35132" h="42810" extrusionOk="0">
                  <a:moveTo>
                    <a:pt x="6299" y="33938"/>
                  </a:moveTo>
                  <a:cubicBezTo>
                    <a:pt x="6048" y="33687"/>
                    <a:pt x="5734" y="33394"/>
                    <a:pt x="5441" y="33059"/>
                  </a:cubicBezTo>
                  <a:cubicBezTo>
                    <a:pt x="4939" y="32494"/>
                    <a:pt x="4478" y="31930"/>
                    <a:pt x="3997" y="31344"/>
                  </a:cubicBezTo>
                  <a:cubicBezTo>
                    <a:pt x="3893" y="31218"/>
                    <a:pt x="3788" y="31030"/>
                    <a:pt x="3746" y="30862"/>
                  </a:cubicBezTo>
                  <a:cubicBezTo>
                    <a:pt x="3621" y="30507"/>
                    <a:pt x="3432" y="30193"/>
                    <a:pt x="3202" y="29921"/>
                  </a:cubicBezTo>
                  <a:cubicBezTo>
                    <a:pt x="3014" y="29733"/>
                    <a:pt x="2930" y="29440"/>
                    <a:pt x="2846" y="29189"/>
                  </a:cubicBezTo>
                  <a:cubicBezTo>
                    <a:pt x="2742" y="28791"/>
                    <a:pt x="2574" y="28414"/>
                    <a:pt x="2386" y="28080"/>
                  </a:cubicBezTo>
                  <a:cubicBezTo>
                    <a:pt x="2156" y="27661"/>
                    <a:pt x="1947" y="27201"/>
                    <a:pt x="1842" y="26720"/>
                  </a:cubicBezTo>
                  <a:cubicBezTo>
                    <a:pt x="1528" y="25485"/>
                    <a:pt x="1214" y="24271"/>
                    <a:pt x="942" y="23016"/>
                  </a:cubicBezTo>
                  <a:cubicBezTo>
                    <a:pt x="817" y="22409"/>
                    <a:pt x="733" y="21782"/>
                    <a:pt x="754" y="21175"/>
                  </a:cubicBezTo>
                  <a:cubicBezTo>
                    <a:pt x="796" y="19689"/>
                    <a:pt x="649" y="18204"/>
                    <a:pt x="524" y="16697"/>
                  </a:cubicBezTo>
                  <a:cubicBezTo>
                    <a:pt x="440" y="15839"/>
                    <a:pt x="503" y="14981"/>
                    <a:pt x="482" y="14082"/>
                  </a:cubicBezTo>
                  <a:cubicBezTo>
                    <a:pt x="440" y="13559"/>
                    <a:pt x="377" y="13035"/>
                    <a:pt x="336" y="12512"/>
                  </a:cubicBezTo>
                  <a:cubicBezTo>
                    <a:pt x="315" y="12157"/>
                    <a:pt x="273" y="11780"/>
                    <a:pt x="273" y="11424"/>
                  </a:cubicBezTo>
                  <a:cubicBezTo>
                    <a:pt x="273" y="10797"/>
                    <a:pt x="273" y="10190"/>
                    <a:pt x="294" y="9562"/>
                  </a:cubicBezTo>
                  <a:cubicBezTo>
                    <a:pt x="294" y="8893"/>
                    <a:pt x="294" y="8202"/>
                    <a:pt x="105" y="7533"/>
                  </a:cubicBezTo>
                  <a:cubicBezTo>
                    <a:pt x="22" y="7240"/>
                    <a:pt x="1" y="6926"/>
                    <a:pt x="1" y="6612"/>
                  </a:cubicBezTo>
                  <a:cubicBezTo>
                    <a:pt x="1" y="5503"/>
                    <a:pt x="64" y="4436"/>
                    <a:pt x="84" y="3348"/>
                  </a:cubicBezTo>
                  <a:cubicBezTo>
                    <a:pt x="84" y="3055"/>
                    <a:pt x="105" y="2783"/>
                    <a:pt x="147" y="2511"/>
                  </a:cubicBezTo>
                  <a:cubicBezTo>
                    <a:pt x="231" y="2197"/>
                    <a:pt x="252" y="1820"/>
                    <a:pt x="712" y="1779"/>
                  </a:cubicBezTo>
                  <a:cubicBezTo>
                    <a:pt x="1089" y="1193"/>
                    <a:pt x="1696" y="963"/>
                    <a:pt x="2323" y="753"/>
                  </a:cubicBezTo>
                  <a:cubicBezTo>
                    <a:pt x="3328" y="419"/>
                    <a:pt x="4311" y="0"/>
                    <a:pt x="5378" y="63"/>
                  </a:cubicBezTo>
                  <a:cubicBezTo>
                    <a:pt x="5964" y="105"/>
                    <a:pt x="6571" y="126"/>
                    <a:pt x="7136" y="167"/>
                  </a:cubicBezTo>
                  <a:cubicBezTo>
                    <a:pt x="7345" y="209"/>
                    <a:pt x="7596" y="230"/>
                    <a:pt x="7763" y="356"/>
                  </a:cubicBezTo>
                  <a:cubicBezTo>
                    <a:pt x="8370" y="795"/>
                    <a:pt x="8956" y="1235"/>
                    <a:pt x="9500" y="1737"/>
                  </a:cubicBezTo>
                  <a:cubicBezTo>
                    <a:pt x="9751" y="1946"/>
                    <a:pt x="9939" y="2260"/>
                    <a:pt x="10128" y="2532"/>
                  </a:cubicBezTo>
                  <a:cubicBezTo>
                    <a:pt x="10274" y="2783"/>
                    <a:pt x="10442" y="3055"/>
                    <a:pt x="10546" y="3348"/>
                  </a:cubicBezTo>
                  <a:cubicBezTo>
                    <a:pt x="10755" y="3996"/>
                    <a:pt x="10902" y="4645"/>
                    <a:pt x="11090" y="5294"/>
                  </a:cubicBezTo>
                  <a:cubicBezTo>
                    <a:pt x="11174" y="5587"/>
                    <a:pt x="11237" y="5901"/>
                    <a:pt x="11404" y="6173"/>
                  </a:cubicBezTo>
                  <a:cubicBezTo>
                    <a:pt x="11739" y="6758"/>
                    <a:pt x="11906" y="7428"/>
                    <a:pt x="12032" y="8098"/>
                  </a:cubicBezTo>
                  <a:cubicBezTo>
                    <a:pt x="12367" y="9960"/>
                    <a:pt x="12743" y="11822"/>
                    <a:pt x="13078" y="13663"/>
                  </a:cubicBezTo>
                  <a:cubicBezTo>
                    <a:pt x="13141" y="14019"/>
                    <a:pt x="13204" y="14354"/>
                    <a:pt x="13204" y="14688"/>
                  </a:cubicBezTo>
                  <a:cubicBezTo>
                    <a:pt x="13162" y="16048"/>
                    <a:pt x="13580" y="17325"/>
                    <a:pt x="13894" y="18622"/>
                  </a:cubicBezTo>
                  <a:cubicBezTo>
                    <a:pt x="14124" y="19606"/>
                    <a:pt x="14459" y="20568"/>
                    <a:pt x="14773" y="21551"/>
                  </a:cubicBezTo>
                  <a:cubicBezTo>
                    <a:pt x="14877" y="21865"/>
                    <a:pt x="15045" y="22179"/>
                    <a:pt x="15170" y="22493"/>
                  </a:cubicBezTo>
                  <a:cubicBezTo>
                    <a:pt x="15317" y="22911"/>
                    <a:pt x="15652" y="23225"/>
                    <a:pt x="16028" y="23435"/>
                  </a:cubicBezTo>
                  <a:cubicBezTo>
                    <a:pt x="16614" y="23769"/>
                    <a:pt x="17179" y="24167"/>
                    <a:pt x="17786" y="24481"/>
                  </a:cubicBezTo>
                  <a:cubicBezTo>
                    <a:pt x="18100" y="24648"/>
                    <a:pt x="18455" y="24753"/>
                    <a:pt x="18832" y="24857"/>
                  </a:cubicBezTo>
                  <a:cubicBezTo>
                    <a:pt x="20025" y="25171"/>
                    <a:pt x="21196" y="25632"/>
                    <a:pt x="22473" y="25548"/>
                  </a:cubicBezTo>
                  <a:cubicBezTo>
                    <a:pt x="23603" y="25464"/>
                    <a:pt x="24691" y="25527"/>
                    <a:pt x="25820" y="25527"/>
                  </a:cubicBezTo>
                  <a:cubicBezTo>
                    <a:pt x="26176" y="25527"/>
                    <a:pt x="26553" y="25485"/>
                    <a:pt x="26908" y="25360"/>
                  </a:cubicBezTo>
                  <a:cubicBezTo>
                    <a:pt x="27181" y="25255"/>
                    <a:pt x="27473" y="25234"/>
                    <a:pt x="27725" y="25234"/>
                  </a:cubicBezTo>
                  <a:cubicBezTo>
                    <a:pt x="28624" y="25213"/>
                    <a:pt x="29524" y="25234"/>
                    <a:pt x="30424" y="25234"/>
                  </a:cubicBezTo>
                  <a:cubicBezTo>
                    <a:pt x="30884" y="25234"/>
                    <a:pt x="31261" y="25380"/>
                    <a:pt x="31616" y="25632"/>
                  </a:cubicBezTo>
                  <a:cubicBezTo>
                    <a:pt x="31930" y="25862"/>
                    <a:pt x="32307" y="26050"/>
                    <a:pt x="32642" y="26280"/>
                  </a:cubicBezTo>
                  <a:cubicBezTo>
                    <a:pt x="33039" y="26594"/>
                    <a:pt x="33395" y="26908"/>
                    <a:pt x="33751" y="27243"/>
                  </a:cubicBezTo>
                  <a:cubicBezTo>
                    <a:pt x="34023" y="27536"/>
                    <a:pt x="34232" y="27870"/>
                    <a:pt x="34483" y="28184"/>
                  </a:cubicBezTo>
                  <a:cubicBezTo>
                    <a:pt x="34525" y="28268"/>
                    <a:pt x="34587" y="28352"/>
                    <a:pt x="34608" y="28414"/>
                  </a:cubicBezTo>
                  <a:cubicBezTo>
                    <a:pt x="34859" y="29461"/>
                    <a:pt x="35131" y="30549"/>
                    <a:pt x="34943" y="31637"/>
                  </a:cubicBezTo>
                  <a:cubicBezTo>
                    <a:pt x="34839" y="32222"/>
                    <a:pt x="34692" y="32787"/>
                    <a:pt x="34211" y="33206"/>
                  </a:cubicBezTo>
                  <a:cubicBezTo>
                    <a:pt x="34023" y="33373"/>
                    <a:pt x="33876" y="33582"/>
                    <a:pt x="33709" y="33750"/>
                  </a:cubicBezTo>
                  <a:cubicBezTo>
                    <a:pt x="33479" y="34022"/>
                    <a:pt x="33248" y="34231"/>
                    <a:pt x="32914" y="34357"/>
                  </a:cubicBezTo>
                  <a:cubicBezTo>
                    <a:pt x="32725" y="34419"/>
                    <a:pt x="32558" y="34524"/>
                    <a:pt x="32411" y="34629"/>
                  </a:cubicBezTo>
                  <a:cubicBezTo>
                    <a:pt x="32181" y="34775"/>
                    <a:pt x="32098" y="35005"/>
                    <a:pt x="32202" y="35277"/>
                  </a:cubicBezTo>
                  <a:cubicBezTo>
                    <a:pt x="32411" y="35738"/>
                    <a:pt x="32642" y="36219"/>
                    <a:pt x="32830" y="36721"/>
                  </a:cubicBezTo>
                  <a:cubicBezTo>
                    <a:pt x="33165" y="37579"/>
                    <a:pt x="33562" y="38416"/>
                    <a:pt x="33771" y="39295"/>
                  </a:cubicBezTo>
                  <a:cubicBezTo>
                    <a:pt x="33918" y="39860"/>
                    <a:pt x="33813" y="40487"/>
                    <a:pt x="33813" y="41052"/>
                  </a:cubicBezTo>
                  <a:cubicBezTo>
                    <a:pt x="33813" y="41324"/>
                    <a:pt x="33604" y="41533"/>
                    <a:pt x="33353" y="41554"/>
                  </a:cubicBezTo>
                  <a:cubicBezTo>
                    <a:pt x="32830" y="41575"/>
                    <a:pt x="32265" y="41638"/>
                    <a:pt x="31784" y="41554"/>
                  </a:cubicBezTo>
                  <a:cubicBezTo>
                    <a:pt x="31323" y="41492"/>
                    <a:pt x="31051" y="41136"/>
                    <a:pt x="30779" y="40759"/>
                  </a:cubicBezTo>
                  <a:cubicBezTo>
                    <a:pt x="30214" y="39964"/>
                    <a:pt x="29942" y="38981"/>
                    <a:pt x="29440" y="38144"/>
                  </a:cubicBezTo>
                  <a:cubicBezTo>
                    <a:pt x="29377" y="37391"/>
                    <a:pt x="28792" y="36826"/>
                    <a:pt x="28750" y="36051"/>
                  </a:cubicBezTo>
                  <a:cubicBezTo>
                    <a:pt x="28708" y="35779"/>
                    <a:pt x="28457" y="35591"/>
                    <a:pt x="28143" y="35591"/>
                  </a:cubicBezTo>
                  <a:lnTo>
                    <a:pt x="27494" y="35591"/>
                  </a:lnTo>
                  <a:cubicBezTo>
                    <a:pt x="26030" y="35591"/>
                    <a:pt x="24565" y="35549"/>
                    <a:pt x="23121" y="35591"/>
                  </a:cubicBezTo>
                  <a:cubicBezTo>
                    <a:pt x="22494" y="35591"/>
                    <a:pt x="21887" y="35633"/>
                    <a:pt x="21259" y="35696"/>
                  </a:cubicBezTo>
                  <a:cubicBezTo>
                    <a:pt x="20548" y="35738"/>
                    <a:pt x="19857" y="35800"/>
                    <a:pt x="19146" y="35863"/>
                  </a:cubicBezTo>
                  <a:cubicBezTo>
                    <a:pt x="19020" y="35863"/>
                    <a:pt x="18874" y="35863"/>
                    <a:pt x="18769" y="35926"/>
                  </a:cubicBezTo>
                  <a:cubicBezTo>
                    <a:pt x="18016" y="36177"/>
                    <a:pt x="17242" y="36135"/>
                    <a:pt x="16468" y="36135"/>
                  </a:cubicBezTo>
                  <a:cubicBezTo>
                    <a:pt x="15045" y="36135"/>
                    <a:pt x="13622" y="36135"/>
                    <a:pt x="12178" y="36114"/>
                  </a:cubicBezTo>
                  <a:cubicBezTo>
                    <a:pt x="11697" y="36114"/>
                    <a:pt x="11195" y="36135"/>
                    <a:pt x="10714" y="35926"/>
                  </a:cubicBezTo>
                  <a:cubicBezTo>
                    <a:pt x="10400" y="35800"/>
                    <a:pt x="10065" y="35947"/>
                    <a:pt x="9981" y="36282"/>
                  </a:cubicBezTo>
                  <a:cubicBezTo>
                    <a:pt x="9814" y="37286"/>
                    <a:pt x="9144" y="38144"/>
                    <a:pt x="9040" y="39190"/>
                  </a:cubicBezTo>
                  <a:cubicBezTo>
                    <a:pt x="8998" y="39692"/>
                    <a:pt x="8663" y="40194"/>
                    <a:pt x="8579" y="40676"/>
                  </a:cubicBezTo>
                  <a:cubicBezTo>
                    <a:pt x="8496" y="41261"/>
                    <a:pt x="8203" y="41722"/>
                    <a:pt x="7994" y="42224"/>
                  </a:cubicBezTo>
                  <a:cubicBezTo>
                    <a:pt x="7826" y="42621"/>
                    <a:pt x="7554" y="42768"/>
                    <a:pt x="7136" y="42768"/>
                  </a:cubicBezTo>
                  <a:cubicBezTo>
                    <a:pt x="6529" y="42768"/>
                    <a:pt x="5964" y="42810"/>
                    <a:pt x="5441" y="42454"/>
                  </a:cubicBezTo>
                  <a:cubicBezTo>
                    <a:pt x="5211" y="42308"/>
                    <a:pt x="5043" y="42140"/>
                    <a:pt x="5043" y="41889"/>
                  </a:cubicBezTo>
                  <a:cubicBezTo>
                    <a:pt x="5064" y="41073"/>
                    <a:pt x="4897" y="40257"/>
                    <a:pt x="5273" y="39504"/>
                  </a:cubicBezTo>
                  <a:cubicBezTo>
                    <a:pt x="5336" y="39420"/>
                    <a:pt x="5357" y="39316"/>
                    <a:pt x="5357" y="39253"/>
                  </a:cubicBezTo>
                  <a:cubicBezTo>
                    <a:pt x="5378" y="38228"/>
                    <a:pt x="5859" y="37328"/>
                    <a:pt x="6110" y="36365"/>
                  </a:cubicBezTo>
                  <a:cubicBezTo>
                    <a:pt x="6236" y="35947"/>
                    <a:pt x="6320" y="35528"/>
                    <a:pt x="6320" y="35089"/>
                  </a:cubicBezTo>
                  <a:cubicBezTo>
                    <a:pt x="6173" y="34754"/>
                    <a:pt x="6257" y="34378"/>
                    <a:pt x="6299" y="33938"/>
                  </a:cubicBezTo>
                  <a:close/>
                  <a:moveTo>
                    <a:pt x="32244" y="33854"/>
                  </a:moveTo>
                  <a:cubicBezTo>
                    <a:pt x="32600" y="33478"/>
                    <a:pt x="32934" y="33080"/>
                    <a:pt x="33290" y="32704"/>
                  </a:cubicBezTo>
                  <a:cubicBezTo>
                    <a:pt x="33771" y="32243"/>
                    <a:pt x="33981" y="31699"/>
                    <a:pt x="33981" y="31030"/>
                  </a:cubicBezTo>
                  <a:cubicBezTo>
                    <a:pt x="34002" y="30444"/>
                    <a:pt x="33876" y="29879"/>
                    <a:pt x="33771" y="29293"/>
                  </a:cubicBezTo>
                  <a:cubicBezTo>
                    <a:pt x="33646" y="28624"/>
                    <a:pt x="33227" y="28205"/>
                    <a:pt x="32830" y="27745"/>
                  </a:cubicBezTo>
                  <a:cubicBezTo>
                    <a:pt x="32558" y="27431"/>
                    <a:pt x="32223" y="27222"/>
                    <a:pt x="31930" y="26929"/>
                  </a:cubicBezTo>
                  <a:cubicBezTo>
                    <a:pt x="31595" y="26573"/>
                    <a:pt x="31240" y="26364"/>
                    <a:pt x="30717" y="26385"/>
                  </a:cubicBezTo>
                  <a:cubicBezTo>
                    <a:pt x="29733" y="26406"/>
                    <a:pt x="28771" y="26385"/>
                    <a:pt x="27829" y="26385"/>
                  </a:cubicBezTo>
                  <a:cubicBezTo>
                    <a:pt x="27599" y="26385"/>
                    <a:pt x="27327" y="26427"/>
                    <a:pt x="27097" y="26489"/>
                  </a:cubicBezTo>
                  <a:cubicBezTo>
                    <a:pt x="26699" y="26531"/>
                    <a:pt x="26323" y="26636"/>
                    <a:pt x="25925" y="26636"/>
                  </a:cubicBezTo>
                  <a:cubicBezTo>
                    <a:pt x="24586" y="26678"/>
                    <a:pt x="23247" y="26636"/>
                    <a:pt x="21908" y="26636"/>
                  </a:cubicBezTo>
                  <a:cubicBezTo>
                    <a:pt x="21238" y="26636"/>
                    <a:pt x="20548" y="26678"/>
                    <a:pt x="19899" y="26322"/>
                  </a:cubicBezTo>
                  <a:cubicBezTo>
                    <a:pt x="19732" y="26217"/>
                    <a:pt x="19481" y="26217"/>
                    <a:pt x="19271" y="26176"/>
                  </a:cubicBezTo>
                  <a:cubicBezTo>
                    <a:pt x="18330" y="25966"/>
                    <a:pt x="17409" y="25673"/>
                    <a:pt x="16635" y="25108"/>
                  </a:cubicBezTo>
                  <a:cubicBezTo>
                    <a:pt x="16363" y="24920"/>
                    <a:pt x="16112" y="24795"/>
                    <a:pt x="15819" y="24627"/>
                  </a:cubicBezTo>
                  <a:cubicBezTo>
                    <a:pt x="14856" y="24167"/>
                    <a:pt x="14208" y="23393"/>
                    <a:pt x="13831" y="22388"/>
                  </a:cubicBezTo>
                  <a:cubicBezTo>
                    <a:pt x="13789" y="22200"/>
                    <a:pt x="13706" y="22033"/>
                    <a:pt x="13664" y="21865"/>
                  </a:cubicBezTo>
                  <a:cubicBezTo>
                    <a:pt x="13371" y="20882"/>
                    <a:pt x="12994" y="19919"/>
                    <a:pt x="12764" y="18936"/>
                  </a:cubicBezTo>
                  <a:cubicBezTo>
                    <a:pt x="12450" y="17576"/>
                    <a:pt x="12011" y="16237"/>
                    <a:pt x="12116" y="14814"/>
                  </a:cubicBezTo>
                  <a:cubicBezTo>
                    <a:pt x="12136" y="14605"/>
                    <a:pt x="12053" y="14396"/>
                    <a:pt x="12032" y="14165"/>
                  </a:cubicBezTo>
                  <a:cubicBezTo>
                    <a:pt x="11739" y="12512"/>
                    <a:pt x="11467" y="10859"/>
                    <a:pt x="11132" y="9227"/>
                  </a:cubicBezTo>
                  <a:cubicBezTo>
                    <a:pt x="10965" y="8181"/>
                    <a:pt x="10818" y="7135"/>
                    <a:pt x="10274" y="6214"/>
                  </a:cubicBezTo>
                  <a:cubicBezTo>
                    <a:pt x="10170" y="6026"/>
                    <a:pt x="10149" y="5796"/>
                    <a:pt x="10086" y="5587"/>
                  </a:cubicBezTo>
                  <a:cubicBezTo>
                    <a:pt x="9981" y="5147"/>
                    <a:pt x="9856" y="4708"/>
                    <a:pt x="9751" y="4227"/>
                  </a:cubicBezTo>
                  <a:cubicBezTo>
                    <a:pt x="9542" y="3139"/>
                    <a:pt x="8956" y="2323"/>
                    <a:pt x="8077" y="1674"/>
                  </a:cubicBezTo>
                  <a:cubicBezTo>
                    <a:pt x="7973" y="1590"/>
                    <a:pt x="7868" y="1507"/>
                    <a:pt x="7805" y="1423"/>
                  </a:cubicBezTo>
                  <a:cubicBezTo>
                    <a:pt x="7450" y="1004"/>
                    <a:pt x="6989" y="879"/>
                    <a:pt x="6487" y="837"/>
                  </a:cubicBezTo>
                  <a:cubicBezTo>
                    <a:pt x="4688" y="649"/>
                    <a:pt x="2972" y="1067"/>
                    <a:pt x="1361" y="1820"/>
                  </a:cubicBezTo>
                  <a:cubicBezTo>
                    <a:pt x="1298" y="1841"/>
                    <a:pt x="1277" y="1904"/>
                    <a:pt x="1298" y="1904"/>
                  </a:cubicBezTo>
                  <a:cubicBezTo>
                    <a:pt x="1193" y="2239"/>
                    <a:pt x="1172" y="2553"/>
                    <a:pt x="1026" y="2741"/>
                  </a:cubicBezTo>
                  <a:cubicBezTo>
                    <a:pt x="817" y="2950"/>
                    <a:pt x="754" y="3139"/>
                    <a:pt x="754" y="3390"/>
                  </a:cubicBezTo>
                  <a:cubicBezTo>
                    <a:pt x="775" y="4436"/>
                    <a:pt x="775" y="5503"/>
                    <a:pt x="817" y="6549"/>
                  </a:cubicBezTo>
                  <a:cubicBezTo>
                    <a:pt x="817" y="6842"/>
                    <a:pt x="838" y="7114"/>
                    <a:pt x="921" y="7386"/>
                  </a:cubicBezTo>
                  <a:cubicBezTo>
                    <a:pt x="1068" y="7993"/>
                    <a:pt x="1131" y="8621"/>
                    <a:pt x="1131" y="9227"/>
                  </a:cubicBezTo>
                  <a:lnTo>
                    <a:pt x="1131" y="11194"/>
                  </a:lnTo>
                  <a:cubicBezTo>
                    <a:pt x="1131" y="11571"/>
                    <a:pt x="1193" y="11989"/>
                    <a:pt x="1235" y="12387"/>
                  </a:cubicBezTo>
                  <a:cubicBezTo>
                    <a:pt x="1277" y="12910"/>
                    <a:pt x="1361" y="13433"/>
                    <a:pt x="1382" y="13956"/>
                  </a:cubicBezTo>
                  <a:cubicBezTo>
                    <a:pt x="1444" y="14772"/>
                    <a:pt x="1382" y="15588"/>
                    <a:pt x="1465" y="16362"/>
                  </a:cubicBezTo>
                  <a:cubicBezTo>
                    <a:pt x="1591" y="17932"/>
                    <a:pt x="1779" y="19501"/>
                    <a:pt x="1716" y="21091"/>
                  </a:cubicBezTo>
                  <a:cubicBezTo>
                    <a:pt x="1716" y="21489"/>
                    <a:pt x="1716" y="21907"/>
                    <a:pt x="1821" y="22305"/>
                  </a:cubicBezTo>
                  <a:cubicBezTo>
                    <a:pt x="2156" y="23686"/>
                    <a:pt x="2491" y="25067"/>
                    <a:pt x="2846" y="26468"/>
                  </a:cubicBezTo>
                  <a:cubicBezTo>
                    <a:pt x="2951" y="26887"/>
                    <a:pt x="3139" y="27264"/>
                    <a:pt x="3369" y="27640"/>
                  </a:cubicBezTo>
                  <a:cubicBezTo>
                    <a:pt x="3641" y="28059"/>
                    <a:pt x="3725" y="28498"/>
                    <a:pt x="3893" y="28917"/>
                  </a:cubicBezTo>
                  <a:cubicBezTo>
                    <a:pt x="4081" y="29335"/>
                    <a:pt x="4374" y="29712"/>
                    <a:pt x="4604" y="30088"/>
                  </a:cubicBezTo>
                  <a:cubicBezTo>
                    <a:pt x="4625" y="30130"/>
                    <a:pt x="4625" y="30151"/>
                    <a:pt x="4625" y="30172"/>
                  </a:cubicBezTo>
                  <a:cubicBezTo>
                    <a:pt x="4792" y="30444"/>
                    <a:pt x="4918" y="30716"/>
                    <a:pt x="5106" y="30967"/>
                  </a:cubicBezTo>
                  <a:cubicBezTo>
                    <a:pt x="5817" y="31930"/>
                    <a:pt x="6654" y="32746"/>
                    <a:pt x="7533" y="33520"/>
                  </a:cubicBezTo>
                  <a:cubicBezTo>
                    <a:pt x="8140" y="34043"/>
                    <a:pt x="8872" y="34440"/>
                    <a:pt x="9709" y="34461"/>
                  </a:cubicBezTo>
                  <a:cubicBezTo>
                    <a:pt x="10044" y="34482"/>
                    <a:pt x="10379" y="34587"/>
                    <a:pt x="10672" y="34733"/>
                  </a:cubicBezTo>
                  <a:cubicBezTo>
                    <a:pt x="11174" y="34943"/>
                    <a:pt x="11655" y="35005"/>
                    <a:pt x="12220" y="35005"/>
                  </a:cubicBezTo>
                  <a:cubicBezTo>
                    <a:pt x="13810" y="34984"/>
                    <a:pt x="15380" y="34984"/>
                    <a:pt x="16970" y="34984"/>
                  </a:cubicBezTo>
                  <a:cubicBezTo>
                    <a:pt x="17325" y="34984"/>
                    <a:pt x="17660" y="34984"/>
                    <a:pt x="17995" y="34901"/>
                  </a:cubicBezTo>
                  <a:cubicBezTo>
                    <a:pt x="18539" y="34754"/>
                    <a:pt x="19104" y="34733"/>
                    <a:pt x="19648" y="34733"/>
                  </a:cubicBezTo>
                  <a:cubicBezTo>
                    <a:pt x="19878" y="34733"/>
                    <a:pt x="20150" y="34691"/>
                    <a:pt x="20380" y="34650"/>
                  </a:cubicBezTo>
                  <a:cubicBezTo>
                    <a:pt x="21322" y="34482"/>
                    <a:pt x="22284" y="34419"/>
                    <a:pt x="23247" y="34419"/>
                  </a:cubicBezTo>
                  <a:cubicBezTo>
                    <a:pt x="24963" y="34440"/>
                    <a:pt x="26678" y="34419"/>
                    <a:pt x="28373" y="34419"/>
                  </a:cubicBezTo>
                  <a:cubicBezTo>
                    <a:pt x="28729" y="34419"/>
                    <a:pt x="29064" y="34419"/>
                    <a:pt x="29398" y="34315"/>
                  </a:cubicBezTo>
                  <a:cubicBezTo>
                    <a:pt x="30298" y="34106"/>
                    <a:pt x="31240" y="33896"/>
                    <a:pt x="32244" y="33854"/>
                  </a:cubicBezTo>
                  <a:close/>
                  <a:moveTo>
                    <a:pt x="6906" y="34587"/>
                  </a:moveTo>
                  <a:cubicBezTo>
                    <a:pt x="6885" y="34943"/>
                    <a:pt x="6885" y="35152"/>
                    <a:pt x="6864" y="35361"/>
                  </a:cubicBezTo>
                  <a:cubicBezTo>
                    <a:pt x="6822" y="35696"/>
                    <a:pt x="6801" y="36031"/>
                    <a:pt x="6717" y="36344"/>
                  </a:cubicBezTo>
                  <a:cubicBezTo>
                    <a:pt x="6487" y="37370"/>
                    <a:pt x="6090" y="38353"/>
                    <a:pt x="6131" y="39441"/>
                  </a:cubicBezTo>
                  <a:cubicBezTo>
                    <a:pt x="6131" y="39504"/>
                    <a:pt x="6090" y="39608"/>
                    <a:pt x="6069" y="39692"/>
                  </a:cubicBezTo>
                  <a:cubicBezTo>
                    <a:pt x="5817" y="40236"/>
                    <a:pt x="5859" y="40822"/>
                    <a:pt x="5922" y="41366"/>
                  </a:cubicBezTo>
                  <a:cubicBezTo>
                    <a:pt x="5964" y="41429"/>
                    <a:pt x="5985" y="41471"/>
                    <a:pt x="6027" y="41471"/>
                  </a:cubicBezTo>
                  <a:cubicBezTo>
                    <a:pt x="6759" y="41952"/>
                    <a:pt x="6968" y="41910"/>
                    <a:pt x="7240" y="41136"/>
                  </a:cubicBezTo>
                  <a:cubicBezTo>
                    <a:pt x="7533" y="40341"/>
                    <a:pt x="7742" y="39525"/>
                    <a:pt x="7973" y="38751"/>
                  </a:cubicBezTo>
                  <a:cubicBezTo>
                    <a:pt x="8140" y="38228"/>
                    <a:pt x="8161" y="37621"/>
                    <a:pt x="8454" y="37181"/>
                  </a:cubicBezTo>
                  <a:cubicBezTo>
                    <a:pt x="8789" y="36637"/>
                    <a:pt x="8810" y="36114"/>
                    <a:pt x="8789" y="35507"/>
                  </a:cubicBezTo>
                  <a:cubicBezTo>
                    <a:pt x="8182" y="35256"/>
                    <a:pt x="7617" y="34963"/>
                    <a:pt x="6906" y="34587"/>
                  </a:cubicBezTo>
                  <a:close/>
                  <a:moveTo>
                    <a:pt x="29503" y="35612"/>
                  </a:moveTo>
                  <a:cubicBezTo>
                    <a:pt x="29524" y="35821"/>
                    <a:pt x="29524" y="36051"/>
                    <a:pt x="29608" y="36240"/>
                  </a:cubicBezTo>
                  <a:cubicBezTo>
                    <a:pt x="29775" y="36637"/>
                    <a:pt x="30026" y="36993"/>
                    <a:pt x="30131" y="37412"/>
                  </a:cubicBezTo>
                  <a:cubicBezTo>
                    <a:pt x="30235" y="37893"/>
                    <a:pt x="30424" y="38290"/>
                    <a:pt x="30654" y="38688"/>
                  </a:cubicBezTo>
                  <a:lnTo>
                    <a:pt x="30821" y="38939"/>
                  </a:lnTo>
                  <a:cubicBezTo>
                    <a:pt x="30863" y="39002"/>
                    <a:pt x="30947" y="39085"/>
                    <a:pt x="30947" y="39169"/>
                  </a:cubicBezTo>
                  <a:cubicBezTo>
                    <a:pt x="30926" y="39629"/>
                    <a:pt x="31282" y="39880"/>
                    <a:pt x="31491" y="40215"/>
                  </a:cubicBezTo>
                  <a:cubicBezTo>
                    <a:pt x="31784" y="40717"/>
                    <a:pt x="32223" y="40843"/>
                    <a:pt x="32767" y="40717"/>
                  </a:cubicBezTo>
                  <a:cubicBezTo>
                    <a:pt x="32809" y="40571"/>
                    <a:pt x="32830" y="40466"/>
                    <a:pt x="32851" y="40341"/>
                  </a:cubicBezTo>
                  <a:cubicBezTo>
                    <a:pt x="32955" y="39922"/>
                    <a:pt x="32662" y="39588"/>
                    <a:pt x="32600" y="39190"/>
                  </a:cubicBezTo>
                  <a:cubicBezTo>
                    <a:pt x="32453" y="38458"/>
                    <a:pt x="31972" y="37893"/>
                    <a:pt x="31826" y="37119"/>
                  </a:cubicBezTo>
                  <a:cubicBezTo>
                    <a:pt x="31826" y="37056"/>
                    <a:pt x="31721" y="36972"/>
                    <a:pt x="31679" y="36888"/>
                  </a:cubicBezTo>
                  <a:cubicBezTo>
                    <a:pt x="31595" y="36763"/>
                    <a:pt x="31512" y="36637"/>
                    <a:pt x="31491" y="36470"/>
                  </a:cubicBezTo>
                  <a:cubicBezTo>
                    <a:pt x="31344" y="36051"/>
                    <a:pt x="31198" y="35612"/>
                    <a:pt x="31051" y="35131"/>
                  </a:cubicBezTo>
                  <a:cubicBezTo>
                    <a:pt x="30528" y="35298"/>
                    <a:pt x="30005" y="35277"/>
                    <a:pt x="29503" y="3561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4" name="Google Shape;514;p20"/>
            <p:cNvSpPr/>
            <p:nvPr/>
          </p:nvSpPr>
          <p:spPr>
            <a:xfrm flipH="1">
              <a:off x="6431843" y="2496816"/>
              <a:ext cx="922679" cy="847756"/>
            </a:xfrm>
            <a:custGeom>
              <a:avLst/>
              <a:gdLst/>
              <a:ahLst/>
              <a:cxnLst/>
              <a:rect l="l" t="t" r="r" b="b"/>
              <a:pathLst>
                <a:path w="28854" h="26511" extrusionOk="0">
                  <a:moveTo>
                    <a:pt x="22242" y="23707"/>
                  </a:moveTo>
                  <a:cubicBezTo>
                    <a:pt x="22116" y="23812"/>
                    <a:pt x="22012" y="23895"/>
                    <a:pt x="21907" y="23958"/>
                  </a:cubicBezTo>
                  <a:cubicBezTo>
                    <a:pt x="20840" y="24628"/>
                    <a:pt x="19710" y="25088"/>
                    <a:pt x="18559" y="25569"/>
                  </a:cubicBezTo>
                  <a:cubicBezTo>
                    <a:pt x="18141" y="25737"/>
                    <a:pt x="17639" y="25778"/>
                    <a:pt x="17199" y="25883"/>
                  </a:cubicBezTo>
                  <a:cubicBezTo>
                    <a:pt x="14856" y="26427"/>
                    <a:pt x="12512" y="26511"/>
                    <a:pt x="10148" y="26427"/>
                  </a:cubicBezTo>
                  <a:cubicBezTo>
                    <a:pt x="9374" y="26406"/>
                    <a:pt x="8558" y="26155"/>
                    <a:pt x="7784" y="26030"/>
                  </a:cubicBezTo>
                  <a:cubicBezTo>
                    <a:pt x="7742" y="26030"/>
                    <a:pt x="7721" y="26030"/>
                    <a:pt x="7700" y="26009"/>
                  </a:cubicBezTo>
                  <a:cubicBezTo>
                    <a:pt x="7512" y="25841"/>
                    <a:pt x="7323" y="25632"/>
                    <a:pt x="7114" y="25590"/>
                  </a:cubicBezTo>
                  <a:cubicBezTo>
                    <a:pt x="6905" y="25527"/>
                    <a:pt x="6633" y="25716"/>
                    <a:pt x="6424" y="25674"/>
                  </a:cubicBezTo>
                  <a:cubicBezTo>
                    <a:pt x="5587" y="25423"/>
                    <a:pt x="4708" y="25318"/>
                    <a:pt x="4017" y="24753"/>
                  </a:cubicBezTo>
                  <a:cubicBezTo>
                    <a:pt x="3536" y="24356"/>
                    <a:pt x="3034" y="24000"/>
                    <a:pt x="2490" y="23602"/>
                  </a:cubicBezTo>
                  <a:cubicBezTo>
                    <a:pt x="2574" y="23289"/>
                    <a:pt x="2616" y="22975"/>
                    <a:pt x="2720" y="22682"/>
                  </a:cubicBezTo>
                  <a:cubicBezTo>
                    <a:pt x="2992" y="22033"/>
                    <a:pt x="3097" y="21385"/>
                    <a:pt x="2929" y="20673"/>
                  </a:cubicBezTo>
                  <a:cubicBezTo>
                    <a:pt x="2908" y="20589"/>
                    <a:pt x="2929" y="20485"/>
                    <a:pt x="2929" y="20380"/>
                  </a:cubicBezTo>
                  <a:cubicBezTo>
                    <a:pt x="3327" y="20192"/>
                    <a:pt x="3724" y="20296"/>
                    <a:pt x="4122" y="20276"/>
                  </a:cubicBezTo>
                  <a:cubicBezTo>
                    <a:pt x="4394" y="20255"/>
                    <a:pt x="4666" y="20276"/>
                    <a:pt x="4959" y="20255"/>
                  </a:cubicBezTo>
                  <a:cubicBezTo>
                    <a:pt x="5336" y="20234"/>
                    <a:pt x="5649" y="20045"/>
                    <a:pt x="5901" y="19732"/>
                  </a:cubicBezTo>
                  <a:cubicBezTo>
                    <a:pt x="5942" y="19648"/>
                    <a:pt x="5963" y="19501"/>
                    <a:pt x="5942" y="19397"/>
                  </a:cubicBezTo>
                  <a:cubicBezTo>
                    <a:pt x="5901" y="19292"/>
                    <a:pt x="5796" y="19208"/>
                    <a:pt x="5691" y="19188"/>
                  </a:cubicBezTo>
                  <a:cubicBezTo>
                    <a:pt x="5608" y="19146"/>
                    <a:pt x="5503" y="19146"/>
                    <a:pt x="5398" y="19188"/>
                  </a:cubicBezTo>
                  <a:cubicBezTo>
                    <a:pt x="4645" y="19355"/>
                    <a:pt x="3850" y="19229"/>
                    <a:pt x="3076" y="19229"/>
                  </a:cubicBezTo>
                  <a:cubicBezTo>
                    <a:pt x="2490" y="19229"/>
                    <a:pt x="1967" y="18999"/>
                    <a:pt x="1444" y="18811"/>
                  </a:cubicBezTo>
                  <a:cubicBezTo>
                    <a:pt x="1360" y="18790"/>
                    <a:pt x="1255" y="18727"/>
                    <a:pt x="1214" y="18644"/>
                  </a:cubicBezTo>
                  <a:cubicBezTo>
                    <a:pt x="628" y="17869"/>
                    <a:pt x="42" y="17116"/>
                    <a:pt x="42" y="16070"/>
                  </a:cubicBezTo>
                  <a:cubicBezTo>
                    <a:pt x="42" y="15568"/>
                    <a:pt x="63" y="15066"/>
                    <a:pt x="42" y="14563"/>
                  </a:cubicBezTo>
                  <a:cubicBezTo>
                    <a:pt x="0" y="14208"/>
                    <a:pt x="105" y="13894"/>
                    <a:pt x="419" y="13685"/>
                  </a:cubicBezTo>
                  <a:cubicBezTo>
                    <a:pt x="732" y="13454"/>
                    <a:pt x="1088" y="13182"/>
                    <a:pt x="1423" y="13036"/>
                  </a:cubicBezTo>
                  <a:cubicBezTo>
                    <a:pt x="1883" y="12827"/>
                    <a:pt x="2385" y="12827"/>
                    <a:pt x="2867" y="13036"/>
                  </a:cubicBezTo>
                  <a:cubicBezTo>
                    <a:pt x="3243" y="13203"/>
                    <a:pt x="3641" y="13392"/>
                    <a:pt x="4059" y="13559"/>
                  </a:cubicBezTo>
                  <a:cubicBezTo>
                    <a:pt x="4331" y="13664"/>
                    <a:pt x="4561" y="13789"/>
                    <a:pt x="4854" y="13873"/>
                  </a:cubicBezTo>
                  <a:cubicBezTo>
                    <a:pt x="5105" y="13915"/>
                    <a:pt x="5398" y="13894"/>
                    <a:pt x="5649" y="13915"/>
                  </a:cubicBezTo>
                  <a:cubicBezTo>
                    <a:pt x="5942" y="13915"/>
                    <a:pt x="6214" y="13936"/>
                    <a:pt x="6445" y="14124"/>
                  </a:cubicBezTo>
                  <a:cubicBezTo>
                    <a:pt x="7637" y="15086"/>
                    <a:pt x="9039" y="15024"/>
                    <a:pt x="10441" y="14814"/>
                  </a:cubicBezTo>
                  <a:cubicBezTo>
                    <a:pt x="10671" y="14773"/>
                    <a:pt x="10943" y="14647"/>
                    <a:pt x="11173" y="14668"/>
                  </a:cubicBezTo>
                  <a:cubicBezTo>
                    <a:pt x="11968" y="14752"/>
                    <a:pt x="12533" y="14333"/>
                    <a:pt x="13098" y="13873"/>
                  </a:cubicBezTo>
                  <a:cubicBezTo>
                    <a:pt x="13433" y="13580"/>
                    <a:pt x="13747" y="13308"/>
                    <a:pt x="14103" y="13057"/>
                  </a:cubicBezTo>
                  <a:cubicBezTo>
                    <a:pt x="14709" y="12576"/>
                    <a:pt x="14981" y="11927"/>
                    <a:pt x="15128" y="11216"/>
                  </a:cubicBezTo>
                  <a:cubicBezTo>
                    <a:pt x="15212" y="10776"/>
                    <a:pt x="15023" y="10358"/>
                    <a:pt x="14772" y="10023"/>
                  </a:cubicBezTo>
                  <a:cubicBezTo>
                    <a:pt x="14186" y="9291"/>
                    <a:pt x="13475" y="8663"/>
                    <a:pt x="12596" y="8328"/>
                  </a:cubicBezTo>
                  <a:cubicBezTo>
                    <a:pt x="11675" y="8014"/>
                    <a:pt x="10839" y="7533"/>
                    <a:pt x="10064" y="6989"/>
                  </a:cubicBezTo>
                  <a:cubicBezTo>
                    <a:pt x="10085" y="6926"/>
                    <a:pt x="10106" y="6864"/>
                    <a:pt x="10169" y="6864"/>
                  </a:cubicBezTo>
                  <a:cubicBezTo>
                    <a:pt x="11048" y="6864"/>
                    <a:pt x="11885" y="6654"/>
                    <a:pt x="12722" y="6487"/>
                  </a:cubicBezTo>
                  <a:cubicBezTo>
                    <a:pt x="13977" y="6257"/>
                    <a:pt x="15212" y="5985"/>
                    <a:pt x="16467" y="5755"/>
                  </a:cubicBezTo>
                  <a:cubicBezTo>
                    <a:pt x="16718" y="5713"/>
                    <a:pt x="16990" y="5608"/>
                    <a:pt x="17283" y="5524"/>
                  </a:cubicBezTo>
                  <a:cubicBezTo>
                    <a:pt x="18057" y="5315"/>
                    <a:pt x="18329" y="4353"/>
                    <a:pt x="18141" y="3788"/>
                  </a:cubicBezTo>
                  <a:cubicBezTo>
                    <a:pt x="18057" y="3579"/>
                    <a:pt x="17869" y="3348"/>
                    <a:pt x="17701" y="3223"/>
                  </a:cubicBezTo>
                  <a:cubicBezTo>
                    <a:pt x="17178" y="2846"/>
                    <a:pt x="16655" y="2428"/>
                    <a:pt x="16174" y="1988"/>
                  </a:cubicBezTo>
                  <a:cubicBezTo>
                    <a:pt x="15986" y="1842"/>
                    <a:pt x="15776" y="1695"/>
                    <a:pt x="15546" y="1591"/>
                  </a:cubicBezTo>
                  <a:cubicBezTo>
                    <a:pt x="14709" y="1235"/>
                    <a:pt x="13893" y="921"/>
                    <a:pt x="13056" y="586"/>
                  </a:cubicBezTo>
                  <a:cubicBezTo>
                    <a:pt x="12931" y="524"/>
                    <a:pt x="12784" y="482"/>
                    <a:pt x="12533" y="398"/>
                  </a:cubicBezTo>
                  <a:cubicBezTo>
                    <a:pt x="12722" y="273"/>
                    <a:pt x="12805" y="189"/>
                    <a:pt x="12910" y="168"/>
                  </a:cubicBezTo>
                  <a:cubicBezTo>
                    <a:pt x="13935" y="63"/>
                    <a:pt x="14940" y="1"/>
                    <a:pt x="15944" y="314"/>
                  </a:cubicBezTo>
                  <a:cubicBezTo>
                    <a:pt x="16655" y="524"/>
                    <a:pt x="17346" y="754"/>
                    <a:pt x="18036" y="1110"/>
                  </a:cubicBezTo>
                  <a:cubicBezTo>
                    <a:pt x="18873" y="1528"/>
                    <a:pt x="19731" y="1884"/>
                    <a:pt x="20547" y="2302"/>
                  </a:cubicBezTo>
                  <a:cubicBezTo>
                    <a:pt x="20945" y="2490"/>
                    <a:pt x="21300" y="2721"/>
                    <a:pt x="21677" y="2951"/>
                  </a:cubicBezTo>
                  <a:cubicBezTo>
                    <a:pt x="22619" y="3537"/>
                    <a:pt x="23414" y="4269"/>
                    <a:pt x="24041" y="5148"/>
                  </a:cubicBezTo>
                  <a:cubicBezTo>
                    <a:pt x="24125" y="5252"/>
                    <a:pt x="24209" y="5357"/>
                    <a:pt x="24292" y="5441"/>
                  </a:cubicBezTo>
                  <a:cubicBezTo>
                    <a:pt x="25904" y="7177"/>
                    <a:pt x="26971" y="9228"/>
                    <a:pt x="27912" y="11362"/>
                  </a:cubicBezTo>
                  <a:cubicBezTo>
                    <a:pt x="28289" y="12136"/>
                    <a:pt x="28540" y="12952"/>
                    <a:pt x="28686" y="13831"/>
                  </a:cubicBezTo>
                  <a:cubicBezTo>
                    <a:pt x="28854" y="15191"/>
                    <a:pt x="28686" y="16488"/>
                    <a:pt x="28331" y="17786"/>
                  </a:cubicBezTo>
                  <a:cubicBezTo>
                    <a:pt x="28080" y="18811"/>
                    <a:pt x="27494" y="19648"/>
                    <a:pt x="26908" y="20485"/>
                  </a:cubicBezTo>
                  <a:cubicBezTo>
                    <a:pt x="26636" y="20820"/>
                    <a:pt x="26322" y="21154"/>
                    <a:pt x="25966" y="21364"/>
                  </a:cubicBezTo>
                  <a:cubicBezTo>
                    <a:pt x="25234" y="21824"/>
                    <a:pt x="24439" y="22242"/>
                    <a:pt x="23665" y="22577"/>
                  </a:cubicBezTo>
                  <a:cubicBezTo>
                    <a:pt x="23037" y="22828"/>
                    <a:pt x="22326" y="22703"/>
                    <a:pt x="21635" y="22661"/>
                  </a:cubicBezTo>
                  <a:cubicBezTo>
                    <a:pt x="21426" y="22619"/>
                    <a:pt x="21217" y="22577"/>
                    <a:pt x="21007" y="22514"/>
                  </a:cubicBezTo>
                  <a:cubicBezTo>
                    <a:pt x="19710" y="22159"/>
                    <a:pt x="19731" y="22389"/>
                    <a:pt x="18852" y="21405"/>
                  </a:cubicBezTo>
                  <a:cubicBezTo>
                    <a:pt x="18685" y="21217"/>
                    <a:pt x="18476" y="21092"/>
                    <a:pt x="18266" y="20924"/>
                  </a:cubicBezTo>
                  <a:cubicBezTo>
                    <a:pt x="17722" y="20485"/>
                    <a:pt x="17137" y="20045"/>
                    <a:pt x="16760" y="19418"/>
                  </a:cubicBezTo>
                  <a:cubicBezTo>
                    <a:pt x="16613" y="19208"/>
                    <a:pt x="16446" y="19041"/>
                    <a:pt x="16258" y="18853"/>
                  </a:cubicBezTo>
                  <a:cubicBezTo>
                    <a:pt x="16132" y="18727"/>
                    <a:pt x="15839" y="18853"/>
                    <a:pt x="15839" y="19041"/>
                  </a:cubicBezTo>
                  <a:cubicBezTo>
                    <a:pt x="15839" y="19229"/>
                    <a:pt x="15839" y="19439"/>
                    <a:pt x="15944" y="19564"/>
                  </a:cubicBezTo>
                  <a:cubicBezTo>
                    <a:pt x="16341" y="20171"/>
                    <a:pt x="16697" y="20778"/>
                    <a:pt x="17283" y="21217"/>
                  </a:cubicBezTo>
                  <a:cubicBezTo>
                    <a:pt x="17848" y="21657"/>
                    <a:pt x="18350" y="22159"/>
                    <a:pt x="18873" y="22661"/>
                  </a:cubicBezTo>
                  <a:cubicBezTo>
                    <a:pt x="19124" y="22891"/>
                    <a:pt x="19396" y="23079"/>
                    <a:pt x="19752" y="23142"/>
                  </a:cubicBezTo>
                  <a:cubicBezTo>
                    <a:pt x="20484" y="23268"/>
                    <a:pt x="21321" y="23498"/>
                    <a:pt x="22242" y="23707"/>
                  </a:cubicBezTo>
                  <a:close/>
                  <a:moveTo>
                    <a:pt x="23497" y="12387"/>
                  </a:moveTo>
                  <a:lnTo>
                    <a:pt x="23497" y="12387"/>
                  </a:lnTo>
                  <a:cubicBezTo>
                    <a:pt x="23497" y="12157"/>
                    <a:pt x="23518" y="11927"/>
                    <a:pt x="23497" y="11718"/>
                  </a:cubicBezTo>
                  <a:cubicBezTo>
                    <a:pt x="23455" y="11362"/>
                    <a:pt x="23183" y="11174"/>
                    <a:pt x="22765" y="11153"/>
                  </a:cubicBezTo>
                  <a:cubicBezTo>
                    <a:pt x="22305" y="11153"/>
                    <a:pt x="22033" y="11299"/>
                    <a:pt x="21949" y="11718"/>
                  </a:cubicBezTo>
                  <a:cubicBezTo>
                    <a:pt x="21844" y="12283"/>
                    <a:pt x="22033" y="12764"/>
                    <a:pt x="22305" y="13203"/>
                  </a:cubicBezTo>
                  <a:cubicBezTo>
                    <a:pt x="22451" y="13475"/>
                    <a:pt x="22744" y="13580"/>
                    <a:pt x="22995" y="13496"/>
                  </a:cubicBezTo>
                  <a:cubicBezTo>
                    <a:pt x="23267" y="13454"/>
                    <a:pt x="23455" y="13203"/>
                    <a:pt x="23476" y="12890"/>
                  </a:cubicBezTo>
                  <a:cubicBezTo>
                    <a:pt x="23497" y="12743"/>
                    <a:pt x="23497" y="12555"/>
                    <a:pt x="23497" y="1238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5" name="Google Shape;515;p20"/>
            <p:cNvSpPr/>
            <p:nvPr/>
          </p:nvSpPr>
          <p:spPr>
            <a:xfrm flipH="1">
              <a:off x="6803176" y="2254612"/>
              <a:ext cx="866494" cy="994948"/>
            </a:xfrm>
            <a:custGeom>
              <a:avLst/>
              <a:gdLst/>
              <a:ahLst/>
              <a:cxnLst/>
              <a:rect l="l" t="t" r="r" b="b"/>
              <a:pathLst>
                <a:path w="27097" h="31114" extrusionOk="0">
                  <a:moveTo>
                    <a:pt x="5294" y="18434"/>
                  </a:moveTo>
                  <a:cubicBezTo>
                    <a:pt x="5315" y="18183"/>
                    <a:pt x="5189" y="18015"/>
                    <a:pt x="4980" y="18015"/>
                  </a:cubicBezTo>
                  <a:cubicBezTo>
                    <a:pt x="4645" y="18015"/>
                    <a:pt x="4394" y="17827"/>
                    <a:pt x="4164" y="17660"/>
                  </a:cubicBezTo>
                  <a:cubicBezTo>
                    <a:pt x="3871" y="17409"/>
                    <a:pt x="3557" y="17241"/>
                    <a:pt x="3243" y="17032"/>
                  </a:cubicBezTo>
                  <a:cubicBezTo>
                    <a:pt x="3034" y="16886"/>
                    <a:pt x="2804" y="16781"/>
                    <a:pt x="2595" y="16655"/>
                  </a:cubicBezTo>
                  <a:cubicBezTo>
                    <a:pt x="1318" y="15944"/>
                    <a:pt x="1255" y="15902"/>
                    <a:pt x="419" y="14730"/>
                  </a:cubicBezTo>
                  <a:cubicBezTo>
                    <a:pt x="0" y="14124"/>
                    <a:pt x="42" y="13601"/>
                    <a:pt x="523" y="13057"/>
                  </a:cubicBezTo>
                  <a:cubicBezTo>
                    <a:pt x="774" y="12805"/>
                    <a:pt x="1004" y="12554"/>
                    <a:pt x="1193" y="12282"/>
                  </a:cubicBezTo>
                  <a:cubicBezTo>
                    <a:pt x="1402" y="12031"/>
                    <a:pt x="1653" y="11864"/>
                    <a:pt x="1967" y="11864"/>
                  </a:cubicBezTo>
                  <a:cubicBezTo>
                    <a:pt x="2616" y="11843"/>
                    <a:pt x="3285" y="11843"/>
                    <a:pt x="3934" y="11843"/>
                  </a:cubicBezTo>
                  <a:cubicBezTo>
                    <a:pt x="4248" y="11843"/>
                    <a:pt x="4436" y="12052"/>
                    <a:pt x="4666" y="12178"/>
                  </a:cubicBezTo>
                  <a:cubicBezTo>
                    <a:pt x="4896" y="12345"/>
                    <a:pt x="5126" y="12471"/>
                    <a:pt x="5440" y="12429"/>
                  </a:cubicBezTo>
                  <a:cubicBezTo>
                    <a:pt x="5629" y="12366"/>
                    <a:pt x="5817" y="12282"/>
                    <a:pt x="5838" y="12073"/>
                  </a:cubicBezTo>
                  <a:cubicBezTo>
                    <a:pt x="5838" y="11948"/>
                    <a:pt x="5817" y="11738"/>
                    <a:pt x="5733" y="11655"/>
                  </a:cubicBezTo>
                  <a:cubicBezTo>
                    <a:pt x="5022" y="11069"/>
                    <a:pt x="4540" y="10274"/>
                    <a:pt x="4017" y="9500"/>
                  </a:cubicBezTo>
                  <a:cubicBezTo>
                    <a:pt x="3808" y="9144"/>
                    <a:pt x="3704" y="8830"/>
                    <a:pt x="3724" y="8453"/>
                  </a:cubicBezTo>
                  <a:lnTo>
                    <a:pt x="3724" y="8160"/>
                  </a:lnTo>
                  <a:cubicBezTo>
                    <a:pt x="3599" y="7093"/>
                    <a:pt x="4080" y="6382"/>
                    <a:pt x="4959" y="5880"/>
                  </a:cubicBezTo>
                  <a:cubicBezTo>
                    <a:pt x="5231" y="5733"/>
                    <a:pt x="5503" y="5671"/>
                    <a:pt x="5838" y="5775"/>
                  </a:cubicBezTo>
                  <a:cubicBezTo>
                    <a:pt x="6591" y="6005"/>
                    <a:pt x="7198" y="6466"/>
                    <a:pt x="7637" y="7114"/>
                  </a:cubicBezTo>
                  <a:cubicBezTo>
                    <a:pt x="7909" y="7470"/>
                    <a:pt x="8202" y="7847"/>
                    <a:pt x="8432" y="8244"/>
                  </a:cubicBezTo>
                  <a:cubicBezTo>
                    <a:pt x="8558" y="8453"/>
                    <a:pt x="8642" y="8684"/>
                    <a:pt x="8893" y="8788"/>
                  </a:cubicBezTo>
                  <a:cubicBezTo>
                    <a:pt x="9081" y="8872"/>
                    <a:pt x="9144" y="8872"/>
                    <a:pt x="9688" y="8725"/>
                  </a:cubicBezTo>
                  <a:cubicBezTo>
                    <a:pt x="9688" y="8684"/>
                    <a:pt x="9709" y="8579"/>
                    <a:pt x="9688" y="8579"/>
                  </a:cubicBezTo>
                  <a:cubicBezTo>
                    <a:pt x="9290" y="8349"/>
                    <a:pt x="9186" y="7993"/>
                    <a:pt x="9186" y="7554"/>
                  </a:cubicBezTo>
                  <a:cubicBezTo>
                    <a:pt x="9165" y="6612"/>
                    <a:pt x="9416" y="5691"/>
                    <a:pt x="9709" y="4834"/>
                  </a:cubicBezTo>
                  <a:cubicBezTo>
                    <a:pt x="10315" y="3055"/>
                    <a:pt x="11362" y="1569"/>
                    <a:pt x="12931" y="523"/>
                  </a:cubicBezTo>
                  <a:cubicBezTo>
                    <a:pt x="13705" y="0"/>
                    <a:pt x="14061" y="126"/>
                    <a:pt x="14186" y="1046"/>
                  </a:cubicBezTo>
                  <a:cubicBezTo>
                    <a:pt x="14291" y="1779"/>
                    <a:pt x="14312" y="2511"/>
                    <a:pt x="14082" y="3243"/>
                  </a:cubicBezTo>
                  <a:cubicBezTo>
                    <a:pt x="13872" y="3892"/>
                    <a:pt x="13684" y="4541"/>
                    <a:pt x="13496" y="5210"/>
                  </a:cubicBezTo>
                  <a:cubicBezTo>
                    <a:pt x="13454" y="5378"/>
                    <a:pt x="13454" y="5566"/>
                    <a:pt x="13433" y="5754"/>
                  </a:cubicBezTo>
                  <a:cubicBezTo>
                    <a:pt x="13370" y="6068"/>
                    <a:pt x="13287" y="6361"/>
                    <a:pt x="13245" y="6675"/>
                  </a:cubicBezTo>
                  <a:cubicBezTo>
                    <a:pt x="13224" y="6842"/>
                    <a:pt x="13119" y="7093"/>
                    <a:pt x="13182" y="7198"/>
                  </a:cubicBezTo>
                  <a:cubicBezTo>
                    <a:pt x="13433" y="7533"/>
                    <a:pt x="13705" y="7847"/>
                    <a:pt x="14019" y="8098"/>
                  </a:cubicBezTo>
                  <a:cubicBezTo>
                    <a:pt x="14228" y="8265"/>
                    <a:pt x="14605" y="8035"/>
                    <a:pt x="14542" y="7784"/>
                  </a:cubicBezTo>
                  <a:cubicBezTo>
                    <a:pt x="14291" y="6821"/>
                    <a:pt x="14835" y="6173"/>
                    <a:pt x="15358" y="5440"/>
                  </a:cubicBezTo>
                  <a:cubicBezTo>
                    <a:pt x="16488" y="3850"/>
                    <a:pt x="17973" y="2699"/>
                    <a:pt x="19543" y="1611"/>
                  </a:cubicBezTo>
                  <a:cubicBezTo>
                    <a:pt x="20714" y="837"/>
                    <a:pt x="22116" y="565"/>
                    <a:pt x="23539" y="733"/>
                  </a:cubicBezTo>
                  <a:cubicBezTo>
                    <a:pt x="23853" y="753"/>
                    <a:pt x="24167" y="942"/>
                    <a:pt x="24334" y="1172"/>
                  </a:cubicBezTo>
                  <a:cubicBezTo>
                    <a:pt x="24753" y="1821"/>
                    <a:pt x="25004" y="2511"/>
                    <a:pt x="24627" y="3264"/>
                  </a:cubicBezTo>
                  <a:cubicBezTo>
                    <a:pt x="24376" y="3746"/>
                    <a:pt x="24146" y="4206"/>
                    <a:pt x="23874" y="4687"/>
                  </a:cubicBezTo>
                  <a:cubicBezTo>
                    <a:pt x="23769" y="4854"/>
                    <a:pt x="23644" y="5043"/>
                    <a:pt x="23518" y="5210"/>
                  </a:cubicBezTo>
                  <a:cubicBezTo>
                    <a:pt x="22995" y="5733"/>
                    <a:pt x="22472" y="6256"/>
                    <a:pt x="21949" y="6800"/>
                  </a:cubicBezTo>
                  <a:cubicBezTo>
                    <a:pt x="21740" y="7010"/>
                    <a:pt x="21530" y="7135"/>
                    <a:pt x="21238" y="7198"/>
                  </a:cubicBezTo>
                  <a:cubicBezTo>
                    <a:pt x="19731" y="7449"/>
                    <a:pt x="18392" y="8181"/>
                    <a:pt x="17053" y="8914"/>
                  </a:cubicBezTo>
                  <a:cubicBezTo>
                    <a:pt x="17032" y="8935"/>
                    <a:pt x="17011" y="8935"/>
                    <a:pt x="16969" y="8976"/>
                  </a:cubicBezTo>
                  <a:cubicBezTo>
                    <a:pt x="16404" y="9500"/>
                    <a:pt x="15714" y="9855"/>
                    <a:pt x="14981" y="10085"/>
                  </a:cubicBezTo>
                  <a:cubicBezTo>
                    <a:pt x="14919" y="10127"/>
                    <a:pt x="14877" y="10232"/>
                    <a:pt x="14814" y="10336"/>
                  </a:cubicBezTo>
                  <a:cubicBezTo>
                    <a:pt x="15065" y="10713"/>
                    <a:pt x="15463" y="10776"/>
                    <a:pt x="15860" y="10692"/>
                  </a:cubicBezTo>
                  <a:cubicBezTo>
                    <a:pt x="16551" y="10546"/>
                    <a:pt x="17241" y="10378"/>
                    <a:pt x="17911" y="10127"/>
                  </a:cubicBezTo>
                  <a:cubicBezTo>
                    <a:pt x="18601" y="9876"/>
                    <a:pt x="19250" y="9604"/>
                    <a:pt x="19857" y="9228"/>
                  </a:cubicBezTo>
                  <a:cubicBezTo>
                    <a:pt x="20631" y="8725"/>
                    <a:pt x="21426" y="8704"/>
                    <a:pt x="22263" y="8893"/>
                  </a:cubicBezTo>
                  <a:cubicBezTo>
                    <a:pt x="23309" y="9123"/>
                    <a:pt x="24251" y="9562"/>
                    <a:pt x="25192" y="10064"/>
                  </a:cubicBezTo>
                  <a:cubicBezTo>
                    <a:pt x="25339" y="10148"/>
                    <a:pt x="25485" y="10295"/>
                    <a:pt x="25611" y="10441"/>
                  </a:cubicBezTo>
                  <a:cubicBezTo>
                    <a:pt x="25966" y="10713"/>
                    <a:pt x="26322" y="11027"/>
                    <a:pt x="26678" y="11320"/>
                  </a:cubicBezTo>
                  <a:cubicBezTo>
                    <a:pt x="26866" y="11487"/>
                    <a:pt x="27096" y="11613"/>
                    <a:pt x="27054" y="11906"/>
                  </a:cubicBezTo>
                  <a:cubicBezTo>
                    <a:pt x="26992" y="12178"/>
                    <a:pt x="26740" y="12261"/>
                    <a:pt x="26489" y="12345"/>
                  </a:cubicBezTo>
                  <a:cubicBezTo>
                    <a:pt x="25924" y="12492"/>
                    <a:pt x="25339" y="12659"/>
                    <a:pt x="24774" y="12764"/>
                  </a:cubicBezTo>
                  <a:cubicBezTo>
                    <a:pt x="23769" y="12973"/>
                    <a:pt x="22765" y="13119"/>
                    <a:pt x="21761" y="13308"/>
                  </a:cubicBezTo>
                  <a:cubicBezTo>
                    <a:pt x="21112" y="13433"/>
                    <a:pt x="20484" y="13496"/>
                    <a:pt x="19836" y="13517"/>
                  </a:cubicBezTo>
                  <a:cubicBezTo>
                    <a:pt x="19229" y="13538"/>
                    <a:pt x="18601" y="13684"/>
                    <a:pt x="17994" y="13810"/>
                  </a:cubicBezTo>
                  <a:cubicBezTo>
                    <a:pt x="17639" y="13893"/>
                    <a:pt x="17492" y="14354"/>
                    <a:pt x="17785" y="14626"/>
                  </a:cubicBezTo>
                  <a:cubicBezTo>
                    <a:pt x="18015" y="14856"/>
                    <a:pt x="18308" y="15065"/>
                    <a:pt x="18622" y="15191"/>
                  </a:cubicBezTo>
                  <a:cubicBezTo>
                    <a:pt x="19271" y="15421"/>
                    <a:pt x="19857" y="15756"/>
                    <a:pt x="20463" y="16111"/>
                  </a:cubicBezTo>
                  <a:cubicBezTo>
                    <a:pt x="20924" y="16383"/>
                    <a:pt x="21447" y="16593"/>
                    <a:pt x="21970" y="16781"/>
                  </a:cubicBezTo>
                  <a:cubicBezTo>
                    <a:pt x="22702" y="17053"/>
                    <a:pt x="23246" y="17534"/>
                    <a:pt x="23748" y="18099"/>
                  </a:cubicBezTo>
                  <a:cubicBezTo>
                    <a:pt x="24020" y="18413"/>
                    <a:pt x="24062" y="18748"/>
                    <a:pt x="23874" y="19145"/>
                  </a:cubicBezTo>
                  <a:cubicBezTo>
                    <a:pt x="23707" y="19501"/>
                    <a:pt x="23518" y="19836"/>
                    <a:pt x="23142" y="20045"/>
                  </a:cubicBezTo>
                  <a:cubicBezTo>
                    <a:pt x="22828" y="20233"/>
                    <a:pt x="22577" y="20526"/>
                    <a:pt x="22284" y="20756"/>
                  </a:cubicBezTo>
                  <a:cubicBezTo>
                    <a:pt x="21928" y="21049"/>
                    <a:pt x="21551" y="21300"/>
                    <a:pt x="21028" y="21280"/>
                  </a:cubicBezTo>
                  <a:cubicBezTo>
                    <a:pt x="20798" y="21280"/>
                    <a:pt x="20526" y="21300"/>
                    <a:pt x="20296" y="21384"/>
                  </a:cubicBezTo>
                  <a:cubicBezTo>
                    <a:pt x="19626" y="21614"/>
                    <a:pt x="18936" y="21572"/>
                    <a:pt x="18266" y="21510"/>
                  </a:cubicBezTo>
                  <a:cubicBezTo>
                    <a:pt x="17555" y="21468"/>
                    <a:pt x="16948" y="21133"/>
                    <a:pt x="16530" y="20547"/>
                  </a:cubicBezTo>
                  <a:cubicBezTo>
                    <a:pt x="16111" y="19982"/>
                    <a:pt x="15651" y="19417"/>
                    <a:pt x="15379" y="18748"/>
                  </a:cubicBezTo>
                  <a:cubicBezTo>
                    <a:pt x="15337" y="18580"/>
                    <a:pt x="15149" y="18476"/>
                    <a:pt x="14981" y="18308"/>
                  </a:cubicBezTo>
                  <a:cubicBezTo>
                    <a:pt x="14542" y="19208"/>
                    <a:pt x="15086" y="19899"/>
                    <a:pt x="15337" y="20673"/>
                  </a:cubicBezTo>
                  <a:cubicBezTo>
                    <a:pt x="15128" y="20777"/>
                    <a:pt x="14940" y="20861"/>
                    <a:pt x="14772" y="20945"/>
                  </a:cubicBezTo>
                  <a:cubicBezTo>
                    <a:pt x="14186" y="20610"/>
                    <a:pt x="13600" y="20254"/>
                    <a:pt x="13035" y="19982"/>
                  </a:cubicBezTo>
                  <a:cubicBezTo>
                    <a:pt x="12324" y="19606"/>
                    <a:pt x="11613" y="19627"/>
                    <a:pt x="10880" y="19899"/>
                  </a:cubicBezTo>
                  <a:cubicBezTo>
                    <a:pt x="10253" y="20129"/>
                    <a:pt x="9730" y="20505"/>
                    <a:pt x="9290" y="20966"/>
                  </a:cubicBezTo>
                  <a:cubicBezTo>
                    <a:pt x="9060" y="21196"/>
                    <a:pt x="8914" y="21468"/>
                    <a:pt x="8914" y="21803"/>
                  </a:cubicBezTo>
                  <a:cubicBezTo>
                    <a:pt x="8914" y="22514"/>
                    <a:pt x="8893" y="23246"/>
                    <a:pt x="8914" y="23958"/>
                  </a:cubicBezTo>
                  <a:cubicBezTo>
                    <a:pt x="8955" y="24606"/>
                    <a:pt x="9206" y="25213"/>
                    <a:pt x="9604" y="25757"/>
                  </a:cubicBezTo>
                  <a:cubicBezTo>
                    <a:pt x="9939" y="26218"/>
                    <a:pt x="10253" y="26720"/>
                    <a:pt x="10650" y="27306"/>
                  </a:cubicBezTo>
                  <a:cubicBezTo>
                    <a:pt x="11069" y="27452"/>
                    <a:pt x="11592" y="27640"/>
                    <a:pt x="12157" y="27850"/>
                  </a:cubicBezTo>
                  <a:cubicBezTo>
                    <a:pt x="12157" y="28059"/>
                    <a:pt x="12219" y="28289"/>
                    <a:pt x="12199" y="28477"/>
                  </a:cubicBezTo>
                  <a:cubicBezTo>
                    <a:pt x="12115" y="29084"/>
                    <a:pt x="12010" y="29712"/>
                    <a:pt x="11885" y="30298"/>
                  </a:cubicBezTo>
                  <a:cubicBezTo>
                    <a:pt x="11822" y="30549"/>
                    <a:pt x="11675" y="30758"/>
                    <a:pt x="11508" y="30925"/>
                  </a:cubicBezTo>
                  <a:cubicBezTo>
                    <a:pt x="11424" y="31030"/>
                    <a:pt x="11215" y="31114"/>
                    <a:pt x="11110" y="31093"/>
                  </a:cubicBezTo>
                  <a:cubicBezTo>
                    <a:pt x="10755" y="30967"/>
                    <a:pt x="10357" y="30821"/>
                    <a:pt x="10148" y="30444"/>
                  </a:cubicBezTo>
                  <a:cubicBezTo>
                    <a:pt x="9897" y="29942"/>
                    <a:pt x="9541" y="29503"/>
                    <a:pt x="9269" y="29021"/>
                  </a:cubicBezTo>
                  <a:cubicBezTo>
                    <a:pt x="8997" y="28582"/>
                    <a:pt x="8746" y="28101"/>
                    <a:pt x="8474" y="27661"/>
                  </a:cubicBezTo>
                  <a:cubicBezTo>
                    <a:pt x="8390" y="27515"/>
                    <a:pt x="8286" y="27347"/>
                    <a:pt x="8223" y="27222"/>
                  </a:cubicBezTo>
                  <a:cubicBezTo>
                    <a:pt x="7909" y="27264"/>
                    <a:pt x="7721" y="27515"/>
                    <a:pt x="7846" y="27682"/>
                  </a:cubicBezTo>
                  <a:cubicBezTo>
                    <a:pt x="8265" y="28352"/>
                    <a:pt x="7951" y="28875"/>
                    <a:pt x="7637" y="29419"/>
                  </a:cubicBezTo>
                  <a:cubicBezTo>
                    <a:pt x="7428" y="29775"/>
                    <a:pt x="7198" y="30172"/>
                    <a:pt x="6968" y="30507"/>
                  </a:cubicBezTo>
                  <a:cubicBezTo>
                    <a:pt x="6675" y="30904"/>
                    <a:pt x="6361" y="30946"/>
                    <a:pt x="5921" y="30758"/>
                  </a:cubicBezTo>
                  <a:cubicBezTo>
                    <a:pt x="5398" y="30507"/>
                    <a:pt x="5189" y="30151"/>
                    <a:pt x="5189" y="29565"/>
                  </a:cubicBezTo>
                  <a:cubicBezTo>
                    <a:pt x="5189" y="28875"/>
                    <a:pt x="5252" y="28163"/>
                    <a:pt x="5419" y="27452"/>
                  </a:cubicBezTo>
                  <a:cubicBezTo>
                    <a:pt x="5566" y="26699"/>
                    <a:pt x="5754" y="25946"/>
                    <a:pt x="5921" y="25213"/>
                  </a:cubicBezTo>
                  <a:cubicBezTo>
                    <a:pt x="5963" y="25004"/>
                    <a:pt x="6068" y="24816"/>
                    <a:pt x="6152" y="24627"/>
                  </a:cubicBezTo>
                  <a:cubicBezTo>
                    <a:pt x="5817" y="24397"/>
                    <a:pt x="5670" y="24334"/>
                    <a:pt x="5524" y="24523"/>
                  </a:cubicBezTo>
                  <a:cubicBezTo>
                    <a:pt x="5336" y="24732"/>
                    <a:pt x="5210" y="24962"/>
                    <a:pt x="5022" y="25276"/>
                  </a:cubicBezTo>
                  <a:cubicBezTo>
                    <a:pt x="4478" y="25360"/>
                    <a:pt x="3871" y="25422"/>
                    <a:pt x="3264" y="25129"/>
                  </a:cubicBezTo>
                  <a:cubicBezTo>
                    <a:pt x="3139" y="25067"/>
                    <a:pt x="2950" y="25025"/>
                    <a:pt x="2825" y="25025"/>
                  </a:cubicBezTo>
                  <a:cubicBezTo>
                    <a:pt x="2281" y="25046"/>
                    <a:pt x="1988" y="24648"/>
                    <a:pt x="1737" y="24293"/>
                  </a:cubicBezTo>
                  <a:cubicBezTo>
                    <a:pt x="1653" y="24209"/>
                    <a:pt x="1632" y="24062"/>
                    <a:pt x="1653" y="23958"/>
                  </a:cubicBezTo>
                  <a:cubicBezTo>
                    <a:pt x="1758" y="23539"/>
                    <a:pt x="1779" y="23121"/>
                    <a:pt x="1946" y="22702"/>
                  </a:cubicBezTo>
                  <a:cubicBezTo>
                    <a:pt x="2302" y="21677"/>
                    <a:pt x="2929" y="20882"/>
                    <a:pt x="3724" y="20129"/>
                  </a:cubicBezTo>
                  <a:cubicBezTo>
                    <a:pt x="4185" y="19480"/>
                    <a:pt x="4666" y="18852"/>
                    <a:pt x="5294" y="18434"/>
                  </a:cubicBezTo>
                  <a:close/>
                </a:path>
              </a:pathLst>
            </a:custGeom>
            <a:solidFill>
              <a:srgbClr val="FB6A2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6" name="Google Shape;516;p20"/>
            <p:cNvSpPr/>
            <p:nvPr/>
          </p:nvSpPr>
          <p:spPr>
            <a:xfrm flipH="1">
              <a:off x="6666009" y="3361958"/>
              <a:ext cx="536646" cy="545344"/>
            </a:xfrm>
            <a:custGeom>
              <a:avLst/>
              <a:gdLst/>
              <a:ahLst/>
              <a:cxnLst/>
              <a:rect l="l" t="t" r="r" b="b"/>
              <a:pathLst>
                <a:path w="16782" h="17054" extrusionOk="0">
                  <a:moveTo>
                    <a:pt x="2470" y="1"/>
                  </a:moveTo>
                  <a:cubicBezTo>
                    <a:pt x="2867" y="43"/>
                    <a:pt x="3139" y="84"/>
                    <a:pt x="3411" y="147"/>
                  </a:cubicBezTo>
                  <a:cubicBezTo>
                    <a:pt x="5357" y="649"/>
                    <a:pt x="7303" y="545"/>
                    <a:pt x="9249" y="357"/>
                  </a:cubicBezTo>
                  <a:cubicBezTo>
                    <a:pt x="9835" y="315"/>
                    <a:pt x="10442" y="294"/>
                    <a:pt x="11069" y="231"/>
                  </a:cubicBezTo>
                  <a:cubicBezTo>
                    <a:pt x="11111" y="440"/>
                    <a:pt x="11195" y="629"/>
                    <a:pt x="11174" y="775"/>
                  </a:cubicBezTo>
                  <a:cubicBezTo>
                    <a:pt x="11111" y="1298"/>
                    <a:pt x="11279" y="1779"/>
                    <a:pt x="11488" y="2219"/>
                  </a:cubicBezTo>
                  <a:cubicBezTo>
                    <a:pt x="11969" y="3223"/>
                    <a:pt x="12178" y="4311"/>
                    <a:pt x="12534" y="5420"/>
                  </a:cubicBezTo>
                  <a:cubicBezTo>
                    <a:pt x="12157" y="5525"/>
                    <a:pt x="11948" y="5315"/>
                    <a:pt x="11718" y="5211"/>
                  </a:cubicBezTo>
                  <a:cubicBezTo>
                    <a:pt x="11132" y="4918"/>
                    <a:pt x="10567" y="4604"/>
                    <a:pt x="9981" y="4311"/>
                  </a:cubicBezTo>
                  <a:cubicBezTo>
                    <a:pt x="9877" y="4269"/>
                    <a:pt x="9751" y="4269"/>
                    <a:pt x="9626" y="4227"/>
                  </a:cubicBezTo>
                  <a:cubicBezTo>
                    <a:pt x="9521" y="4227"/>
                    <a:pt x="9395" y="4416"/>
                    <a:pt x="9437" y="4499"/>
                  </a:cubicBezTo>
                  <a:cubicBezTo>
                    <a:pt x="9521" y="4625"/>
                    <a:pt x="9605" y="4792"/>
                    <a:pt x="9709" y="4855"/>
                  </a:cubicBezTo>
                  <a:cubicBezTo>
                    <a:pt x="10546" y="5525"/>
                    <a:pt x="11341" y="6173"/>
                    <a:pt x="12429" y="6424"/>
                  </a:cubicBezTo>
                  <a:cubicBezTo>
                    <a:pt x="12555" y="6466"/>
                    <a:pt x="12660" y="6508"/>
                    <a:pt x="12785" y="6529"/>
                  </a:cubicBezTo>
                  <a:cubicBezTo>
                    <a:pt x="12848" y="6696"/>
                    <a:pt x="12911" y="6822"/>
                    <a:pt x="12952" y="6989"/>
                  </a:cubicBezTo>
                  <a:cubicBezTo>
                    <a:pt x="13099" y="7952"/>
                    <a:pt x="13496" y="8810"/>
                    <a:pt x="13957" y="9668"/>
                  </a:cubicBezTo>
                  <a:cubicBezTo>
                    <a:pt x="14166" y="10086"/>
                    <a:pt x="14417" y="10484"/>
                    <a:pt x="14647" y="10902"/>
                  </a:cubicBezTo>
                  <a:cubicBezTo>
                    <a:pt x="14731" y="11028"/>
                    <a:pt x="14794" y="11174"/>
                    <a:pt x="14857" y="11320"/>
                  </a:cubicBezTo>
                  <a:cubicBezTo>
                    <a:pt x="15003" y="11802"/>
                    <a:pt x="15149" y="12283"/>
                    <a:pt x="15359" y="12701"/>
                  </a:cubicBezTo>
                  <a:cubicBezTo>
                    <a:pt x="15526" y="13120"/>
                    <a:pt x="15924" y="13413"/>
                    <a:pt x="16091" y="13894"/>
                  </a:cubicBezTo>
                  <a:cubicBezTo>
                    <a:pt x="16237" y="14313"/>
                    <a:pt x="16551" y="14689"/>
                    <a:pt x="16781" y="15087"/>
                  </a:cubicBezTo>
                  <a:cubicBezTo>
                    <a:pt x="16635" y="15296"/>
                    <a:pt x="16468" y="15484"/>
                    <a:pt x="16321" y="15694"/>
                  </a:cubicBezTo>
                  <a:cubicBezTo>
                    <a:pt x="15714" y="15735"/>
                    <a:pt x="15108" y="15840"/>
                    <a:pt x="14543" y="16091"/>
                  </a:cubicBezTo>
                  <a:cubicBezTo>
                    <a:pt x="14250" y="16217"/>
                    <a:pt x="13852" y="16154"/>
                    <a:pt x="13517" y="16154"/>
                  </a:cubicBezTo>
                  <a:cubicBezTo>
                    <a:pt x="12534" y="16133"/>
                    <a:pt x="11530" y="16154"/>
                    <a:pt x="10567" y="16426"/>
                  </a:cubicBezTo>
                  <a:cubicBezTo>
                    <a:pt x="10546" y="16426"/>
                    <a:pt x="10504" y="16447"/>
                    <a:pt x="10463" y="16447"/>
                  </a:cubicBezTo>
                  <a:cubicBezTo>
                    <a:pt x="9144" y="16363"/>
                    <a:pt x="7868" y="16719"/>
                    <a:pt x="6550" y="16740"/>
                  </a:cubicBezTo>
                  <a:cubicBezTo>
                    <a:pt x="6257" y="16740"/>
                    <a:pt x="5922" y="16740"/>
                    <a:pt x="5650" y="16823"/>
                  </a:cubicBezTo>
                  <a:cubicBezTo>
                    <a:pt x="4918" y="17033"/>
                    <a:pt x="4185" y="17054"/>
                    <a:pt x="3411" y="17033"/>
                  </a:cubicBezTo>
                  <a:lnTo>
                    <a:pt x="1382" y="17033"/>
                  </a:lnTo>
                  <a:cubicBezTo>
                    <a:pt x="1172" y="17033"/>
                    <a:pt x="942" y="17033"/>
                    <a:pt x="733" y="16991"/>
                  </a:cubicBezTo>
                  <a:cubicBezTo>
                    <a:pt x="210" y="16928"/>
                    <a:pt x="22" y="16740"/>
                    <a:pt x="22" y="16196"/>
                  </a:cubicBezTo>
                  <a:cubicBezTo>
                    <a:pt x="1" y="14522"/>
                    <a:pt x="1" y="12848"/>
                    <a:pt x="22" y="11174"/>
                  </a:cubicBezTo>
                  <a:cubicBezTo>
                    <a:pt x="22" y="10797"/>
                    <a:pt x="105" y="10442"/>
                    <a:pt x="210" y="10065"/>
                  </a:cubicBezTo>
                  <a:cubicBezTo>
                    <a:pt x="649" y="8077"/>
                    <a:pt x="1047" y="6069"/>
                    <a:pt x="1298" y="4018"/>
                  </a:cubicBezTo>
                  <a:cubicBezTo>
                    <a:pt x="1319" y="3746"/>
                    <a:pt x="1382" y="3453"/>
                    <a:pt x="1486" y="3223"/>
                  </a:cubicBezTo>
                  <a:cubicBezTo>
                    <a:pt x="1863" y="2386"/>
                    <a:pt x="2072" y="1507"/>
                    <a:pt x="2219" y="629"/>
                  </a:cubicBezTo>
                  <a:cubicBezTo>
                    <a:pt x="2281" y="440"/>
                    <a:pt x="2386" y="231"/>
                    <a:pt x="2470" y="1"/>
                  </a:cubicBezTo>
                  <a:close/>
                </a:path>
              </a:pathLst>
            </a:custGeom>
            <a:solidFill>
              <a:srgbClr val="FFBF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7" name="Google Shape;517;p20"/>
            <p:cNvSpPr/>
            <p:nvPr/>
          </p:nvSpPr>
          <p:spPr>
            <a:xfrm flipH="1">
              <a:off x="5908563" y="3072906"/>
              <a:ext cx="461723" cy="720645"/>
            </a:xfrm>
            <a:custGeom>
              <a:avLst/>
              <a:gdLst/>
              <a:ahLst/>
              <a:cxnLst/>
              <a:rect l="l" t="t" r="r" b="b"/>
              <a:pathLst>
                <a:path w="14439" h="22536" extrusionOk="0">
                  <a:moveTo>
                    <a:pt x="2470" y="7701"/>
                  </a:moveTo>
                  <a:cubicBezTo>
                    <a:pt x="2616" y="7659"/>
                    <a:pt x="2658" y="7659"/>
                    <a:pt x="2721" y="7617"/>
                  </a:cubicBezTo>
                  <a:cubicBezTo>
                    <a:pt x="3621" y="7324"/>
                    <a:pt x="4520" y="6968"/>
                    <a:pt x="5148" y="6173"/>
                  </a:cubicBezTo>
                  <a:cubicBezTo>
                    <a:pt x="6550" y="5169"/>
                    <a:pt x="7889" y="4039"/>
                    <a:pt x="9374" y="3139"/>
                  </a:cubicBezTo>
                  <a:cubicBezTo>
                    <a:pt x="10002" y="2763"/>
                    <a:pt x="10609" y="2302"/>
                    <a:pt x="11195" y="1842"/>
                  </a:cubicBezTo>
                  <a:cubicBezTo>
                    <a:pt x="12095" y="1089"/>
                    <a:pt x="13224" y="691"/>
                    <a:pt x="14229" y="1"/>
                  </a:cubicBezTo>
                  <a:cubicBezTo>
                    <a:pt x="14438" y="252"/>
                    <a:pt x="14396" y="482"/>
                    <a:pt x="14333" y="670"/>
                  </a:cubicBezTo>
                  <a:cubicBezTo>
                    <a:pt x="14124" y="1193"/>
                    <a:pt x="14082" y="1758"/>
                    <a:pt x="14061" y="2302"/>
                  </a:cubicBezTo>
                  <a:cubicBezTo>
                    <a:pt x="14020" y="2825"/>
                    <a:pt x="13873" y="3349"/>
                    <a:pt x="13810" y="3872"/>
                  </a:cubicBezTo>
                  <a:cubicBezTo>
                    <a:pt x="13643" y="5085"/>
                    <a:pt x="13371" y="6257"/>
                    <a:pt x="13036" y="7450"/>
                  </a:cubicBezTo>
                  <a:cubicBezTo>
                    <a:pt x="12869" y="8056"/>
                    <a:pt x="12806" y="8726"/>
                    <a:pt x="12722" y="9375"/>
                  </a:cubicBezTo>
                  <a:cubicBezTo>
                    <a:pt x="12450" y="11572"/>
                    <a:pt x="12157" y="13748"/>
                    <a:pt x="11885" y="15945"/>
                  </a:cubicBezTo>
                  <a:cubicBezTo>
                    <a:pt x="11885" y="15986"/>
                    <a:pt x="11864" y="16070"/>
                    <a:pt x="11843" y="16154"/>
                  </a:cubicBezTo>
                  <a:cubicBezTo>
                    <a:pt x="11467" y="16384"/>
                    <a:pt x="11111" y="16677"/>
                    <a:pt x="10630" y="16761"/>
                  </a:cubicBezTo>
                  <a:cubicBezTo>
                    <a:pt x="10421" y="16782"/>
                    <a:pt x="10191" y="16991"/>
                    <a:pt x="10044" y="17137"/>
                  </a:cubicBezTo>
                  <a:cubicBezTo>
                    <a:pt x="9772" y="17409"/>
                    <a:pt x="9458" y="17618"/>
                    <a:pt x="9102" y="17723"/>
                  </a:cubicBezTo>
                  <a:cubicBezTo>
                    <a:pt x="8935" y="17765"/>
                    <a:pt x="8789" y="17828"/>
                    <a:pt x="8684" y="17932"/>
                  </a:cubicBezTo>
                  <a:cubicBezTo>
                    <a:pt x="8307" y="18330"/>
                    <a:pt x="7805" y="18497"/>
                    <a:pt x="7324" y="18686"/>
                  </a:cubicBezTo>
                  <a:cubicBezTo>
                    <a:pt x="6926" y="18853"/>
                    <a:pt x="6508" y="19020"/>
                    <a:pt x="6173" y="19292"/>
                  </a:cubicBezTo>
                  <a:cubicBezTo>
                    <a:pt x="5545" y="19711"/>
                    <a:pt x="4855" y="20004"/>
                    <a:pt x="4185" y="20318"/>
                  </a:cubicBezTo>
                  <a:cubicBezTo>
                    <a:pt x="3788" y="20485"/>
                    <a:pt x="3411" y="20694"/>
                    <a:pt x="3035" y="20883"/>
                  </a:cubicBezTo>
                  <a:cubicBezTo>
                    <a:pt x="2742" y="21008"/>
                    <a:pt x="2470" y="21155"/>
                    <a:pt x="2198" y="21301"/>
                  </a:cubicBezTo>
                  <a:cubicBezTo>
                    <a:pt x="1947" y="21427"/>
                    <a:pt x="1696" y="21531"/>
                    <a:pt x="1486" y="21720"/>
                  </a:cubicBezTo>
                  <a:cubicBezTo>
                    <a:pt x="1089" y="22096"/>
                    <a:pt x="628" y="22326"/>
                    <a:pt x="43" y="22536"/>
                  </a:cubicBezTo>
                  <a:cubicBezTo>
                    <a:pt x="43" y="22326"/>
                    <a:pt x="1" y="22138"/>
                    <a:pt x="43" y="21992"/>
                  </a:cubicBezTo>
                  <a:cubicBezTo>
                    <a:pt x="670" y="20004"/>
                    <a:pt x="963" y="17932"/>
                    <a:pt x="1319" y="15882"/>
                  </a:cubicBezTo>
                  <a:cubicBezTo>
                    <a:pt x="1382" y="15526"/>
                    <a:pt x="1486" y="15149"/>
                    <a:pt x="1570" y="14794"/>
                  </a:cubicBezTo>
                  <a:cubicBezTo>
                    <a:pt x="1926" y="14668"/>
                    <a:pt x="2240" y="14564"/>
                    <a:pt x="2574" y="14459"/>
                  </a:cubicBezTo>
                  <a:cubicBezTo>
                    <a:pt x="2972" y="14794"/>
                    <a:pt x="3390" y="15003"/>
                    <a:pt x="3913" y="15045"/>
                  </a:cubicBezTo>
                  <a:cubicBezTo>
                    <a:pt x="4353" y="15108"/>
                    <a:pt x="4813" y="15296"/>
                    <a:pt x="5253" y="15422"/>
                  </a:cubicBezTo>
                  <a:cubicBezTo>
                    <a:pt x="5713" y="15568"/>
                    <a:pt x="6173" y="15568"/>
                    <a:pt x="6613" y="15442"/>
                  </a:cubicBezTo>
                  <a:cubicBezTo>
                    <a:pt x="6717" y="15422"/>
                    <a:pt x="6864" y="15233"/>
                    <a:pt x="6864" y="15129"/>
                  </a:cubicBezTo>
                  <a:cubicBezTo>
                    <a:pt x="6864" y="15024"/>
                    <a:pt x="6717" y="14898"/>
                    <a:pt x="6613" y="14794"/>
                  </a:cubicBezTo>
                  <a:cubicBezTo>
                    <a:pt x="6592" y="14773"/>
                    <a:pt x="6508" y="14731"/>
                    <a:pt x="6424" y="14731"/>
                  </a:cubicBezTo>
                  <a:cubicBezTo>
                    <a:pt x="5755" y="14794"/>
                    <a:pt x="5190" y="14375"/>
                    <a:pt x="4332" y="14292"/>
                  </a:cubicBezTo>
                  <a:cubicBezTo>
                    <a:pt x="4960" y="13999"/>
                    <a:pt x="5399" y="13789"/>
                    <a:pt x="5922" y="13789"/>
                  </a:cubicBezTo>
                  <a:cubicBezTo>
                    <a:pt x="6236" y="13789"/>
                    <a:pt x="6508" y="13727"/>
                    <a:pt x="6634" y="13434"/>
                  </a:cubicBezTo>
                  <a:cubicBezTo>
                    <a:pt x="6696" y="13329"/>
                    <a:pt x="6696" y="13120"/>
                    <a:pt x="6613" y="13015"/>
                  </a:cubicBezTo>
                  <a:cubicBezTo>
                    <a:pt x="6592" y="12932"/>
                    <a:pt x="6382" y="12890"/>
                    <a:pt x="6299" y="12911"/>
                  </a:cubicBezTo>
                  <a:cubicBezTo>
                    <a:pt x="5755" y="13120"/>
                    <a:pt x="5127" y="13015"/>
                    <a:pt x="4604" y="13329"/>
                  </a:cubicBezTo>
                  <a:cubicBezTo>
                    <a:pt x="4541" y="13350"/>
                    <a:pt x="4437" y="13266"/>
                    <a:pt x="4332" y="13245"/>
                  </a:cubicBezTo>
                  <a:cubicBezTo>
                    <a:pt x="4541" y="12701"/>
                    <a:pt x="4834" y="12262"/>
                    <a:pt x="5399" y="12011"/>
                  </a:cubicBezTo>
                  <a:cubicBezTo>
                    <a:pt x="5713" y="11885"/>
                    <a:pt x="6006" y="11676"/>
                    <a:pt x="6278" y="11488"/>
                  </a:cubicBezTo>
                  <a:cubicBezTo>
                    <a:pt x="6403" y="11425"/>
                    <a:pt x="6487" y="11237"/>
                    <a:pt x="6382" y="11111"/>
                  </a:cubicBezTo>
                  <a:cubicBezTo>
                    <a:pt x="6299" y="11007"/>
                    <a:pt x="6131" y="10902"/>
                    <a:pt x="6006" y="10860"/>
                  </a:cubicBezTo>
                  <a:cubicBezTo>
                    <a:pt x="5880" y="10839"/>
                    <a:pt x="5713" y="10944"/>
                    <a:pt x="5587" y="11007"/>
                  </a:cubicBezTo>
                  <a:cubicBezTo>
                    <a:pt x="5232" y="11174"/>
                    <a:pt x="4876" y="11383"/>
                    <a:pt x="4520" y="11530"/>
                  </a:cubicBezTo>
                  <a:cubicBezTo>
                    <a:pt x="4185" y="11655"/>
                    <a:pt x="3976" y="11906"/>
                    <a:pt x="3767" y="12199"/>
                  </a:cubicBezTo>
                  <a:cubicBezTo>
                    <a:pt x="3390" y="12722"/>
                    <a:pt x="2846" y="13036"/>
                    <a:pt x="2323" y="13350"/>
                  </a:cubicBezTo>
                  <a:cubicBezTo>
                    <a:pt x="2219" y="13413"/>
                    <a:pt x="2093" y="13413"/>
                    <a:pt x="1905" y="13434"/>
                  </a:cubicBezTo>
                  <a:cubicBezTo>
                    <a:pt x="1884" y="13245"/>
                    <a:pt x="1842" y="13120"/>
                    <a:pt x="1884" y="12953"/>
                  </a:cubicBezTo>
                  <a:cubicBezTo>
                    <a:pt x="1905" y="12618"/>
                    <a:pt x="1947" y="12283"/>
                    <a:pt x="1988" y="11948"/>
                  </a:cubicBezTo>
                  <a:cubicBezTo>
                    <a:pt x="2030" y="11048"/>
                    <a:pt x="2093" y="10128"/>
                    <a:pt x="2114" y="9249"/>
                  </a:cubicBezTo>
                  <a:cubicBezTo>
                    <a:pt x="2135" y="8433"/>
                    <a:pt x="2114" y="8433"/>
                    <a:pt x="2470" y="7701"/>
                  </a:cubicBezTo>
                  <a:close/>
                </a:path>
              </a:pathLst>
            </a:custGeom>
            <a:solidFill>
              <a:srgbClr val="2AA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8" name="Google Shape;518;p20"/>
            <p:cNvSpPr/>
            <p:nvPr/>
          </p:nvSpPr>
          <p:spPr>
            <a:xfrm flipH="1">
              <a:off x="6579700" y="3893246"/>
              <a:ext cx="572109" cy="202737"/>
            </a:xfrm>
            <a:custGeom>
              <a:avLst/>
              <a:gdLst/>
              <a:ahLst/>
              <a:cxnLst/>
              <a:rect l="l" t="t" r="r" b="b"/>
              <a:pathLst>
                <a:path w="17891" h="6340" extrusionOk="0">
                  <a:moveTo>
                    <a:pt x="85" y="1486"/>
                  </a:moveTo>
                  <a:cubicBezTo>
                    <a:pt x="231" y="1465"/>
                    <a:pt x="419" y="1423"/>
                    <a:pt x="587" y="1423"/>
                  </a:cubicBezTo>
                  <a:cubicBezTo>
                    <a:pt x="1235" y="1423"/>
                    <a:pt x="1884" y="1465"/>
                    <a:pt x="2533" y="1423"/>
                  </a:cubicBezTo>
                  <a:cubicBezTo>
                    <a:pt x="3035" y="1402"/>
                    <a:pt x="3537" y="1318"/>
                    <a:pt x="3997" y="1276"/>
                  </a:cubicBezTo>
                  <a:cubicBezTo>
                    <a:pt x="4207" y="1256"/>
                    <a:pt x="4416" y="1193"/>
                    <a:pt x="4667" y="1193"/>
                  </a:cubicBezTo>
                  <a:cubicBezTo>
                    <a:pt x="5462" y="1214"/>
                    <a:pt x="6257" y="1004"/>
                    <a:pt x="7052" y="963"/>
                  </a:cubicBezTo>
                  <a:cubicBezTo>
                    <a:pt x="8329" y="879"/>
                    <a:pt x="9605" y="732"/>
                    <a:pt x="10860" y="649"/>
                  </a:cubicBezTo>
                  <a:cubicBezTo>
                    <a:pt x="11028" y="628"/>
                    <a:pt x="11216" y="628"/>
                    <a:pt x="11404" y="649"/>
                  </a:cubicBezTo>
                  <a:cubicBezTo>
                    <a:pt x="12639" y="753"/>
                    <a:pt x="13915" y="356"/>
                    <a:pt x="14940" y="0"/>
                  </a:cubicBezTo>
                  <a:cubicBezTo>
                    <a:pt x="15589" y="147"/>
                    <a:pt x="16196" y="481"/>
                    <a:pt x="16865" y="565"/>
                  </a:cubicBezTo>
                  <a:cubicBezTo>
                    <a:pt x="17221" y="586"/>
                    <a:pt x="17577" y="795"/>
                    <a:pt x="17891" y="1151"/>
                  </a:cubicBezTo>
                  <a:lnTo>
                    <a:pt x="17891" y="3494"/>
                  </a:lnTo>
                  <a:cubicBezTo>
                    <a:pt x="17891" y="3725"/>
                    <a:pt x="17786" y="3913"/>
                    <a:pt x="17577" y="4017"/>
                  </a:cubicBezTo>
                  <a:cubicBezTo>
                    <a:pt x="17368" y="4143"/>
                    <a:pt x="17137" y="4227"/>
                    <a:pt x="16907" y="4331"/>
                  </a:cubicBezTo>
                  <a:cubicBezTo>
                    <a:pt x="16740" y="4415"/>
                    <a:pt x="16510" y="4415"/>
                    <a:pt x="16384" y="4541"/>
                  </a:cubicBezTo>
                  <a:cubicBezTo>
                    <a:pt x="15987" y="4917"/>
                    <a:pt x="15505" y="5147"/>
                    <a:pt x="14982" y="5231"/>
                  </a:cubicBezTo>
                  <a:cubicBezTo>
                    <a:pt x="14857" y="5252"/>
                    <a:pt x="14752" y="5294"/>
                    <a:pt x="14647" y="5378"/>
                  </a:cubicBezTo>
                  <a:cubicBezTo>
                    <a:pt x="13455" y="6173"/>
                    <a:pt x="12137" y="6340"/>
                    <a:pt x="10756" y="6340"/>
                  </a:cubicBezTo>
                  <a:cubicBezTo>
                    <a:pt x="9919" y="6340"/>
                    <a:pt x="9082" y="6340"/>
                    <a:pt x="8245" y="6319"/>
                  </a:cubicBezTo>
                  <a:cubicBezTo>
                    <a:pt x="7743" y="6298"/>
                    <a:pt x="7241" y="6214"/>
                    <a:pt x="6780" y="6173"/>
                  </a:cubicBezTo>
                  <a:cubicBezTo>
                    <a:pt x="6592" y="6131"/>
                    <a:pt x="6404" y="6089"/>
                    <a:pt x="6236" y="6089"/>
                  </a:cubicBezTo>
                  <a:cubicBezTo>
                    <a:pt x="5462" y="6131"/>
                    <a:pt x="4772" y="5901"/>
                    <a:pt x="4060" y="5670"/>
                  </a:cubicBezTo>
                  <a:cubicBezTo>
                    <a:pt x="3642" y="5503"/>
                    <a:pt x="3244" y="5357"/>
                    <a:pt x="2847" y="5189"/>
                  </a:cubicBezTo>
                  <a:cubicBezTo>
                    <a:pt x="1235" y="4624"/>
                    <a:pt x="419" y="3369"/>
                    <a:pt x="43" y="1758"/>
                  </a:cubicBezTo>
                  <a:cubicBezTo>
                    <a:pt x="1" y="1674"/>
                    <a:pt x="64" y="1590"/>
                    <a:pt x="85" y="1486"/>
                  </a:cubicBezTo>
                  <a:close/>
                </a:path>
              </a:pathLst>
            </a:custGeom>
            <a:solidFill>
              <a:srgbClr val="48505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9" name="Google Shape;519;p20"/>
            <p:cNvSpPr/>
            <p:nvPr/>
          </p:nvSpPr>
          <p:spPr>
            <a:xfrm flipH="1">
              <a:off x="5954067" y="2927052"/>
              <a:ext cx="419545" cy="599546"/>
            </a:xfrm>
            <a:custGeom>
              <a:avLst/>
              <a:gdLst/>
              <a:ahLst/>
              <a:cxnLst/>
              <a:rect l="l" t="t" r="r" b="b"/>
              <a:pathLst>
                <a:path w="13120" h="18749" extrusionOk="0">
                  <a:moveTo>
                    <a:pt x="13119" y="3704"/>
                  </a:moveTo>
                  <a:cubicBezTo>
                    <a:pt x="12575" y="4185"/>
                    <a:pt x="11968" y="4520"/>
                    <a:pt x="11320" y="4729"/>
                  </a:cubicBezTo>
                  <a:cubicBezTo>
                    <a:pt x="10357" y="5043"/>
                    <a:pt x="9437" y="5482"/>
                    <a:pt x="8537" y="6006"/>
                  </a:cubicBezTo>
                  <a:cubicBezTo>
                    <a:pt x="7177" y="6822"/>
                    <a:pt x="5817" y="7638"/>
                    <a:pt x="4520" y="8516"/>
                  </a:cubicBezTo>
                  <a:cubicBezTo>
                    <a:pt x="4352" y="8621"/>
                    <a:pt x="4206" y="8747"/>
                    <a:pt x="4038" y="8809"/>
                  </a:cubicBezTo>
                  <a:cubicBezTo>
                    <a:pt x="3557" y="8935"/>
                    <a:pt x="3160" y="9207"/>
                    <a:pt x="2783" y="9563"/>
                  </a:cubicBezTo>
                  <a:cubicBezTo>
                    <a:pt x="2574" y="9772"/>
                    <a:pt x="2260" y="9876"/>
                    <a:pt x="2009" y="10044"/>
                  </a:cubicBezTo>
                  <a:cubicBezTo>
                    <a:pt x="1883" y="10127"/>
                    <a:pt x="1716" y="10148"/>
                    <a:pt x="1590" y="10211"/>
                  </a:cubicBezTo>
                  <a:cubicBezTo>
                    <a:pt x="1172" y="10441"/>
                    <a:pt x="1151" y="10651"/>
                    <a:pt x="1528" y="11048"/>
                  </a:cubicBezTo>
                  <a:cubicBezTo>
                    <a:pt x="1402" y="11571"/>
                    <a:pt x="1528" y="12157"/>
                    <a:pt x="1214" y="12680"/>
                  </a:cubicBezTo>
                  <a:cubicBezTo>
                    <a:pt x="1151" y="12785"/>
                    <a:pt x="1256" y="13015"/>
                    <a:pt x="1276" y="13203"/>
                  </a:cubicBezTo>
                  <a:cubicBezTo>
                    <a:pt x="1297" y="13392"/>
                    <a:pt x="1423" y="13538"/>
                    <a:pt x="1423" y="13726"/>
                  </a:cubicBezTo>
                  <a:cubicBezTo>
                    <a:pt x="1423" y="15337"/>
                    <a:pt x="1214" y="16949"/>
                    <a:pt x="879" y="18539"/>
                  </a:cubicBezTo>
                  <a:cubicBezTo>
                    <a:pt x="649" y="18622"/>
                    <a:pt x="419" y="18664"/>
                    <a:pt x="209" y="18748"/>
                  </a:cubicBezTo>
                  <a:cubicBezTo>
                    <a:pt x="126" y="18643"/>
                    <a:pt x="63" y="18622"/>
                    <a:pt x="63" y="18560"/>
                  </a:cubicBezTo>
                  <a:cubicBezTo>
                    <a:pt x="0" y="17911"/>
                    <a:pt x="42" y="17262"/>
                    <a:pt x="209" y="16635"/>
                  </a:cubicBezTo>
                  <a:cubicBezTo>
                    <a:pt x="251" y="16446"/>
                    <a:pt x="335" y="16258"/>
                    <a:pt x="314" y="16070"/>
                  </a:cubicBezTo>
                  <a:cubicBezTo>
                    <a:pt x="230" y="15128"/>
                    <a:pt x="523" y="14229"/>
                    <a:pt x="732" y="13329"/>
                  </a:cubicBezTo>
                  <a:cubicBezTo>
                    <a:pt x="963" y="12345"/>
                    <a:pt x="858" y="11362"/>
                    <a:pt x="879" y="10379"/>
                  </a:cubicBezTo>
                  <a:lnTo>
                    <a:pt x="879" y="10065"/>
                  </a:lnTo>
                  <a:cubicBezTo>
                    <a:pt x="1004" y="9939"/>
                    <a:pt x="1151" y="9772"/>
                    <a:pt x="1297" y="9625"/>
                  </a:cubicBezTo>
                  <a:cubicBezTo>
                    <a:pt x="1465" y="9437"/>
                    <a:pt x="1486" y="9165"/>
                    <a:pt x="1360" y="9019"/>
                  </a:cubicBezTo>
                  <a:cubicBezTo>
                    <a:pt x="963" y="8600"/>
                    <a:pt x="1067" y="8182"/>
                    <a:pt x="1193" y="7742"/>
                  </a:cubicBezTo>
                  <a:cubicBezTo>
                    <a:pt x="1276" y="7512"/>
                    <a:pt x="1318" y="7261"/>
                    <a:pt x="1256" y="7031"/>
                  </a:cubicBezTo>
                  <a:cubicBezTo>
                    <a:pt x="1193" y="6905"/>
                    <a:pt x="1256" y="6738"/>
                    <a:pt x="1256" y="6591"/>
                  </a:cubicBezTo>
                  <a:cubicBezTo>
                    <a:pt x="1256" y="6298"/>
                    <a:pt x="1318" y="6006"/>
                    <a:pt x="1256" y="5775"/>
                  </a:cubicBezTo>
                  <a:cubicBezTo>
                    <a:pt x="1088" y="5273"/>
                    <a:pt x="1109" y="4813"/>
                    <a:pt x="1109" y="4311"/>
                  </a:cubicBezTo>
                  <a:lnTo>
                    <a:pt x="1109" y="1256"/>
                  </a:lnTo>
                  <a:lnTo>
                    <a:pt x="1109" y="440"/>
                  </a:lnTo>
                  <a:cubicBezTo>
                    <a:pt x="1360" y="293"/>
                    <a:pt x="1569" y="126"/>
                    <a:pt x="1779" y="0"/>
                  </a:cubicBezTo>
                  <a:cubicBezTo>
                    <a:pt x="1841" y="21"/>
                    <a:pt x="1946" y="21"/>
                    <a:pt x="2030" y="84"/>
                  </a:cubicBezTo>
                  <a:cubicBezTo>
                    <a:pt x="2427" y="252"/>
                    <a:pt x="2825" y="461"/>
                    <a:pt x="3201" y="649"/>
                  </a:cubicBezTo>
                  <a:cubicBezTo>
                    <a:pt x="3348" y="712"/>
                    <a:pt x="3515" y="775"/>
                    <a:pt x="3662" y="754"/>
                  </a:cubicBezTo>
                  <a:cubicBezTo>
                    <a:pt x="4143" y="649"/>
                    <a:pt x="4582" y="858"/>
                    <a:pt x="4959" y="1151"/>
                  </a:cubicBezTo>
                  <a:cubicBezTo>
                    <a:pt x="5398" y="1486"/>
                    <a:pt x="5921" y="1549"/>
                    <a:pt x="6445" y="1549"/>
                  </a:cubicBezTo>
                  <a:cubicBezTo>
                    <a:pt x="6989" y="1549"/>
                    <a:pt x="7491" y="1674"/>
                    <a:pt x="7972" y="1905"/>
                  </a:cubicBezTo>
                  <a:cubicBezTo>
                    <a:pt x="8495" y="2177"/>
                    <a:pt x="9039" y="2344"/>
                    <a:pt x="9604" y="2511"/>
                  </a:cubicBezTo>
                  <a:cubicBezTo>
                    <a:pt x="10525" y="2741"/>
                    <a:pt x="11445" y="3055"/>
                    <a:pt x="12387" y="3327"/>
                  </a:cubicBezTo>
                  <a:cubicBezTo>
                    <a:pt x="12617" y="3327"/>
                    <a:pt x="12889" y="3453"/>
                    <a:pt x="13119" y="3704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0" name="Google Shape;520;p20"/>
            <p:cNvSpPr/>
            <p:nvPr/>
          </p:nvSpPr>
          <p:spPr>
            <a:xfrm flipH="1">
              <a:off x="5971461" y="2860154"/>
              <a:ext cx="349962" cy="148567"/>
            </a:xfrm>
            <a:custGeom>
              <a:avLst/>
              <a:gdLst/>
              <a:ahLst/>
              <a:cxnLst/>
              <a:rect l="l" t="t" r="r" b="b"/>
              <a:pathLst>
                <a:path w="10944" h="4646" extrusionOk="0">
                  <a:moveTo>
                    <a:pt x="0" y="1025"/>
                  </a:moveTo>
                  <a:lnTo>
                    <a:pt x="0" y="84"/>
                  </a:lnTo>
                  <a:cubicBezTo>
                    <a:pt x="795" y="126"/>
                    <a:pt x="1548" y="0"/>
                    <a:pt x="2260" y="314"/>
                  </a:cubicBezTo>
                  <a:cubicBezTo>
                    <a:pt x="3725" y="314"/>
                    <a:pt x="4959" y="1172"/>
                    <a:pt x="6319" y="1548"/>
                  </a:cubicBezTo>
                  <a:cubicBezTo>
                    <a:pt x="6340" y="1548"/>
                    <a:pt x="6361" y="1569"/>
                    <a:pt x="6382" y="1590"/>
                  </a:cubicBezTo>
                  <a:cubicBezTo>
                    <a:pt x="7428" y="2260"/>
                    <a:pt x="8579" y="2720"/>
                    <a:pt x="9709" y="3243"/>
                  </a:cubicBezTo>
                  <a:cubicBezTo>
                    <a:pt x="10462" y="3599"/>
                    <a:pt x="10587" y="3704"/>
                    <a:pt x="10943" y="4436"/>
                  </a:cubicBezTo>
                  <a:cubicBezTo>
                    <a:pt x="10839" y="4645"/>
                    <a:pt x="10671" y="4499"/>
                    <a:pt x="10546" y="4457"/>
                  </a:cubicBezTo>
                  <a:cubicBezTo>
                    <a:pt x="9583" y="4206"/>
                    <a:pt x="8642" y="3934"/>
                    <a:pt x="7658" y="3683"/>
                  </a:cubicBezTo>
                  <a:cubicBezTo>
                    <a:pt x="7449" y="3641"/>
                    <a:pt x="7261" y="3578"/>
                    <a:pt x="7072" y="3473"/>
                  </a:cubicBezTo>
                  <a:cubicBezTo>
                    <a:pt x="6340" y="3055"/>
                    <a:pt x="5524" y="2846"/>
                    <a:pt x="4708" y="2657"/>
                  </a:cubicBezTo>
                  <a:cubicBezTo>
                    <a:pt x="4059" y="2511"/>
                    <a:pt x="3369" y="2344"/>
                    <a:pt x="2783" y="2030"/>
                  </a:cubicBezTo>
                  <a:cubicBezTo>
                    <a:pt x="2637" y="1946"/>
                    <a:pt x="2490" y="1883"/>
                    <a:pt x="2323" y="1904"/>
                  </a:cubicBezTo>
                  <a:cubicBezTo>
                    <a:pt x="1423" y="1925"/>
                    <a:pt x="795" y="1360"/>
                    <a:pt x="0" y="1025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1" name="Google Shape;521;p20"/>
            <p:cNvSpPr/>
            <p:nvPr/>
          </p:nvSpPr>
          <p:spPr>
            <a:xfrm flipH="1">
              <a:off x="6045073" y="3115053"/>
              <a:ext cx="264326" cy="180705"/>
            </a:xfrm>
            <a:custGeom>
              <a:avLst/>
              <a:gdLst/>
              <a:ahLst/>
              <a:cxnLst/>
              <a:rect l="l" t="t" r="r" b="b"/>
              <a:pathLst>
                <a:path w="8266" h="5651" extrusionOk="0">
                  <a:moveTo>
                    <a:pt x="8266" y="1"/>
                  </a:moveTo>
                  <a:cubicBezTo>
                    <a:pt x="8035" y="440"/>
                    <a:pt x="7659" y="712"/>
                    <a:pt x="7303" y="943"/>
                  </a:cubicBezTo>
                  <a:cubicBezTo>
                    <a:pt x="5776" y="1779"/>
                    <a:pt x="4437" y="2930"/>
                    <a:pt x="3056" y="3956"/>
                  </a:cubicBezTo>
                  <a:cubicBezTo>
                    <a:pt x="2846" y="4102"/>
                    <a:pt x="2637" y="4248"/>
                    <a:pt x="2491" y="4416"/>
                  </a:cubicBezTo>
                  <a:cubicBezTo>
                    <a:pt x="1968" y="5106"/>
                    <a:pt x="1172" y="5337"/>
                    <a:pt x="440" y="5629"/>
                  </a:cubicBezTo>
                  <a:cubicBezTo>
                    <a:pt x="398" y="5650"/>
                    <a:pt x="336" y="5609"/>
                    <a:pt x="210" y="5609"/>
                  </a:cubicBezTo>
                  <a:cubicBezTo>
                    <a:pt x="147" y="5399"/>
                    <a:pt x="84" y="5148"/>
                    <a:pt x="1" y="4897"/>
                  </a:cubicBezTo>
                  <a:cubicBezTo>
                    <a:pt x="147" y="4813"/>
                    <a:pt x="252" y="4709"/>
                    <a:pt x="398" y="4667"/>
                  </a:cubicBezTo>
                  <a:cubicBezTo>
                    <a:pt x="1256" y="4186"/>
                    <a:pt x="2093" y="3663"/>
                    <a:pt x="2930" y="3160"/>
                  </a:cubicBezTo>
                  <a:cubicBezTo>
                    <a:pt x="4499" y="2261"/>
                    <a:pt x="6048" y="1256"/>
                    <a:pt x="7575" y="294"/>
                  </a:cubicBezTo>
                  <a:cubicBezTo>
                    <a:pt x="7805" y="147"/>
                    <a:pt x="8035" y="106"/>
                    <a:pt x="8266" y="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2" name="Google Shape;522;p20"/>
            <p:cNvSpPr/>
            <p:nvPr/>
          </p:nvSpPr>
          <p:spPr>
            <a:xfrm flipH="1">
              <a:off x="6166172" y="4308069"/>
              <a:ext cx="149239" cy="45536"/>
            </a:xfrm>
            <a:custGeom>
              <a:avLst/>
              <a:gdLst/>
              <a:ahLst/>
              <a:cxnLst/>
              <a:rect l="l" t="t" r="r" b="b"/>
              <a:pathLst>
                <a:path w="4667" h="1424" extrusionOk="0">
                  <a:moveTo>
                    <a:pt x="0" y="963"/>
                  </a:moveTo>
                  <a:lnTo>
                    <a:pt x="0" y="126"/>
                  </a:lnTo>
                  <a:cubicBezTo>
                    <a:pt x="189" y="105"/>
                    <a:pt x="377" y="64"/>
                    <a:pt x="544" y="64"/>
                  </a:cubicBezTo>
                  <a:cubicBezTo>
                    <a:pt x="1005" y="64"/>
                    <a:pt x="1423" y="126"/>
                    <a:pt x="1863" y="105"/>
                  </a:cubicBezTo>
                  <a:cubicBezTo>
                    <a:pt x="2909" y="1"/>
                    <a:pt x="3767" y="440"/>
                    <a:pt x="4666" y="984"/>
                  </a:cubicBezTo>
                  <a:cubicBezTo>
                    <a:pt x="4415" y="1319"/>
                    <a:pt x="4081" y="1382"/>
                    <a:pt x="3746" y="1403"/>
                  </a:cubicBezTo>
                  <a:cubicBezTo>
                    <a:pt x="2825" y="1424"/>
                    <a:pt x="1884" y="1403"/>
                    <a:pt x="963" y="1403"/>
                  </a:cubicBezTo>
                  <a:cubicBezTo>
                    <a:pt x="607" y="1382"/>
                    <a:pt x="293" y="1214"/>
                    <a:pt x="0" y="963"/>
                  </a:cubicBezTo>
                  <a:close/>
                </a:path>
              </a:pathLst>
            </a:custGeom>
            <a:solidFill>
              <a:srgbClr val="FFBF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3" name="Google Shape;523;p20"/>
            <p:cNvSpPr/>
            <p:nvPr/>
          </p:nvSpPr>
          <p:spPr>
            <a:xfrm flipH="1">
              <a:off x="6005571" y="2923695"/>
              <a:ext cx="6747" cy="6076"/>
            </a:xfrm>
            <a:custGeom>
              <a:avLst/>
              <a:gdLst/>
              <a:ahLst/>
              <a:cxnLst/>
              <a:rect l="l" t="t" r="r" b="b"/>
              <a:pathLst>
                <a:path w="211" h="190" extrusionOk="0">
                  <a:moveTo>
                    <a:pt x="22" y="1"/>
                  </a:moveTo>
                  <a:cubicBezTo>
                    <a:pt x="43" y="1"/>
                    <a:pt x="64" y="1"/>
                    <a:pt x="105" y="22"/>
                  </a:cubicBezTo>
                  <a:cubicBezTo>
                    <a:pt x="147" y="43"/>
                    <a:pt x="168" y="105"/>
                    <a:pt x="210" y="126"/>
                  </a:cubicBezTo>
                  <a:cubicBezTo>
                    <a:pt x="64" y="189"/>
                    <a:pt x="1" y="147"/>
                    <a:pt x="22" y="1"/>
                  </a:cubicBezTo>
                  <a:cubicBezTo>
                    <a:pt x="43" y="1"/>
                    <a:pt x="22" y="1"/>
                    <a:pt x="2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4" name="Google Shape;524;p20"/>
            <p:cNvSpPr/>
            <p:nvPr/>
          </p:nvSpPr>
          <p:spPr>
            <a:xfrm flipH="1">
              <a:off x="5923975" y="2793223"/>
              <a:ext cx="412190" cy="208781"/>
            </a:xfrm>
            <a:custGeom>
              <a:avLst/>
              <a:gdLst/>
              <a:ahLst/>
              <a:cxnLst/>
              <a:rect l="l" t="t" r="r" b="b"/>
              <a:pathLst>
                <a:path w="12890" h="6529" extrusionOk="0">
                  <a:moveTo>
                    <a:pt x="12450" y="5357"/>
                  </a:moveTo>
                  <a:cubicBezTo>
                    <a:pt x="11781" y="4918"/>
                    <a:pt x="11404" y="4185"/>
                    <a:pt x="10735" y="3746"/>
                  </a:cubicBezTo>
                  <a:cubicBezTo>
                    <a:pt x="9960" y="3160"/>
                    <a:pt x="9103" y="2721"/>
                    <a:pt x="8266" y="2240"/>
                  </a:cubicBezTo>
                  <a:cubicBezTo>
                    <a:pt x="6864" y="1465"/>
                    <a:pt x="5211" y="1"/>
                    <a:pt x="3537" y="105"/>
                  </a:cubicBezTo>
                  <a:cubicBezTo>
                    <a:pt x="3160" y="126"/>
                    <a:pt x="3035" y="712"/>
                    <a:pt x="3411" y="775"/>
                  </a:cubicBezTo>
                  <a:cubicBezTo>
                    <a:pt x="4834" y="1089"/>
                    <a:pt x="6090" y="2135"/>
                    <a:pt x="7324" y="2951"/>
                  </a:cubicBezTo>
                  <a:lnTo>
                    <a:pt x="6843" y="2721"/>
                  </a:lnTo>
                  <a:cubicBezTo>
                    <a:pt x="5776" y="2219"/>
                    <a:pt x="4646" y="1884"/>
                    <a:pt x="3558" y="1486"/>
                  </a:cubicBezTo>
                  <a:cubicBezTo>
                    <a:pt x="2595" y="1152"/>
                    <a:pt x="1591" y="859"/>
                    <a:pt x="566" y="775"/>
                  </a:cubicBezTo>
                  <a:cubicBezTo>
                    <a:pt x="105" y="733"/>
                    <a:pt x="1" y="1507"/>
                    <a:pt x="461" y="1591"/>
                  </a:cubicBezTo>
                  <a:cubicBezTo>
                    <a:pt x="1319" y="1716"/>
                    <a:pt x="2219" y="2030"/>
                    <a:pt x="3035" y="2386"/>
                  </a:cubicBezTo>
                  <a:cubicBezTo>
                    <a:pt x="4123" y="2825"/>
                    <a:pt x="5253" y="3160"/>
                    <a:pt x="6320" y="3683"/>
                  </a:cubicBezTo>
                  <a:cubicBezTo>
                    <a:pt x="7157" y="4081"/>
                    <a:pt x="7868" y="4646"/>
                    <a:pt x="8684" y="5106"/>
                  </a:cubicBezTo>
                  <a:cubicBezTo>
                    <a:pt x="9333" y="5462"/>
                    <a:pt x="10191" y="6257"/>
                    <a:pt x="10965" y="6278"/>
                  </a:cubicBezTo>
                  <a:cubicBezTo>
                    <a:pt x="11111" y="6278"/>
                    <a:pt x="11320" y="6110"/>
                    <a:pt x="11320" y="5964"/>
                  </a:cubicBezTo>
                  <a:cubicBezTo>
                    <a:pt x="11488" y="6152"/>
                    <a:pt x="11655" y="6299"/>
                    <a:pt x="11885" y="6424"/>
                  </a:cubicBezTo>
                  <a:lnTo>
                    <a:pt x="11885" y="6424"/>
                  </a:lnTo>
                  <a:cubicBezTo>
                    <a:pt x="11969" y="6487"/>
                    <a:pt x="12074" y="6508"/>
                    <a:pt x="12178" y="6529"/>
                  </a:cubicBezTo>
                  <a:cubicBezTo>
                    <a:pt x="12785" y="6508"/>
                    <a:pt x="12890" y="5650"/>
                    <a:pt x="12450" y="5357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5" name="Google Shape;525;p20"/>
            <p:cNvSpPr/>
            <p:nvPr/>
          </p:nvSpPr>
          <p:spPr>
            <a:xfrm flipH="1">
              <a:off x="6708149" y="2940068"/>
              <a:ext cx="296431" cy="250352"/>
            </a:xfrm>
            <a:custGeom>
              <a:avLst/>
              <a:gdLst/>
              <a:ahLst/>
              <a:cxnLst/>
              <a:rect l="l" t="t" r="r" b="b"/>
              <a:pathLst>
                <a:path w="9270" h="7829" extrusionOk="0">
                  <a:moveTo>
                    <a:pt x="5486" y="1"/>
                  </a:moveTo>
                  <a:cubicBezTo>
                    <a:pt x="5271" y="1"/>
                    <a:pt x="5053" y="19"/>
                    <a:pt x="4833" y="54"/>
                  </a:cubicBezTo>
                  <a:lnTo>
                    <a:pt x="4436" y="54"/>
                  </a:lnTo>
                  <a:cubicBezTo>
                    <a:pt x="2741" y="117"/>
                    <a:pt x="1130" y="1079"/>
                    <a:pt x="523" y="2732"/>
                  </a:cubicBezTo>
                  <a:cubicBezTo>
                    <a:pt x="0" y="4197"/>
                    <a:pt x="628" y="6080"/>
                    <a:pt x="1758" y="7105"/>
                  </a:cubicBezTo>
                  <a:cubicBezTo>
                    <a:pt x="2323" y="7623"/>
                    <a:pt x="3023" y="7829"/>
                    <a:pt x="3753" y="7829"/>
                  </a:cubicBezTo>
                  <a:cubicBezTo>
                    <a:pt x="4969" y="7829"/>
                    <a:pt x="6267" y="7257"/>
                    <a:pt x="7156" y="6603"/>
                  </a:cubicBezTo>
                  <a:cubicBezTo>
                    <a:pt x="7470" y="6373"/>
                    <a:pt x="7763" y="6080"/>
                    <a:pt x="7993" y="5766"/>
                  </a:cubicBezTo>
                  <a:cubicBezTo>
                    <a:pt x="8955" y="4824"/>
                    <a:pt x="9269" y="3485"/>
                    <a:pt x="8579" y="2188"/>
                  </a:cubicBezTo>
                  <a:cubicBezTo>
                    <a:pt x="8495" y="1937"/>
                    <a:pt x="8370" y="1707"/>
                    <a:pt x="8244" y="1498"/>
                  </a:cubicBezTo>
                  <a:cubicBezTo>
                    <a:pt x="7547" y="451"/>
                    <a:pt x="6559" y="1"/>
                    <a:pt x="5486" y="1"/>
                  </a:cubicBezTo>
                  <a:close/>
                </a:path>
              </a:pathLst>
            </a:custGeom>
            <a:solidFill>
              <a:srgbClr val="FB88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6" name="Google Shape;526;p20"/>
            <p:cNvSpPr/>
            <p:nvPr/>
          </p:nvSpPr>
          <p:spPr>
            <a:xfrm flipH="1">
              <a:off x="5873175" y="2230500"/>
              <a:ext cx="1824604" cy="2155827"/>
            </a:xfrm>
            <a:custGeom>
              <a:avLst/>
              <a:gdLst/>
              <a:ahLst/>
              <a:cxnLst/>
              <a:rect l="l" t="t" r="r" b="b"/>
              <a:pathLst>
                <a:path w="57059" h="67417" extrusionOk="0">
                  <a:moveTo>
                    <a:pt x="52728" y="21678"/>
                  </a:moveTo>
                  <a:cubicBezTo>
                    <a:pt x="51995" y="20966"/>
                    <a:pt x="51305" y="20213"/>
                    <a:pt x="50426" y="19669"/>
                  </a:cubicBezTo>
                  <a:cubicBezTo>
                    <a:pt x="49589" y="19146"/>
                    <a:pt x="48773" y="18560"/>
                    <a:pt x="47832" y="18225"/>
                  </a:cubicBezTo>
                  <a:cubicBezTo>
                    <a:pt x="47748" y="18205"/>
                    <a:pt x="47685" y="18121"/>
                    <a:pt x="47581" y="18058"/>
                  </a:cubicBezTo>
                  <a:cubicBezTo>
                    <a:pt x="47685" y="17933"/>
                    <a:pt x="47727" y="17828"/>
                    <a:pt x="47811" y="17807"/>
                  </a:cubicBezTo>
                  <a:cubicBezTo>
                    <a:pt x="48041" y="17786"/>
                    <a:pt x="48334" y="17723"/>
                    <a:pt x="48543" y="17828"/>
                  </a:cubicBezTo>
                  <a:cubicBezTo>
                    <a:pt x="49987" y="18435"/>
                    <a:pt x="51368" y="19104"/>
                    <a:pt x="52498" y="20234"/>
                  </a:cubicBezTo>
                  <a:cubicBezTo>
                    <a:pt x="53021" y="20778"/>
                    <a:pt x="53669" y="21176"/>
                    <a:pt x="54318" y="21490"/>
                  </a:cubicBezTo>
                  <a:cubicBezTo>
                    <a:pt x="55134" y="21887"/>
                    <a:pt x="55657" y="22557"/>
                    <a:pt x="56285" y="23184"/>
                  </a:cubicBezTo>
                  <a:cubicBezTo>
                    <a:pt x="56327" y="23247"/>
                    <a:pt x="56389" y="23289"/>
                    <a:pt x="56389" y="23352"/>
                  </a:cubicBezTo>
                  <a:cubicBezTo>
                    <a:pt x="56327" y="24000"/>
                    <a:pt x="56912" y="24523"/>
                    <a:pt x="56808" y="25214"/>
                  </a:cubicBezTo>
                  <a:cubicBezTo>
                    <a:pt x="56787" y="25360"/>
                    <a:pt x="56787" y="25549"/>
                    <a:pt x="56829" y="25653"/>
                  </a:cubicBezTo>
                  <a:cubicBezTo>
                    <a:pt x="57059" y="26051"/>
                    <a:pt x="56996" y="26386"/>
                    <a:pt x="56850" y="26804"/>
                  </a:cubicBezTo>
                  <a:cubicBezTo>
                    <a:pt x="56640" y="27369"/>
                    <a:pt x="56578" y="27997"/>
                    <a:pt x="56536" y="28624"/>
                  </a:cubicBezTo>
                  <a:cubicBezTo>
                    <a:pt x="56494" y="29461"/>
                    <a:pt x="56306" y="30277"/>
                    <a:pt x="56201" y="31114"/>
                  </a:cubicBezTo>
                  <a:cubicBezTo>
                    <a:pt x="56096" y="32035"/>
                    <a:pt x="55845" y="32956"/>
                    <a:pt x="55636" y="33834"/>
                  </a:cubicBezTo>
                  <a:cubicBezTo>
                    <a:pt x="55427" y="34755"/>
                    <a:pt x="55322" y="35655"/>
                    <a:pt x="55176" y="36575"/>
                  </a:cubicBezTo>
                  <a:cubicBezTo>
                    <a:pt x="55050" y="37580"/>
                    <a:pt x="54925" y="38542"/>
                    <a:pt x="54799" y="39547"/>
                  </a:cubicBezTo>
                  <a:cubicBezTo>
                    <a:pt x="54653" y="40530"/>
                    <a:pt x="54527" y="41492"/>
                    <a:pt x="54402" y="42497"/>
                  </a:cubicBezTo>
                  <a:cubicBezTo>
                    <a:pt x="54339" y="43062"/>
                    <a:pt x="54109" y="43564"/>
                    <a:pt x="53669" y="43982"/>
                  </a:cubicBezTo>
                  <a:cubicBezTo>
                    <a:pt x="53565" y="43941"/>
                    <a:pt x="53439" y="43899"/>
                    <a:pt x="53335" y="43857"/>
                  </a:cubicBezTo>
                  <a:cubicBezTo>
                    <a:pt x="53251" y="43815"/>
                    <a:pt x="53167" y="43752"/>
                    <a:pt x="53125" y="43731"/>
                  </a:cubicBezTo>
                  <a:cubicBezTo>
                    <a:pt x="52623" y="43773"/>
                    <a:pt x="52205" y="43899"/>
                    <a:pt x="51891" y="44317"/>
                  </a:cubicBezTo>
                  <a:cubicBezTo>
                    <a:pt x="51870" y="44380"/>
                    <a:pt x="51807" y="44422"/>
                    <a:pt x="51765" y="44464"/>
                  </a:cubicBezTo>
                  <a:cubicBezTo>
                    <a:pt x="51075" y="44882"/>
                    <a:pt x="50405" y="45322"/>
                    <a:pt x="49694" y="45656"/>
                  </a:cubicBezTo>
                  <a:cubicBezTo>
                    <a:pt x="49045" y="45949"/>
                    <a:pt x="48376" y="46242"/>
                    <a:pt x="47790" y="46619"/>
                  </a:cubicBezTo>
                  <a:cubicBezTo>
                    <a:pt x="47476" y="46828"/>
                    <a:pt x="47120" y="46995"/>
                    <a:pt x="46785" y="47142"/>
                  </a:cubicBezTo>
                  <a:cubicBezTo>
                    <a:pt x="46074" y="47456"/>
                    <a:pt x="45342" y="47728"/>
                    <a:pt x="44714" y="48188"/>
                  </a:cubicBezTo>
                  <a:cubicBezTo>
                    <a:pt x="44568" y="48293"/>
                    <a:pt x="44379" y="48355"/>
                    <a:pt x="44233" y="48439"/>
                  </a:cubicBezTo>
                  <a:cubicBezTo>
                    <a:pt x="44086" y="48481"/>
                    <a:pt x="43877" y="48502"/>
                    <a:pt x="43814" y="48607"/>
                  </a:cubicBezTo>
                  <a:cubicBezTo>
                    <a:pt x="43124" y="49318"/>
                    <a:pt x="42099" y="49527"/>
                    <a:pt x="41450" y="50259"/>
                  </a:cubicBezTo>
                  <a:cubicBezTo>
                    <a:pt x="41345" y="50385"/>
                    <a:pt x="41157" y="50490"/>
                    <a:pt x="41011" y="50552"/>
                  </a:cubicBezTo>
                  <a:cubicBezTo>
                    <a:pt x="40592" y="50678"/>
                    <a:pt x="40195" y="50343"/>
                    <a:pt x="40362" y="49946"/>
                  </a:cubicBezTo>
                  <a:cubicBezTo>
                    <a:pt x="40487" y="49590"/>
                    <a:pt x="40508" y="49213"/>
                    <a:pt x="40529" y="48858"/>
                  </a:cubicBezTo>
                  <a:cubicBezTo>
                    <a:pt x="40571" y="48502"/>
                    <a:pt x="40613" y="48167"/>
                    <a:pt x="40718" y="47853"/>
                  </a:cubicBezTo>
                  <a:cubicBezTo>
                    <a:pt x="41115" y="46493"/>
                    <a:pt x="41680" y="43857"/>
                    <a:pt x="41889" y="42267"/>
                  </a:cubicBezTo>
                  <a:cubicBezTo>
                    <a:pt x="41743" y="42225"/>
                    <a:pt x="41555" y="42204"/>
                    <a:pt x="41366" y="42204"/>
                  </a:cubicBezTo>
                  <a:cubicBezTo>
                    <a:pt x="41031" y="42183"/>
                    <a:pt x="40697" y="42267"/>
                    <a:pt x="40404" y="41995"/>
                  </a:cubicBezTo>
                  <a:cubicBezTo>
                    <a:pt x="40257" y="41848"/>
                    <a:pt x="40069" y="41911"/>
                    <a:pt x="39881" y="41974"/>
                  </a:cubicBezTo>
                  <a:cubicBezTo>
                    <a:pt x="39148" y="42120"/>
                    <a:pt x="38416" y="42309"/>
                    <a:pt x="37684" y="42434"/>
                  </a:cubicBezTo>
                  <a:cubicBezTo>
                    <a:pt x="37265" y="42518"/>
                    <a:pt x="36826" y="42581"/>
                    <a:pt x="36407" y="42581"/>
                  </a:cubicBezTo>
                  <a:cubicBezTo>
                    <a:pt x="35612" y="42601"/>
                    <a:pt x="34859" y="42581"/>
                    <a:pt x="34085" y="42581"/>
                  </a:cubicBezTo>
                  <a:cubicBezTo>
                    <a:pt x="33206" y="42601"/>
                    <a:pt x="32348" y="42497"/>
                    <a:pt x="31490" y="42329"/>
                  </a:cubicBezTo>
                  <a:cubicBezTo>
                    <a:pt x="30863" y="42204"/>
                    <a:pt x="30214" y="42267"/>
                    <a:pt x="29482" y="42204"/>
                  </a:cubicBezTo>
                  <a:cubicBezTo>
                    <a:pt x="29503" y="42497"/>
                    <a:pt x="29440" y="42706"/>
                    <a:pt x="29523" y="42894"/>
                  </a:cubicBezTo>
                  <a:cubicBezTo>
                    <a:pt x="29754" y="43480"/>
                    <a:pt x="30047" y="44087"/>
                    <a:pt x="30340" y="44673"/>
                  </a:cubicBezTo>
                  <a:cubicBezTo>
                    <a:pt x="30570" y="45154"/>
                    <a:pt x="30884" y="45635"/>
                    <a:pt x="31156" y="46138"/>
                  </a:cubicBezTo>
                  <a:cubicBezTo>
                    <a:pt x="31302" y="46451"/>
                    <a:pt x="31428" y="46765"/>
                    <a:pt x="31532" y="47079"/>
                  </a:cubicBezTo>
                  <a:cubicBezTo>
                    <a:pt x="31637" y="47435"/>
                    <a:pt x="31741" y="47770"/>
                    <a:pt x="32055" y="48042"/>
                  </a:cubicBezTo>
                  <a:cubicBezTo>
                    <a:pt x="32139" y="48125"/>
                    <a:pt x="32244" y="48230"/>
                    <a:pt x="32264" y="48355"/>
                  </a:cubicBezTo>
                  <a:cubicBezTo>
                    <a:pt x="32474" y="48962"/>
                    <a:pt x="32767" y="49485"/>
                    <a:pt x="33269" y="49904"/>
                  </a:cubicBezTo>
                  <a:cubicBezTo>
                    <a:pt x="33478" y="50071"/>
                    <a:pt x="33478" y="50364"/>
                    <a:pt x="33353" y="50573"/>
                  </a:cubicBezTo>
                  <a:cubicBezTo>
                    <a:pt x="33080" y="50971"/>
                    <a:pt x="33373" y="51222"/>
                    <a:pt x="33499" y="51494"/>
                  </a:cubicBezTo>
                  <a:cubicBezTo>
                    <a:pt x="33562" y="51599"/>
                    <a:pt x="33771" y="51640"/>
                    <a:pt x="33897" y="51682"/>
                  </a:cubicBezTo>
                  <a:cubicBezTo>
                    <a:pt x="34106" y="51724"/>
                    <a:pt x="34336" y="51703"/>
                    <a:pt x="34524" y="51787"/>
                  </a:cubicBezTo>
                  <a:cubicBezTo>
                    <a:pt x="34922" y="51954"/>
                    <a:pt x="35340" y="52122"/>
                    <a:pt x="35675" y="52373"/>
                  </a:cubicBezTo>
                  <a:cubicBezTo>
                    <a:pt x="36031" y="52687"/>
                    <a:pt x="35821" y="53189"/>
                    <a:pt x="35884" y="53607"/>
                  </a:cubicBezTo>
                  <a:cubicBezTo>
                    <a:pt x="35905" y="53775"/>
                    <a:pt x="35905" y="53921"/>
                    <a:pt x="35926" y="54109"/>
                  </a:cubicBezTo>
                  <a:cubicBezTo>
                    <a:pt x="36449" y="54089"/>
                    <a:pt x="36930" y="54214"/>
                    <a:pt x="37370" y="54402"/>
                  </a:cubicBezTo>
                  <a:cubicBezTo>
                    <a:pt x="37663" y="54528"/>
                    <a:pt x="37977" y="54570"/>
                    <a:pt x="38270" y="54633"/>
                  </a:cubicBezTo>
                  <a:cubicBezTo>
                    <a:pt x="38897" y="54737"/>
                    <a:pt x="39546" y="54821"/>
                    <a:pt x="40174" y="54946"/>
                  </a:cubicBezTo>
                  <a:cubicBezTo>
                    <a:pt x="40425" y="54988"/>
                    <a:pt x="40697" y="55135"/>
                    <a:pt x="40948" y="55260"/>
                  </a:cubicBezTo>
                  <a:cubicBezTo>
                    <a:pt x="41429" y="55511"/>
                    <a:pt x="41868" y="55804"/>
                    <a:pt x="42308" y="56076"/>
                  </a:cubicBezTo>
                  <a:cubicBezTo>
                    <a:pt x="42601" y="56244"/>
                    <a:pt x="42831" y="56495"/>
                    <a:pt x="42915" y="56850"/>
                  </a:cubicBezTo>
                  <a:cubicBezTo>
                    <a:pt x="43040" y="57394"/>
                    <a:pt x="43249" y="57897"/>
                    <a:pt x="43396" y="58441"/>
                  </a:cubicBezTo>
                  <a:cubicBezTo>
                    <a:pt x="43459" y="58754"/>
                    <a:pt x="43500" y="59131"/>
                    <a:pt x="43500" y="59466"/>
                  </a:cubicBezTo>
                  <a:cubicBezTo>
                    <a:pt x="43500" y="59968"/>
                    <a:pt x="43542" y="60470"/>
                    <a:pt x="43668" y="60931"/>
                  </a:cubicBezTo>
                  <a:cubicBezTo>
                    <a:pt x="43772" y="61244"/>
                    <a:pt x="43772" y="61621"/>
                    <a:pt x="43772" y="61956"/>
                  </a:cubicBezTo>
                  <a:cubicBezTo>
                    <a:pt x="43814" y="62667"/>
                    <a:pt x="43772" y="63358"/>
                    <a:pt x="43772" y="64090"/>
                  </a:cubicBezTo>
                  <a:cubicBezTo>
                    <a:pt x="44233" y="64278"/>
                    <a:pt x="44609" y="64236"/>
                    <a:pt x="45007" y="64174"/>
                  </a:cubicBezTo>
                  <a:cubicBezTo>
                    <a:pt x="46388" y="64048"/>
                    <a:pt x="47539" y="64697"/>
                    <a:pt x="48669" y="65324"/>
                  </a:cubicBezTo>
                  <a:cubicBezTo>
                    <a:pt x="49213" y="65617"/>
                    <a:pt x="49171" y="66475"/>
                    <a:pt x="48627" y="66789"/>
                  </a:cubicBezTo>
                  <a:cubicBezTo>
                    <a:pt x="48041" y="67103"/>
                    <a:pt x="47434" y="67333"/>
                    <a:pt x="46765" y="67333"/>
                  </a:cubicBezTo>
                  <a:cubicBezTo>
                    <a:pt x="45969" y="67333"/>
                    <a:pt x="45216" y="67312"/>
                    <a:pt x="44442" y="67375"/>
                  </a:cubicBezTo>
                  <a:cubicBezTo>
                    <a:pt x="43731" y="67417"/>
                    <a:pt x="43187" y="67124"/>
                    <a:pt x="42601" y="66810"/>
                  </a:cubicBezTo>
                  <a:cubicBezTo>
                    <a:pt x="42350" y="66664"/>
                    <a:pt x="42182" y="66433"/>
                    <a:pt x="42182" y="66141"/>
                  </a:cubicBezTo>
                  <a:cubicBezTo>
                    <a:pt x="42203" y="65450"/>
                    <a:pt x="42099" y="64780"/>
                    <a:pt x="42622" y="64195"/>
                  </a:cubicBezTo>
                  <a:cubicBezTo>
                    <a:pt x="42705" y="64090"/>
                    <a:pt x="42726" y="63923"/>
                    <a:pt x="42726" y="63755"/>
                  </a:cubicBezTo>
                  <a:lnTo>
                    <a:pt x="42726" y="61621"/>
                  </a:lnTo>
                  <a:cubicBezTo>
                    <a:pt x="42726" y="61516"/>
                    <a:pt x="42726" y="61433"/>
                    <a:pt x="42705" y="61328"/>
                  </a:cubicBezTo>
                  <a:cubicBezTo>
                    <a:pt x="42475" y="60638"/>
                    <a:pt x="42517" y="59905"/>
                    <a:pt x="42454" y="59215"/>
                  </a:cubicBezTo>
                  <a:cubicBezTo>
                    <a:pt x="42392" y="58692"/>
                    <a:pt x="42182" y="58190"/>
                    <a:pt x="42057" y="57687"/>
                  </a:cubicBezTo>
                  <a:cubicBezTo>
                    <a:pt x="41973" y="57457"/>
                    <a:pt x="41889" y="57227"/>
                    <a:pt x="41827" y="56934"/>
                  </a:cubicBezTo>
                  <a:cubicBezTo>
                    <a:pt x="41659" y="56850"/>
                    <a:pt x="41450" y="56746"/>
                    <a:pt x="41303" y="56620"/>
                  </a:cubicBezTo>
                  <a:cubicBezTo>
                    <a:pt x="40383" y="55888"/>
                    <a:pt x="39274" y="55762"/>
                    <a:pt x="38186" y="55574"/>
                  </a:cubicBezTo>
                  <a:cubicBezTo>
                    <a:pt x="37663" y="55490"/>
                    <a:pt x="37161" y="55302"/>
                    <a:pt x="36658" y="55156"/>
                  </a:cubicBezTo>
                  <a:cubicBezTo>
                    <a:pt x="36428" y="55072"/>
                    <a:pt x="36219" y="54925"/>
                    <a:pt x="35926" y="55072"/>
                  </a:cubicBezTo>
                  <a:cubicBezTo>
                    <a:pt x="35884" y="55407"/>
                    <a:pt x="35884" y="55804"/>
                    <a:pt x="35780" y="56139"/>
                  </a:cubicBezTo>
                  <a:cubicBezTo>
                    <a:pt x="35717" y="56390"/>
                    <a:pt x="35570" y="56599"/>
                    <a:pt x="35445" y="56830"/>
                  </a:cubicBezTo>
                  <a:cubicBezTo>
                    <a:pt x="35298" y="56850"/>
                    <a:pt x="35194" y="56934"/>
                    <a:pt x="35068" y="56913"/>
                  </a:cubicBezTo>
                  <a:cubicBezTo>
                    <a:pt x="34566" y="56850"/>
                    <a:pt x="34148" y="57060"/>
                    <a:pt x="33813" y="57374"/>
                  </a:cubicBezTo>
                  <a:cubicBezTo>
                    <a:pt x="33687" y="57499"/>
                    <a:pt x="33562" y="57687"/>
                    <a:pt x="33394" y="57708"/>
                  </a:cubicBezTo>
                  <a:cubicBezTo>
                    <a:pt x="32641" y="57918"/>
                    <a:pt x="31992" y="58315"/>
                    <a:pt x="31281" y="58629"/>
                  </a:cubicBezTo>
                  <a:cubicBezTo>
                    <a:pt x="30591" y="58922"/>
                    <a:pt x="29837" y="59026"/>
                    <a:pt x="29105" y="59173"/>
                  </a:cubicBezTo>
                  <a:cubicBezTo>
                    <a:pt x="28959" y="59215"/>
                    <a:pt x="28791" y="59236"/>
                    <a:pt x="28645" y="59236"/>
                  </a:cubicBezTo>
                  <a:cubicBezTo>
                    <a:pt x="27410" y="59236"/>
                    <a:pt x="26155" y="59257"/>
                    <a:pt x="24920" y="59257"/>
                  </a:cubicBezTo>
                  <a:cubicBezTo>
                    <a:pt x="24711" y="59257"/>
                    <a:pt x="24481" y="59236"/>
                    <a:pt x="24272" y="59173"/>
                  </a:cubicBezTo>
                  <a:cubicBezTo>
                    <a:pt x="23665" y="59047"/>
                    <a:pt x="23058" y="58922"/>
                    <a:pt x="22430" y="58943"/>
                  </a:cubicBezTo>
                  <a:cubicBezTo>
                    <a:pt x="22221" y="58943"/>
                    <a:pt x="21991" y="58901"/>
                    <a:pt x="21803" y="58817"/>
                  </a:cubicBezTo>
                  <a:cubicBezTo>
                    <a:pt x="20903" y="58503"/>
                    <a:pt x="20003" y="58190"/>
                    <a:pt x="19124" y="57813"/>
                  </a:cubicBezTo>
                  <a:cubicBezTo>
                    <a:pt x="18141" y="57394"/>
                    <a:pt x="17409" y="56704"/>
                    <a:pt x="16948" y="55762"/>
                  </a:cubicBezTo>
                  <a:cubicBezTo>
                    <a:pt x="16614" y="55030"/>
                    <a:pt x="16363" y="54256"/>
                    <a:pt x="16028" y="53419"/>
                  </a:cubicBezTo>
                  <a:cubicBezTo>
                    <a:pt x="15902" y="53377"/>
                    <a:pt x="15714" y="53272"/>
                    <a:pt x="15505" y="53210"/>
                  </a:cubicBezTo>
                  <a:cubicBezTo>
                    <a:pt x="14835" y="53042"/>
                    <a:pt x="14584" y="52540"/>
                    <a:pt x="14542" y="51912"/>
                  </a:cubicBezTo>
                  <a:cubicBezTo>
                    <a:pt x="14521" y="51724"/>
                    <a:pt x="14542" y="51536"/>
                    <a:pt x="14542" y="51368"/>
                  </a:cubicBezTo>
                  <a:lnTo>
                    <a:pt x="14542" y="46786"/>
                  </a:lnTo>
                  <a:cubicBezTo>
                    <a:pt x="14542" y="46368"/>
                    <a:pt x="14584" y="45928"/>
                    <a:pt x="14689" y="45510"/>
                  </a:cubicBezTo>
                  <a:cubicBezTo>
                    <a:pt x="15170" y="43376"/>
                    <a:pt x="15609" y="41262"/>
                    <a:pt x="15902" y="39086"/>
                  </a:cubicBezTo>
                  <a:cubicBezTo>
                    <a:pt x="15944" y="38731"/>
                    <a:pt x="16049" y="38354"/>
                    <a:pt x="16216" y="38019"/>
                  </a:cubicBezTo>
                  <a:cubicBezTo>
                    <a:pt x="16635" y="37099"/>
                    <a:pt x="16739" y="36115"/>
                    <a:pt x="17032" y="35111"/>
                  </a:cubicBezTo>
                  <a:cubicBezTo>
                    <a:pt x="16844" y="35048"/>
                    <a:pt x="16676" y="34943"/>
                    <a:pt x="16509" y="34881"/>
                  </a:cubicBezTo>
                  <a:cubicBezTo>
                    <a:pt x="15358" y="34630"/>
                    <a:pt x="14333" y="34127"/>
                    <a:pt x="13496" y="33290"/>
                  </a:cubicBezTo>
                  <a:cubicBezTo>
                    <a:pt x="13370" y="33165"/>
                    <a:pt x="13203" y="33081"/>
                    <a:pt x="13078" y="32977"/>
                  </a:cubicBezTo>
                  <a:cubicBezTo>
                    <a:pt x="12241" y="33437"/>
                    <a:pt x="11948" y="33479"/>
                    <a:pt x="11299" y="32767"/>
                  </a:cubicBezTo>
                  <a:cubicBezTo>
                    <a:pt x="10818" y="32286"/>
                    <a:pt x="10337" y="31826"/>
                    <a:pt x="10065" y="31135"/>
                  </a:cubicBezTo>
                  <a:cubicBezTo>
                    <a:pt x="9939" y="30863"/>
                    <a:pt x="9918" y="30466"/>
                    <a:pt x="9500" y="30257"/>
                  </a:cubicBezTo>
                  <a:cubicBezTo>
                    <a:pt x="9332" y="30466"/>
                    <a:pt x="9207" y="30675"/>
                    <a:pt x="9039" y="30905"/>
                  </a:cubicBezTo>
                  <a:lnTo>
                    <a:pt x="8663" y="31533"/>
                  </a:lnTo>
                  <a:cubicBezTo>
                    <a:pt x="7972" y="32642"/>
                    <a:pt x="6528" y="32788"/>
                    <a:pt x="5650" y="31847"/>
                  </a:cubicBezTo>
                  <a:cubicBezTo>
                    <a:pt x="5273" y="31449"/>
                    <a:pt x="5064" y="30989"/>
                    <a:pt x="5064" y="30445"/>
                  </a:cubicBezTo>
                  <a:cubicBezTo>
                    <a:pt x="5043" y="29461"/>
                    <a:pt x="5147" y="28520"/>
                    <a:pt x="5440" y="27578"/>
                  </a:cubicBezTo>
                  <a:cubicBezTo>
                    <a:pt x="5482" y="27369"/>
                    <a:pt x="5545" y="27160"/>
                    <a:pt x="5629" y="26909"/>
                  </a:cubicBezTo>
                  <a:cubicBezTo>
                    <a:pt x="5419" y="26888"/>
                    <a:pt x="5252" y="26825"/>
                    <a:pt x="5064" y="26825"/>
                  </a:cubicBezTo>
                  <a:cubicBezTo>
                    <a:pt x="4708" y="26825"/>
                    <a:pt x="4331" y="26783"/>
                    <a:pt x="3976" y="26637"/>
                  </a:cubicBezTo>
                  <a:cubicBezTo>
                    <a:pt x="3808" y="26574"/>
                    <a:pt x="3599" y="26511"/>
                    <a:pt x="3432" y="26532"/>
                  </a:cubicBezTo>
                  <a:cubicBezTo>
                    <a:pt x="2637" y="26595"/>
                    <a:pt x="2302" y="25988"/>
                    <a:pt x="1862" y="25528"/>
                  </a:cubicBezTo>
                  <a:cubicBezTo>
                    <a:pt x="1465" y="25109"/>
                    <a:pt x="1465" y="24586"/>
                    <a:pt x="1570" y="24021"/>
                  </a:cubicBezTo>
                  <a:cubicBezTo>
                    <a:pt x="1862" y="22389"/>
                    <a:pt x="2762" y="21155"/>
                    <a:pt x="4018" y="20109"/>
                  </a:cubicBezTo>
                  <a:cubicBezTo>
                    <a:pt x="4227" y="19920"/>
                    <a:pt x="4478" y="19774"/>
                    <a:pt x="4645" y="19606"/>
                  </a:cubicBezTo>
                  <a:cubicBezTo>
                    <a:pt x="4624" y="19313"/>
                    <a:pt x="4415" y="19313"/>
                    <a:pt x="4269" y="19272"/>
                  </a:cubicBezTo>
                  <a:cubicBezTo>
                    <a:pt x="3746" y="19062"/>
                    <a:pt x="3264" y="18790"/>
                    <a:pt x="2909" y="18330"/>
                  </a:cubicBezTo>
                  <a:cubicBezTo>
                    <a:pt x="2658" y="18016"/>
                    <a:pt x="2281" y="17807"/>
                    <a:pt x="1925" y="17619"/>
                  </a:cubicBezTo>
                  <a:cubicBezTo>
                    <a:pt x="1507" y="17388"/>
                    <a:pt x="1172" y="17116"/>
                    <a:pt x="942" y="16677"/>
                  </a:cubicBezTo>
                  <a:cubicBezTo>
                    <a:pt x="774" y="16363"/>
                    <a:pt x="565" y="16112"/>
                    <a:pt x="356" y="15840"/>
                  </a:cubicBezTo>
                  <a:cubicBezTo>
                    <a:pt x="105" y="15526"/>
                    <a:pt x="0" y="15192"/>
                    <a:pt x="21" y="14794"/>
                  </a:cubicBezTo>
                  <a:cubicBezTo>
                    <a:pt x="105" y="14041"/>
                    <a:pt x="209" y="13329"/>
                    <a:pt x="942" y="12890"/>
                  </a:cubicBezTo>
                  <a:cubicBezTo>
                    <a:pt x="1130" y="12785"/>
                    <a:pt x="1235" y="12576"/>
                    <a:pt x="1360" y="12388"/>
                  </a:cubicBezTo>
                  <a:cubicBezTo>
                    <a:pt x="1716" y="11886"/>
                    <a:pt x="2197" y="11676"/>
                    <a:pt x="2804" y="11655"/>
                  </a:cubicBezTo>
                  <a:lnTo>
                    <a:pt x="4101" y="11655"/>
                  </a:lnTo>
                  <a:cubicBezTo>
                    <a:pt x="4206" y="11655"/>
                    <a:pt x="4331" y="11634"/>
                    <a:pt x="4478" y="11614"/>
                  </a:cubicBezTo>
                  <a:cubicBezTo>
                    <a:pt x="4499" y="11216"/>
                    <a:pt x="4290" y="10923"/>
                    <a:pt x="4080" y="10672"/>
                  </a:cubicBezTo>
                  <a:cubicBezTo>
                    <a:pt x="3787" y="10274"/>
                    <a:pt x="3662" y="9856"/>
                    <a:pt x="3683" y="9354"/>
                  </a:cubicBezTo>
                  <a:cubicBezTo>
                    <a:pt x="3704" y="9124"/>
                    <a:pt x="3704" y="8852"/>
                    <a:pt x="3683" y="8621"/>
                  </a:cubicBezTo>
                  <a:cubicBezTo>
                    <a:pt x="3599" y="7910"/>
                    <a:pt x="3892" y="7345"/>
                    <a:pt x="4227" y="6801"/>
                  </a:cubicBezTo>
                  <a:cubicBezTo>
                    <a:pt x="4311" y="6655"/>
                    <a:pt x="4415" y="6529"/>
                    <a:pt x="4541" y="6445"/>
                  </a:cubicBezTo>
                  <a:cubicBezTo>
                    <a:pt x="4855" y="6236"/>
                    <a:pt x="5168" y="6027"/>
                    <a:pt x="5482" y="5860"/>
                  </a:cubicBezTo>
                  <a:cubicBezTo>
                    <a:pt x="5859" y="5608"/>
                    <a:pt x="6256" y="5567"/>
                    <a:pt x="6633" y="5650"/>
                  </a:cubicBezTo>
                  <a:cubicBezTo>
                    <a:pt x="7031" y="5713"/>
                    <a:pt x="7428" y="5860"/>
                    <a:pt x="7784" y="5964"/>
                  </a:cubicBezTo>
                  <a:cubicBezTo>
                    <a:pt x="7868" y="5985"/>
                    <a:pt x="7972" y="6027"/>
                    <a:pt x="8035" y="6111"/>
                  </a:cubicBezTo>
                  <a:cubicBezTo>
                    <a:pt x="8412" y="6529"/>
                    <a:pt x="8809" y="6948"/>
                    <a:pt x="9290" y="7429"/>
                  </a:cubicBezTo>
                  <a:cubicBezTo>
                    <a:pt x="9437" y="6864"/>
                    <a:pt x="9541" y="6404"/>
                    <a:pt x="9667" y="5922"/>
                  </a:cubicBezTo>
                  <a:cubicBezTo>
                    <a:pt x="10085" y="4332"/>
                    <a:pt x="10881" y="2951"/>
                    <a:pt x="12031" y="1779"/>
                  </a:cubicBezTo>
                  <a:cubicBezTo>
                    <a:pt x="12575" y="1194"/>
                    <a:pt x="13182" y="733"/>
                    <a:pt x="13831" y="336"/>
                  </a:cubicBezTo>
                  <a:cubicBezTo>
                    <a:pt x="14417" y="1"/>
                    <a:pt x="14898" y="127"/>
                    <a:pt x="15400" y="419"/>
                  </a:cubicBezTo>
                  <a:cubicBezTo>
                    <a:pt x="15505" y="461"/>
                    <a:pt x="15588" y="566"/>
                    <a:pt x="15630" y="691"/>
                  </a:cubicBezTo>
                  <a:cubicBezTo>
                    <a:pt x="16028" y="1800"/>
                    <a:pt x="16153" y="2930"/>
                    <a:pt x="15839" y="4081"/>
                  </a:cubicBezTo>
                  <a:cubicBezTo>
                    <a:pt x="15714" y="4562"/>
                    <a:pt x="15588" y="5085"/>
                    <a:pt x="15379" y="5776"/>
                  </a:cubicBezTo>
                  <a:cubicBezTo>
                    <a:pt x="15630" y="5546"/>
                    <a:pt x="15777" y="5462"/>
                    <a:pt x="15839" y="5357"/>
                  </a:cubicBezTo>
                  <a:cubicBezTo>
                    <a:pt x="16551" y="4353"/>
                    <a:pt x="17451" y="3558"/>
                    <a:pt x="18413" y="2826"/>
                  </a:cubicBezTo>
                  <a:cubicBezTo>
                    <a:pt x="18664" y="2616"/>
                    <a:pt x="18957" y="2407"/>
                    <a:pt x="19229" y="2198"/>
                  </a:cubicBezTo>
                  <a:cubicBezTo>
                    <a:pt x="20756" y="901"/>
                    <a:pt x="22577" y="482"/>
                    <a:pt x="24523" y="587"/>
                  </a:cubicBezTo>
                  <a:cubicBezTo>
                    <a:pt x="25192" y="629"/>
                    <a:pt x="25715" y="984"/>
                    <a:pt x="26071" y="1507"/>
                  </a:cubicBezTo>
                  <a:cubicBezTo>
                    <a:pt x="26448" y="2093"/>
                    <a:pt x="26678" y="2742"/>
                    <a:pt x="26657" y="3453"/>
                  </a:cubicBezTo>
                  <a:cubicBezTo>
                    <a:pt x="26657" y="3788"/>
                    <a:pt x="26594" y="4123"/>
                    <a:pt x="26448" y="4437"/>
                  </a:cubicBezTo>
                  <a:cubicBezTo>
                    <a:pt x="26280" y="4709"/>
                    <a:pt x="26155" y="4981"/>
                    <a:pt x="26029" y="5274"/>
                  </a:cubicBezTo>
                  <a:cubicBezTo>
                    <a:pt x="25715" y="6006"/>
                    <a:pt x="25318" y="6655"/>
                    <a:pt x="24690" y="7157"/>
                  </a:cubicBezTo>
                  <a:cubicBezTo>
                    <a:pt x="24586" y="7241"/>
                    <a:pt x="24523" y="7345"/>
                    <a:pt x="24460" y="7429"/>
                  </a:cubicBezTo>
                  <a:cubicBezTo>
                    <a:pt x="24502" y="7659"/>
                    <a:pt x="24690" y="7638"/>
                    <a:pt x="24816" y="7596"/>
                  </a:cubicBezTo>
                  <a:cubicBezTo>
                    <a:pt x="26134" y="7533"/>
                    <a:pt x="27327" y="7952"/>
                    <a:pt x="28498" y="8433"/>
                  </a:cubicBezTo>
                  <a:cubicBezTo>
                    <a:pt x="29544" y="8894"/>
                    <a:pt x="30591" y="9375"/>
                    <a:pt x="31637" y="9877"/>
                  </a:cubicBezTo>
                  <a:cubicBezTo>
                    <a:pt x="32034" y="10065"/>
                    <a:pt x="32411" y="10295"/>
                    <a:pt x="32767" y="10526"/>
                  </a:cubicBezTo>
                  <a:cubicBezTo>
                    <a:pt x="33813" y="11195"/>
                    <a:pt x="34713" y="11969"/>
                    <a:pt x="35403" y="12974"/>
                  </a:cubicBezTo>
                  <a:cubicBezTo>
                    <a:pt x="35445" y="12995"/>
                    <a:pt x="35445" y="13015"/>
                    <a:pt x="35466" y="13036"/>
                  </a:cubicBezTo>
                  <a:cubicBezTo>
                    <a:pt x="37244" y="14961"/>
                    <a:pt x="38437" y="17221"/>
                    <a:pt x="39483" y="19585"/>
                  </a:cubicBezTo>
                  <a:cubicBezTo>
                    <a:pt x="39860" y="20422"/>
                    <a:pt x="40090" y="21259"/>
                    <a:pt x="40215" y="22180"/>
                  </a:cubicBezTo>
                  <a:cubicBezTo>
                    <a:pt x="40404" y="23582"/>
                    <a:pt x="40278" y="24963"/>
                    <a:pt x="39902" y="26323"/>
                  </a:cubicBezTo>
                  <a:cubicBezTo>
                    <a:pt x="39734" y="27034"/>
                    <a:pt x="39462" y="27746"/>
                    <a:pt x="39211" y="28457"/>
                  </a:cubicBezTo>
                  <a:cubicBezTo>
                    <a:pt x="39023" y="28917"/>
                    <a:pt x="38751" y="29315"/>
                    <a:pt x="38332" y="29650"/>
                  </a:cubicBezTo>
                  <a:cubicBezTo>
                    <a:pt x="37872" y="30026"/>
                    <a:pt x="37454" y="30445"/>
                    <a:pt x="37035" y="30863"/>
                  </a:cubicBezTo>
                  <a:cubicBezTo>
                    <a:pt x="36658" y="31219"/>
                    <a:pt x="36303" y="31512"/>
                    <a:pt x="35863" y="31742"/>
                  </a:cubicBezTo>
                  <a:cubicBezTo>
                    <a:pt x="35089" y="32161"/>
                    <a:pt x="34336" y="32579"/>
                    <a:pt x="33583" y="33018"/>
                  </a:cubicBezTo>
                  <a:cubicBezTo>
                    <a:pt x="33457" y="33102"/>
                    <a:pt x="33290" y="33123"/>
                    <a:pt x="33290" y="33332"/>
                  </a:cubicBezTo>
                  <a:cubicBezTo>
                    <a:pt x="33269" y="33332"/>
                    <a:pt x="33248" y="33290"/>
                    <a:pt x="33206" y="33311"/>
                  </a:cubicBezTo>
                  <a:lnTo>
                    <a:pt x="33060" y="33395"/>
                  </a:lnTo>
                  <a:cubicBezTo>
                    <a:pt x="33080" y="33416"/>
                    <a:pt x="33080" y="33437"/>
                    <a:pt x="33101" y="33479"/>
                  </a:cubicBezTo>
                  <a:cubicBezTo>
                    <a:pt x="33164" y="33416"/>
                    <a:pt x="33206" y="33395"/>
                    <a:pt x="33290" y="33332"/>
                  </a:cubicBezTo>
                  <a:cubicBezTo>
                    <a:pt x="33708" y="33290"/>
                    <a:pt x="34148" y="33270"/>
                    <a:pt x="34566" y="33186"/>
                  </a:cubicBezTo>
                  <a:cubicBezTo>
                    <a:pt x="36345" y="32767"/>
                    <a:pt x="38123" y="32349"/>
                    <a:pt x="39881" y="31909"/>
                  </a:cubicBezTo>
                  <a:cubicBezTo>
                    <a:pt x="40278" y="31114"/>
                    <a:pt x="40697" y="30382"/>
                    <a:pt x="41303" y="29838"/>
                  </a:cubicBezTo>
                  <a:cubicBezTo>
                    <a:pt x="41638" y="29524"/>
                    <a:pt x="41743" y="29210"/>
                    <a:pt x="41722" y="28771"/>
                  </a:cubicBezTo>
                  <a:cubicBezTo>
                    <a:pt x="41680" y="26595"/>
                    <a:pt x="41680" y="24419"/>
                    <a:pt x="41659" y="22243"/>
                  </a:cubicBezTo>
                  <a:cubicBezTo>
                    <a:pt x="41659" y="21908"/>
                    <a:pt x="41575" y="21573"/>
                    <a:pt x="41534" y="21238"/>
                  </a:cubicBezTo>
                  <a:cubicBezTo>
                    <a:pt x="41513" y="20925"/>
                    <a:pt x="41471" y="20632"/>
                    <a:pt x="41471" y="20318"/>
                  </a:cubicBezTo>
                  <a:cubicBezTo>
                    <a:pt x="41471" y="20213"/>
                    <a:pt x="41617" y="20088"/>
                    <a:pt x="41680" y="20046"/>
                  </a:cubicBezTo>
                  <a:cubicBezTo>
                    <a:pt x="41764" y="20025"/>
                    <a:pt x="41889" y="20129"/>
                    <a:pt x="41994" y="20150"/>
                  </a:cubicBezTo>
                  <a:cubicBezTo>
                    <a:pt x="42057" y="20192"/>
                    <a:pt x="42099" y="20213"/>
                    <a:pt x="42182" y="20234"/>
                  </a:cubicBezTo>
                  <a:cubicBezTo>
                    <a:pt x="42371" y="19585"/>
                    <a:pt x="42057" y="18749"/>
                    <a:pt x="42873" y="18309"/>
                  </a:cubicBezTo>
                  <a:cubicBezTo>
                    <a:pt x="43124" y="18665"/>
                    <a:pt x="43521" y="18749"/>
                    <a:pt x="43961" y="18790"/>
                  </a:cubicBezTo>
                  <a:cubicBezTo>
                    <a:pt x="44463" y="18853"/>
                    <a:pt x="44923" y="18979"/>
                    <a:pt x="45425" y="19083"/>
                  </a:cubicBezTo>
                  <a:cubicBezTo>
                    <a:pt x="45614" y="19104"/>
                    <a:pt x="45802" y="19146"/>
                    <a:pt x="46137" y="19167"/>
                  </a:cubicBezTo>
                  <a:cubicBezTo>
                    <a:pt x="45279" y="18560"/>
                    <a:pt x="44358" y="18560"/>
                    <a:pt x="43563" y="18142"/>
                  </a:cubicBezTo>
                  <a:cubicBezTo>
                    <a:pt x="43668" y="18037"/>
                    <a:pt x="43731" y="17933"/>
                    <a:pt x="43772" y="17912"/>
                  </a:cubicBezTo>
                  <a:cubicBezTo>
                    <a:pt x="44191" y="17786"/>
                    <a:pt x="44609" y="17786"/>
                    <a:pt x="45070" y="17912"/>
                  </a:cubicBezTo>
                  <a:cubicBezTo>
                    <a:pt x="45865" y="18142"/>
                    <a:pt x="46660" y="18435"/>
                    <a:pt x="47329" y="18958"/>
                  </a:cubicBezTo>
                  <a:cubicBezTo>
                    <a:pt x="47748" y="19272"/>
                    <a:pt x="48229" y="19481"/>
                    <a:pt x="48752" y="19606"/>
                  </a:cubicBezTo>
                  <a:cubicBezTo>
                    <a:pt x="49485" y="19795"/>
                    <a:pt x="50133" y="20129"/>
                    <a:pt x="50719" y="20632"/>
                  </a:cubicBezTo>
                  <a:cubicBezTo>
                    <a:pt x="51075" y="20925"/>
                    <a:pt x="51410" y="21238"/>
                    <a:pt x="51786" y="21510"/>
                  </a:cubicBezTo>
                  <a:cubicBezTo>
                    <a:pt x="52142" y="21594"/>
                    <a:pt x="52414" y="21803"/>
                    <a:pt x="52728" y="21678"/>
                  </a:cubicBezTo>
                  <a:cubicBezTo>
                    <a:pt x="52707" y="21824"/>
                    <a:pt x="52770" y="21866"/>
                    <a:pt x="52937" y="21803"/>
                  </a:cubicBezTo>
                  <a:lnTo>
                    <a:pt x="52832" y="21699"/>
                  </a:lnTo>
                  <a:cubicBezTo>
                    <a:pt x="52770" y="21678"/>
                    <a:pt x="52749" y="21699"/>
                    <a:pt x="52728" y="21678"/>
                  </a:cubicBezTo>
                  <a:close/>
                  <a:moveTo>
                    <a:pt x="32976" y="32035"/>
                  </a:moveTo>
                  <a:cubicBezTo>
                    <a:pt x="32097" y="31826"/>
                    <a:pt x="31260" y="31596"/>
                    <a:pt x="30381" y="31407"/>
                  </a:cubicBezTo>
                  <a:cubicBezTo>
                    <a:pt x="30047" y="31324"/>
                    <a:pt x="29754" y="31135"/>
                    <a:pt x="29503" y="30905"/>
                  </a:cubicBezTo>
                  <a:cubicBezTo>
                    <a:pt x="28979" y="30403"/>
                    <a:pt x="28477" y="29922"/>
                    <a:pt x="27912" y="29461"/>
                  </a:cubicBezTo>
                  <a:cubicBezTo>
                    <a:pt x="27327" y="29022"/>
                    <a:pt x="26929" y="28415"/>
                    <a:pt x="26573" y="27829"/>
                  </a:cubicBezTo>
                  <a:cubicBezTo>
                    <a:pt x="26490" y="27683"/>
                    <a:pt x="26469" y="27474"/>
                    <a:pt x="26469" y="27306"/>
                  </a:cubicBezTo>
                  <a:cubicBezTo>
                    <a:pt x="26469" y="27118"/>
                    <a:pt x="26741" y="26992"/>
                    <a:pt x="26887" y="27118"/>
                  </a:cubicBezTo>
                  <a:cubicBezTo>
                    <a:pt x="27054" y="27264"/>
                    <a:pt x="27285" y="27453"/>
                    <a:pt x="27389" y="27662"/>
                  </a:cubicBezTo>
                  <a:cubicBezTo>
                    <a:pt x="27766" y="28290"/>
                    <a:pt x="28331" y="28729"/>
                    <a:pt x="28896" y="29189"/>
                  </a:cubicBezTo>
                  <a:cubicBezTo>
                    <a:pt x="29084" y="29336"/>
                    <a:pt x="29314" y="29461"/>
                    <a:pt x="29482" y="29650"/>
                  </a:cubicBezTo>
                  <a:cubicBezTo>
                    <a:pt x="30360" y="30654"/>
                    <a:pt x="30340" y="30403"/>
                    <a:pt x="31637" y="30780"/>
                  </a:cubicBezTo>
                  <a:cubicBezTo>
                    <a:pt x="31846" y="30821"/>
                    <a:pt x="32055" y="30884"/>
                    <a:pt x="32264" y="30905"/>
                  </a:cubicBezTo>
                  <a:cubicBezTo>
                    <a:pt x="32955" y="30968"/>
                    <a:pt x="33666" y="31093"/>
                    <a:pt x="34294" y="30821"/>
                  </a:cubicBezTo>
                  <a:cubicBezTo>
                    <a:pt x="35089" y="30508"/>
                    <a:pt x="35863" y="30068"/>
                    <a:pt x="36596" y="29629"/>
                  </a:cubicBezTo>
                  <a:cubicBezTo>
                    <a:pt x="36951" y="29420"/>
                    <a:pt x="37265" y="29085"/>
                    <a:pt x="37537" y="28729"/>
                  </a:cubicBezTo>
                  <a:cubicBezTo>
                    <a:pt x="38165" y="27934"/>
                    <a:pt x="38709" y="27055"/>
                    <a:pt x="38960" y="26051"/>
                  </a:cubicBezTo>
                  <a:cubicBezTo>
                    <a:pt x="39316" y="24733"/>
                    <a:pt x="39483" y="23456"/>
                    <a:pt x="39316" y="22096"/>
                  </a:cubicBezTo>
                  <a:cubicBezTo>
                    <a:pt x="39169" y="21197"/>
                    <a:pt x="38918" y="20422"/>
                    <a:pt x="38542" y="19606"/>
                  </a:cubicBezTo>
                  <a:cubicBezTo>
                    <a:pt x="37600" y="17472"/>
                    <a:pt x="36533" y="15401"/>
                    <a:pt x="34922" y="13706"/>
                  </a:cubicBezTo>
                  <a:cubicBezTo>
                    <a:pt x="34838" y="13622"/>
                    <a:pt x="34754" y="13518"/>
                    <a:pt x="34671" y="13413"/>
                  </a:cubicBezTo>
                  <a:cubicBezTo>
                    <a:pt x="34043" y="12513"/>
                    <a:pt x="33248" y="11781"/>
                    <a:pt x="32306" y="11216"/>
                  </a:cubicBezTo>
                  <a:cubicBezTo>
                    <a:pt x="31930" y="10986"/>
                    <a:pt x="31574" y="10735"/>
                    <a:pt x="31176" y="10567"/>
                  </a:cubicBezTo>
                  <a:cubicBezTo>
                    <a:pt x="30340" y="10149"/>
                    <a:pt x="29503" y="9772"/>
                    <a:pt x="28666" y="9354"/>
                  </a:cubicBezTo>
                  <a:cubicBezTo>
                    <a:pt x="27975" y="9019"/>
                    <a:pt x="27306" y="8789"/>
                    <a:pt x="26573" y="8580"/>
                  </a:cubicBezTo>
                  <a:cubicBezTo>
                    <a:pt x="25548" y="8266"/>
                    <a:pt x="24565" y="8308"/>
                    <a:pt x="23539" y="8412"/>
                  </a:cubicBezTo>
                  <a:cubicBezTo>
                    <a:pt x="23435" y="8412"/>
                    <a:pt x="23351" y="8517"/>
                    <a:pt x="23163" y="8642"/>
                  </a:cubicBezTo>
                  <a:cubicBezTo>
                    <a:pt x="23435" y="8726"/>
                    <a:pt x="23560" y="8789"/>
                    <a:pt x="23686" y="8831"/>
                  </a:cubicBezTo>
                  <a:cubicBezTo>
                    <a:pt x="24523" y="9166"/>
                    <a:pt x="25360" y="9521"/>
                    <a:pt x="26176" y="9856"/>
                  </a:cubicBezTo>
                  <a:cubicBezTo>
                    <a:pt x="26406" y="9961"/>
                    <a:pt x="26615" y="10065"/>
                    <a:pt x="26803" y="10254"/>
                  </a:cubicBezTo>
                  <a:cubicBezTo>
                    <a:pt x="27285" y="10714"/>
                    <a:pt x="27766" y="11111"/>
                    <a:pt x="28331" y="11467"/>
                  </a:cubicBezTo>
                  <a:cubicBezTo>
                    <a:pt x="28498" y="11614"/>
                    <a:pt x="28687" y="11844"/>
                    <a:pt x="28770" y="12053"/>
                  </a:cubicBezTo>
                  <a:cubicBezTo>
                    <a:pt x="28959" y="12597"/>
                    <a:pt x="28687" y="13559"/>
                    <a:pt x="27912" y="13769"/>
                  </a:cubicBezTo>
                  <a:cubicBezTo>
                    <a:pt x="27640" y="13852"/>
                    <a:pt x="27389" y="13957"/>
                    <a:pt x="27096" y="14020"/>
                  </a:cubicBezTo>
                  <a:cubicBezTo>
                    <a:pt x="25841" y="14271"/>
                    <a:pt x="24606" y="14501"/>
                    <a:pt x="23351" y="14752"/>
                  </a:cubicBezTo>
                  <a:cubicBezTo>
                    <a:pt x="22493" y="14899"/>
                    <a:pt x="21656" y="15129"/>
                    <a:pt x="20777" y="15108"/>
                  </a:cubicBezTo>
                  <a:cubicBezTo>
                    <a:pt x="20756" y="15108"/>
                    <a:pt x="20736" y="15192"/>
                    <a:pt x="20673" y="15233"/>
                  </a:cubicBezTo>
                  <a:cubicBezTo>
                    <a:pt x="21468" y="15819"/>
                    <a:pt x="22305" y="16259"/>
                    <a:pt x="23225" y="16572"/>
                  </a:cubicBezTo>
                  <a:cubicBezTo>
                    <a:pt x="24125" y="16886"/>
                    <a:pt x="24816" y="17535"/>
                    <a:pt x="25381" y="18267"/>
                  </a:cubicBezTo>
                  <a:cubicBezTo>
                    <a:pt x="25653" y="18623"/>
                    <a:pt x="25862" y="19041"/>
                    <a:pt x="25757" y="19481"/>
                  </a:cubicBezTo>
                  <a:cubicBezTo>
                    <a:pt x="25632" y="20192"/>
                    <a:pt x="25339" y="20841"/>
                    <a:pt x="24732" y="21301"/>
                  </a:cubicBezTo>
                  <a:cubicBezTo>
                    <a:pt x="24397" y="21573"/>
                    <a:pt x="24062" y="21866"/>
                    <a:pt x="23707" y="22117"/>
                  </a:cubicBezTo>
                  <a:cubicBezTo>
                    <a:pt x="23163" y="22598"/>
                    <a:pt x="22598" y="22975"/>
                    <a:pt x="21803" y="22933"/>
                  </a:cubicBezTo>
                  <a:cubicBezTo>
                    <a:pt x="21573" y="22912"/>
                    <a:pt x="21342" y="23038"/>
                    <a:pt x="21070" y="23059"/>
                  </a:cubicBezTo>
                  <a:cubicBezTo>
                    <a:pt x="19668" y="23268"/>
                    <a:pt x="18267" y="23352"/>
                    <a:pt x="17074" y="22389"/>
                  </a:cubicBezTo>
                  <a:cubicBezTo>
                    <a:pt x="16844" y="22180"/>
                    <a:pt x="16572" y="22180"/>
                    <a:pt x="16279" y="22180"/>
                  </a:cubicBezTo>
                  <a:cubicBezTo>
                    <a:pt x="16028" y="22180"/>
                    <a:pt x="15735" y="22180"/>
                    <a:pt x="15484" y="22117"/>
                  </a:cubicBezTo>
                  <a:cubicBezTo>
                    <a:pt x="15212" y="22075"/>
                    <a:pt x="14961" y="21929"/>
                    <a:pt x="14689" y="21803"/>
                  </a:cubicBezTo>
                  <a:cubicBezTo>
                    <a:pt x="14291" y="21615"/>
                    <a:pt x="13873" y="21469"/>
                    <a:pt x="13496" y="21280"/>
                  </a:cubicBezTo>
                  <a:cubicBezTo>
                    <a:pt x="13015" y="21071"/>
                    <a:pt x="12513" y="21050"/>
                    <a:pt x="12052" y="21280"/>
                  </a:cubicBezTo>
                  <a:cubicBezTo>
                    <a:pt x="11676" y="21448"/>
                    <a:pt x="11362" y="21699"/>
                    <a:pt x="11048" y="21929"/>
                  </a:cubicBezTo>
                  <a:cubicBezTo>
                    <a:pt x="10734" y="22138"/>
                    <a:pt x="10629" y="22452"/>
                    <a:pt x="10671" y="22829"/>
                  </a:cubicBezTo>
                  <a:cubicBezTo>
                    <a:pt x="10692" y="23331"/>
                    <a:pt x="10671" y="23812"/>
                    <a:pt x="10671" y="24314"/>
                  </a:cubicBezTo>
                  <a:cubicBezTo>
                    <a:pt x="10671" y="25360"/>
                    <a:pt x="11257" y="26114"/>
                    <a:pt x="11843" y="26909"/>
                  </a:cubicBezTo>
                  <a:cubicBezTo>
                    <a:pt x="11885" y="26992"/>
                    <a:pt x="11989" y="27013"/>
                    <a:pt x="12073" y="27055"/>
                  </a:cubicBezTo>
                  <a:cubicBezTo>
                    <a:pt x="12596" y="27244"/>
                    <a:pt x="13119" y="27516"/>
                    <a:pt x="13705" y="27474"/>
                  </a:cubicBezTo>
                  <a:cubicBezTo>
                    <a:pt x="14479" y="27474"/>
                    <a:pt x="15233" y="27578"/>
                    <a:pt x="16028" y="27432"/>
                  </a:cubicBezTo>
                  <a:cubicBezTo>
                    <a:pt x="16111" y="27411"/>
                    <a:pt x="16237" y="27411"/>
                    <a:pt x="16321" y="27432"/>
                  </a:cubicBezTo>
                  <a:cubicBezTo>
                    <a:pt x="16425" y="27474"/>
                    <a:pt x="16551" y="27557"/>
                    <a:pt x="16572" y="27641"/>
                  </a:cubicBezTo>
                  <a:cubicBezTo>
                    <a:pt x="16593" y="27746"/>
                    <a:pt x="16593" y="27892"/>
                    <a:pt x="16530" y="27976"/>
                  </a:cubicBezTo>
                  <a:cubicBezTo>
                    <a:pt x="16279" y="28290"/>
                    <a:pt x="15965" y="28499"/>
                    <a:pt x="15588" y="28499"/>
                  </a:cubicBezTo>
                  <a:cubicBezTo>
                    <a:pt x="15295" y="28499"/>
                    <a:pt x="15023" y="28499"/>
                    <a:pt x="14751" y="28520"/>
                  </a:cubicBezTo>
                  <a:cubicBezTo>
                    <a:pt x="14354" y="28562"/>
                    <a:pt x="13935" y="28457"/>
                    <a:pt x="13559" y="28624"/>
                  </a:cubicBezTo>
                  <a:cubicBezTo>
                    <a:pt x="13559" y="28729"/>
                    <a:pt x="13538" y="28834"/>
                    <a:pt x="13559" y="28917"/>
                  </a:cubicBezTo>
                  <a:cubicBezTo>
                    <a:pt x="13726" y="29608"/>
                    <a:pt x="13622" y="30277"/>
                    <a:pt x="13350" y="30926"/>
                  </a:cubicBezTo>
                  <a:cubicBezTo>
                    <a:pt x="13245" y="31219"/>
                    <a:pt x="13203" y="31512"/>
                    <a:pt x="13119" y="31847"/>
                  </a:cubicBezTo>
                  <a:cubicBezTo>
                    <a:pt x="13642" y="32244"/>
                    <a:pt x="14166" y="32600"/>
                    <a:pt x="14647" y="32998"/>
                  </a:cubicBezTo>
                  <a:cubicBezTo>
                    <a:pt x="15337" y="33604"/>
                    <a:pt x="16216" y="33709"/>
                    <a:pt x="17053" y="33918"/>
                  </a:cubicBezTo>
                  <a:cubicBezTo>
                    <a:pt x="17262" y="33960"/>
                    <a:pt x="17534" y="33793"/>
                    <a:pt x="17743" y="33834"/>
                  </a:cubicBezTo>
                  <a:cubicBezTo>
                    <a:pt x="17953" y="33897"/>
                    <a:pt x="18120" y="34127"/>
                    <a:pt x="18329" y="34253"/>
                  </a:cubicBezTo>
                  <a:cubicBezTo>
                    <a:pt x="18350" y="34274"/>
                    <a:pt x="18371" y="34274"/>
                    <a:pt x="18413" y="34274"/>
                  </a:cubicBezTo>
                  <a:cubicBezTo>
                    <a:pt x="19187" y="34420"/>
                    <a:pt x="20003" y="34650"/>
                    <a:pt x="20777" y="34671"/>
                  </a:cubicBezTo>
                  <a:cubicBezTo>
                    <a:pt x="23142" y="34755"/>
                    <a:pt x="25485" y="34671"/>
                    <a:pt x="27829" y="34127"/>
                  </a:cubicBezTo>
                  <a:cubicBezTo>
                    <a:pt x="28268" y="34023"/>
                    <a:pt x="28770" y="34002"/>
                    <a:pt x="29189" y="33814"/>
                  </a:cubicBezTo>
                  <a:cubicBezTo>
                    <a:pt x="30340" y="33332"/>
                    <a:pt x="31490" y="32872"/>
                    <a:pt x="32536" y="32223"/>
                  </a:cubicBezTo>
                  <a:cubicBezTo>
                    <a:pt x="32746" y="32223"/>
                    <a:pt x="32850" y="32140"/>
                    <a:pt x="32976" y="32035"/>
                  </a:cubicBezTo>
                  <a:close/>
                  <a:moveTo>
                    <a:pt x="6173" y="19188"/>
                  </a:moveTo>
                  <a:cubicBezTo>
                    <a:pt x="5545" y="19606"/>
                    <a:pt x="5064" y="20213"/>
                    <a:pt x="4520" y="20757"/>
                  </a:cubicBezTo>
                  <a:cubicBezTo>
                    <a:pt x="3767" y="21510"/>
                    <a:pt x="3097" y="22306"/>
                    <a:pt x="2741" y="23331"/>
                  </a:cubicBezTo>
                  <a:cubicBezTo>
                    <a:pt x="2595" y="23749"/>
                    <a:pt x="2553" y="24168"/>
                    <a:pt x="2448" y="24586"/>
                  </a:cubicBezTo>
                  <a:cubicBezTo>
                    <a:pt x="2427" y="24691"/>
                    <a:pt x="2490" y="24837"/>
                    <a:pt x="2532" y="24921"/>
                  </a:cubicBezTo>
                  <a:cubicBezTo>
                    <a:pt x="2825" y="25277"/>
                    <a:pt x="3076" y="25674"/>
                    <a:pt x="3641" y="25653"/>
                  </a:cubicBezTo>
                  <a:cubicBezTo>
                    <a:pt x="3787" y="25653"/>
                    <a:pt x="3955" y="25674"/>
                    <a:pt x="4080" y="25758"/>
                  </a:cubicBezTo>
                  <a:cubicBezTo>
                    <a:pt x="4687" y="26051"/>
                    <a:pt x="5273" y="25988"/>
                    <a:pt x="5838" y="25904"/>
                  </a:cubicBezTo>
                  <a:cubicBezTo>
                    <a:pt x="6005" y="25632"/>
                    <a:pt x="6152" y="25360"/>
                    <a:pt x="6319" y="25151"/>
                  </a:cubicBezTo>
                  <a:cubicBezTo>
                    <a:pt x="6487" y="24963"/>
                    <a:pt x="6612" y="25005"/>
                    <a:pt x="6947" y="25256"/>
                  </a:cubicBezTo>
                  <a:cubicBezTo>
                    <a:pt x="6884" y="25444"/>
                    <a:pt x="6780" y="25632"/>
                    <a:pt x="6717" y="25842"/>
                  </a:cubicBezTo>
                  <a:cubicBezTo>
                    <a:pt x="6528" y="26595"/>
                    <a:pt x="6382" y="27327"/>
                    <a:pt x="6215" y="28080"/>
                  </a:cubicBezTo>
                  <a:cubicBezTo>
                    <a:pt x="6068" y="28792"/>
                    <a:pt x="6005" y="29503"/>
                    <a:pt x="5984" y="30194"/>
                  </a:cubicBezTo>
                  <a:cubicBezTo>
                    <a:pt x="5984" y="30780"/>
                    <a:pt x="6194" y="31135"/>
                    <a:pt x="6717" y="31386"/>
                  </a:cubicBezTo>
                  <a:cubicBezTo>
                    <a:pt x="7156" y="31596"/>
                    <a:pt x="7470" y="31533"/>
                    <a:pt x="7763" y="31135"/>
                  </a:cubicBezTo>
                  <a:cubicBezTo>
                    <a:pt x="8035" y="30801"/>
                    <a:pt x="8244" y="30403"/>
                    <a:pt x="8453" y="30047"/>
                  </a:cubicBezTo>
                  <a:cubicBezTo>
                    <a:pt x="8767" y="29503"/>
                    <a:pt x="9081" y="28980"/>
                    <a:pt x="8663" y="28311"/>
                  </a:cubicBezTo>
                  <a:cubicBezTo>
                    <a:pt x="8537" y="28143"/>
                    <a:pt x="8704" y="27892"/>
                    <a:pt x="9018" y="27850"/>
                  </a:cubicBezTo>
                  <a:cubicBezTo>
                    <a:pt x="9102" y="27976"/>
                    <a:pt x="9186" y="28143"/>
                    <a:pt x="9290" y="28290"/>
                  </a:cubicBezTo>
                  <a:cubicBezTo>
                    <a:pt x="9541" y="28729"/>
                    <a:pt x="9772" y="29210"/>
                    <a:pt x="10065" y="29650"/>
                  </a:cubicBezTo>
                  <a:cubicBezTo>
                    <a:pt x="10357" y="30131"/>
                    <a:pt x="10692" y="30570"/>
                    <a:pt x="10964" y="31073"/>
                  </a:cubicBezTo>
                  <a:cubicBezTo>
                    <a:pt x="11173" y="31491"/>
                    <a:pt x="11529" y="31596"/>
                    <a:pt x="11927" y="31721"/>
                  </a:cubicBezTo>
                  <a:cubicBezTo>
                    <a:pt x="12031" y="31742"/>
                    <a:pt x="12241" y="31658"/>
                    <a:pt x="12324" y="31554"/>
                  </a:cubicBezTo>
                  <a:cubicBezTo>
                    <a:pt x="12471" y="31386"/>
                    <a:pt x="12638" y="31177"/>
                    <a:pt x="12680" y="30926"/>
                  </a:cubicBezTo>
                  <a:cubicBezTo>
                    <a:pt x="12806" y="30340"/>
                    <a:pt x="12910" y="29733"/>
                    <a:pt x="12994" y="29106"/>
                  </a:cubicBezTo>
                  <a:cubicBezTo>
                    <a:pt x="13015" y="28896"/>
                    <a:pt x="12994" y="28687"/>
                    <a:pt x="12973" y="28478"/>
                  </a:cubicBezTo>
                  <a:cubicBezTo>
                    <a:pt x="12387" y="28269"/>
                    <a:pt x="11864" y="28080"/>
                    <a:pt x="11445" y="27934"/>
                  </a:cubicBezTo>
                  <a:cubicBezTo>
                    <a:pt x="11069" y="27348"/>
                    <a:pt x="10755" y="26846"/>
                    <a:pt x="10399" y="26386"/>
                  </a:cubicBezTo>
                  <a:cubicBezTo>
                    <a:pt x="10023" y="25842"/>
                    <a:pt x="9772" y="25235"/>
                    <a:pt x="9730" y="24586"/>
                  </a:cubicBezTo>
                  <a:cubicBezTo>
                    <a:pt x="9709" y="23875"/>
                    <a:pt x="9730" y="23142"/>
                    <a:pt x="9730" y="22431"/>
                  </a:cubicBezTo>
                  <a:cubicBezTo>
                    <a:pt x="9730" y="22117"/>
                    <a:pt x="9855" y="21824"/>
                    <a:pt x="10085" y="21594"/>
                  </a:cubicBezTo>
                  <a:cubicBezTo>
                    <a:pt x="10546" y="21092"/>
                    <a:pt x="11069" y="20736"/>
                    <a:pt x="11697" y="20527"/>
                  </a:cubicBezTo>
                  <a:cubicBezTo>
                    <a:pt x="12429" y="20255"/>
                    <a:pt x="13161" y="20234"/>
                    <a:pt x="13831" y="20611"/>
                  </a:cubicBezTo>
                  <a:cubicBezTo>
                    <a:pt x="14417" y="20925"/>
                    <a:pt x="14961" y="21238"/>
                    <a:pt x="15588" y="21573"/>
                  </a:cubicBezTo>
                  <a:cubicBezTo>
                    <a:pt x="15735" y="21490"/>
                    <a:pt x="15923" y="21406"/>
                    <a:pt x="16132" y="21301"/>
                  </a:cubicBezTo>
                  <a:cubicBezTo>
                    <a:pt x="15902" y="20548"/>
                    <a:pt x="15358" y="19837"/>
                    <a:pt x="15798" y="18937"/>
                  </a:cubicBezTo>
                  <a:cubicBezTo>
                    <a:pt x="15986" y="19104"/>
                    <a:pt x="16132" y="19251"/>
                    <a:pt x="16195" y="19376"/>
                  </a:cubicBezTo>
                  <a:cubicBezTo>
                    <a:pt x="16446" y="20046"/>
                    <a:pt x="16927" y="20611"/>
                    <a:pt x="17346" y="21176"/>
                  </a:cubicBezTo>
                  <a:cubicBezTo>
                    <a:pt x="17764" y="21762"/>
                    <a:pt x="18350" y="22117"/>
                    <a:pt x="19062" y="22138"/>
                  </a:cubicBezTo>
                  <a:cubicBezTo>
                    <a:pt x="19752" y="22201"/>
                    <a:pt x="20422" y="22243"/>
                    <a:pt x="21112" y="22013"/>
                  </a:cubicBezTo>
                  <a:cubicBezTo>
                    <a:pt x="21342" y="21929"/>
                    <a:pt x="21593" y="21908"/>
                    <a:pt x="21845" y="21908"/>
                  </a:cubicBezTo>
                  <a:cubicBezTo>
                    <a:pt x="22368" y="21929"/>
                    <a:pt x="22723" y="21678"/>
                    <a:pt x="23100" y="21385"/>
                  </a:cubicBezTo>
                  <a:cubicBezTo>
                    <a:pt x="23372" y="21155"/>
                    <a:pt x="23644" y="20862"/>
                    <a:pt x="23958" y="20674"/>
                  </a:cubicBezTo>
                  <a:cubicBezTo>
                    <a:pt x="24314" y="20443"/>
                    <a:pt x="24523" y="20129"/>
                    <a:pt x="24690" y="19774"/>
                  </a:cubicBezTo>
                  <a:cubicBezTo>
                    <a:pt x="24878" y="19397"/>
                    <a:pt x="24837" y="19041"/>
                    <a:pt x="24565" y="18728"/>
                  </a:cubicBezTo>
                  <a:cubicBezTo>
                    <a:pt x="24062" y="18142"/>
                    <a:pt x="23518" y="17681"/>
                    <a:pt x="22786" y="17409"/>
                  </a:cubicBezTo>
                  <a:cubicBezTo>
                    <a:pt x="22263" y="17200"/>
                    <a:pt x="21740" y="16991"/>
                    <a:pt x="21259" y="16740"/>
                  </a:cubicBezTo>
                  <a:cubicBezTo>
                    <a:pt x="20652" y="16384"/>
                    <a:pt x="20087" y="16049"/>
                    <a:pt x="19438" y="15819"/>
                  </a:cubicBezTo>
                  <a:cubicBezTo>
                    <a:pt x="19124" y="15715"/>
                    <a:pt x="18832" y="15484"/>
                    <a:pt x="18601" y="15233"/>
                  </a:cubicBezTo>
                  <a:cubicBezTo>
                    <a:pt x="18308" y="14982"/>
                    <a:pt x="18434" y="14501"/>
                    <a:pt x="18811" y="14438"/>
                  </a:cubicBezTo>
                  <a:cubicBezTo>
                    <a:pt x="19396" y="14292"/>
                    <a:pt x="20003" y="14166"/>
                    <a:pt x="20631" y="14145"/>
                  </a:cubicBezTo>
                  <a:cubicBezTo>
                    <a:pt x="21280" y="14124"/>
                    <a:pt x="21949" y="14062"/>
                    <a:pt x="22577" y="13936"/>
                  </a:cubicBezTo>
                  <a:cubicBezTo>
                    <a:pt x="23560" y="13748"/>
                    <a:pt x="24586" y="13559"/>
                    <a:pt x="25569" y="13392"/>
                  </a:cubicBezTo>
                  <a:cubicBezTo>
                    <a:pt x="26155" y="13287"/>
                    <a:pt x="26720" y="13120"/>
                    <a:pt x="27306" y="12974"/>
                  </a:cubicBezTo>
                  <a:cubicBezTo>
                    <a:pt x="27536" y="12911"/>
                    <a:pt x="27808" y="12827"/>
                    <a:pt x="27850" y="12513"/>
                  </a:cubicBezTo>
                  <a:cubicBezTo>
                    <a:pt x="27912" y="12199"/>
                    <a:pt x="27703" y="12095"/>
                    <a:pt x="27494" y="11948"/>
                  </a:cubicBezTo>
                  <a:cubicBezTo>
                    <a:pt x="27117" y="11655"/>
                    <a:pt x="26782" y="11342"/>
                    <a:pt x="26406" y="11049"/>
                  </a:cubicBezTo>
                  <a:cubicBezTo>
                    <a:pt x="26280" y="10923"/>
                    <a:pt x="26155" y="10798"/>
                    <a:pt x="25987" y="10693"/>
                  </a:cubicBezTo>
                  <a:cubicBezTo>
                    <a:pt x="25046" y="10191"/>
                    <a:pt x="24104" y="9751"/>
                    <a:pt x="23058" y="9521"/>
                  </a:cubicBezTo>
                  <a:cubicBezTo>
                    <a:pt x="22221" y="9333"/>
                    <a:pt x="21426" y="9375"/>
                    <a:pt x="20652" y="9856"/>
                  </a:cubicBezTo>
                  <a:cubicBezTo>
                    <a:pt x="20066" y="10212"/>
                    <a:pt x="19376" y="10505"/>
                    <a:pt x="18727" y="10735"/>
                  </a:cubicBezTo>
                  <a:cubicBezTo>
                    <a:pt x="18036" y="10986"/>
                    <a:pt x="17367" y="11132"/>
                    <a:pt x="16655" y="11321"/>
                  </a:cubicBezTo>
                  <a:cubicBezTo>
                    <a:pt x="16237" y="11425"/>
                    <a:pt x="15881" y="11342"/>
                    <a:pt x="15609" y="10944"/>
                  </a:cubicBezTo>
                  <a:cubicBezTo>
                    <a:pt x="15693" y="10839"/>
                    <a:pt x="15714" y="10714"/>
                    <a:pt x="15798" y="10714"/>
                  </a:cubicBezTo>
                  <a:cubicBezTo>
                    <a:pt x="16551" y="10505"/>
                    <a:pt x="17199" y="10107"/>
                    <a:pt x="17785" y="9584"/>
                  </a:cubicBezTo>
                  <a:cubicBezTo>
                    <a:pt x="17806" y="9563"/>
                    <a:pt x="17827" y="9563"/>
                    <a:pt x="17869" y="9542"/>
                  </a:cubicBezTo>
                  <a:cubicBezTo>
                    <a:pt x="19187" y="8810"/>
                    <a:pt x="20526" y="8077"/>
                    <a:pt x="22054" y="7805"/>
                  </a:cubicBezTo>
                  <a:cubicBezTo>
                    <a:pt x="22326" y="7764"/>
                    <a:pt x="22577" y="7638"/>
                    <a:pt x="22744" y="7429"/>
                  </a:cubicBezTo>
                  <a:cubicBezTo>
                    <a:pt x="23267" y="6906"/>
                    <a:pt x="23790" y="6383"/>
                    <a:pt x="24314" y="5818"/>
                  </a:cubicBezTo>
                  <a:cubicBezTo>
                    <a:pt x="24481" y="5671"/>
                    <a:pt x="24606" y="5483"/>
                    <a:pt x="24690" y="5295"/>
                  </a:cubicBezTo>
                  <a:cubicBezTo>
                    <a:pt x="24941" y="4834"/>
                    <a:pt x="25192" y="4353"/>
                    <a:pt x="25422" y="3893"/>
                  </a:cubicBezTo>
                  <a:cubicBezTo>
                    <a:pt x="25820" y="3140"/>
                    <a:pt x="25527" y="2428"/>
                    <a:pt x="25130" y="1800"/>
                  </a:cubicBezTo>
                  <a:cubicBezTo>
                    <a:pt x="24983" y="1528"/>
                    <a:pt x="24669" y="1382"/>
                    <a:pt x="24355" y="1361"/>
                  </a:cubicBezTo>
                  <a:cubicBezTo>
                    <a:pt x="22912" y="1194"/>
                    <a:pt x="21531" y="1424"/>
                    <a:pt x="20338" y="2240"/>
                  </a:cubicBezTo>
                  <a:cubicBezTo>
                    <a:pt x="18769" y="3286"/>
                    <a:pt x="17283" y="4458"/>
                    <a:pt x="16153" y="6069"/>
                  </a:cubicBezTo>
                  <a:cubicBezTo>
                    <a:pt x="15630" y="6801"/>
                    <a:pt x="15107" y="7450"/>
                    <a:pt x="15358" y="8412"/>
                  </a:cubicBezTo>
                  <a:cubicBezTo>
                    <a:pt x="15400" y="8642"/>
                    <a:pt x="15044" y="8894"/>
                    <a:pt x="14835" y="8726"/>
                  </a:cubicBezTo>
                  <a:cubicBezTo>
                    <a:pt x="14521" y="8475"/>
                    <a:pt x="14228" y="8161"/>
                    <a:pt x="13998" y="7805"/>
                  </a:cubicBezTo>
                  <a:cubicBezTo>
                    <a:pt x="13914" y="7701"/>
                    <a:pt x="14019" y="7471"/>
                    <a:pt x="14040" y="7282"/>
                  </a:cubicBezTo>
                  <a:cubicBezTo>
                    <a:pt x="14103" y="6969"/>
                    <a:pt x="14145" y="6697"/>
                    <a:pt x="14228" y="6383"/>
                  </a:cubicBezTo>
                  <a:cubicBezTo>
                    <a:pt x="14249" y="6194"/>
                    <a:pt x="14249" y="6006"/>
                    <a:pt x="14312" y="5818"/>
                  </a:cubicBezTo>
                  <a:cubicBezTo>
                    <a:pt x="14479" y="5169"/>
                    <a:pt x="14647" y="4500"/>
                    <a:pt x="14877" y="3872"/>
                  </a:cubicBezTo>
                  <a:cubicBezTo>
                    <a:pt x="15149" y="3140"/>
                    <a:pt x="15086" y="2407"/>
                    <a:pt x="14982" y="1675"/>
                  </a:cubicBezTo>
                  <a:cubicBezTo>
                    <a:pt x="14856" y="754"/>
                    <a:pt x="14521" y="629"/>
                    <a:pt x="13726" y="1152"/>
                  </a:cubicBezTo>
                  <a:cubicBezTo>
                    <a:pt x="12157" y="2198"/>
                    <a:pt x="11111" y="3704"/>
                    <a:pt x="10504" y="5462"/>
                  </a:cubicBezTo>
                  <a:cubicBezTo>
                    <a:pt x="10190" y="6320"/>
                    <a:pt x="9960" y="7241"/>
                    <a:pt x="9981" y="8182"/>
                  </a:cubicBezTo>
                  <a:cubicBezTo>
                    <a:pt x="9981" y="8621"/>
                    <a:pt x="10085" y="8956"/>
                    <a:pt x="10483" y="9207"/>
                  </a:cubicBezTo>
                  <a:cubicBezTo>
                    <a:pt x="10504" y="9228"/>
                    <a:pt x="10483" y="9312"/>
                    <a:pt x="10483" y="9354"/>
                  </a:cubicBezTo>
                  <a:cubicBezTo>
                    <a:pt x="9918" y="9479"/>
                    <a:pt x="9876" y="9479"/>
                    <a:pt x="9709" y="9417"/>
                  </a:cubicBezTo>
                  <a:cubicBezTo>
                    <a:pt x="9458" y="9312"/>
                    <a:pt x="9353" y="9061"/>
                    <a:pt x="9228" y="8852"/>
                  </a:cubicBezTo>
                  <a:cubicBezTo>
                    <a:pt x="8997" y="8475"/>
                    <a:pt x="8704" y="8098"/>
                    <a:pt x="8453" y="7743"/>
                  </a:cubicBezTo>
                  <a:cubicBezTo>
                    <a:pt x="7972" y="7073"/>
                    <a:pt x="7407" y="6634"/>
                    <a:pt x="6633" y="6404"/>
                  </a:cubicBezTo>
                  <a:cubicBezTo>
                    <a:pt x="6298" y="6299"/>
                    <a:pt x="6047" y="6341"/>
                    <a:pt x="5754" y="6508"/>
                  </a:cubicBezTo>
                  <a:cubicBezTo>
                    <a:pt x="4855" y="7031"/>
                    <a:pt x="4373" y="7743"/>
                    <a:pt x="4520" y="8789"/>
                  </a:cubicBezTo>
                  <a:lnTo>
                    <a:pt x="4520" y="9061"/>
                  </a:lnTo>
                  <a:cubicBezTo>
                    <a:pt x="4499" y="9458"/>
                    <a:pt x="4603" y="9793"/>
                    <a:pt x="4813" y="10107"/>
                  </a:cubicBezTo>
                  <a:cubicBezTo>
                    <a:pt x="5336" y="10902"/>
                    <a:pt x="5796" y="11655"/>
                    <a:pt x="6528" y="12283"/>
                  </a:cubicBezTo>
                  <a:cubicBezTo>
                    <a:pt x="6633" y="12367"/>
                    <a:pt x="6675" y="12576"/>
                    <a:pt x="6633" y="12702"/>
                  </a:cubicBezTo>
                  <a:cubicBezTo>
                    <a:pt x="6612" y="12911"/>
                    <a:pt x="6424" y="12995"/>
                    <a:pt x="6256" y="13036"/>
                  </a:cubicBezTo>
                  <a:cubicBezTo>
                    <a:pt x="5943" y="13120"/>
                    <a:pt x="5691" y="12974"/>
                    <a:pt x="5461" y="12806"/>
                  </a:cubicBezTo>
                  <a:cubicBezTo>
                    <a:pt x="5231" y="12660"/>
                    <a:pt x="5022" y="12451"/>
                    <a:pt x="4729" y="12471"/>
                  </a:cubicBezTo>
                  <a:cubicBezTo>
                    <a:pt x="4080" y="12471"/>
                    <a:pt x="3432" y="12471"/>
                    <a:pt x="2762" y="12492"/>
                  </a:cubicBezTo>
                  <a:cubicBezTo>
                    <a:pt x="2448" y="12492"/>
                    <a:pt x="2197" y="12660"/>
                    <a:pt x="1988" y="12911"/>
                  </a:cubicBezTo>
                  <a:cubicBezTo>
                    <a:pt x="1779" y="13183"/>
                    <a:pt x="1549" y="13434"/>
                    <a:pt x="1339" y="13664"/>
                  </a:cubicBezTo>
                  <a:cubicBezTo>
                    <a:pt x="837" y="14187"/>
                    <a:pt x="816" y="14752"/>
                    <a:pt x="1235" y="15338"/>
                  </a:cubicBezTo>
                  <a:cubicBezTo>
                    <a:pt x="2072" y="16531"/>
                    <a:pt x="2114" y="16572"/>
                    <a:pt x="3390" y="17284"/>
                  </a:cubicBezTo>
                  <a:cubicBezTo>
                    <a:pt x="3599" y="17409"/>
                    <a:pt x="3850" y="17514"/>
                    <a:pt x="4059" y="17640"/>
                  </a:cubicBezTo>
                  <a:cubicBezTo>
                    <a:pt x="4373" y="17849"/>
                    <a:pt x="4687" y="18037"/>
                    <a:pt x="4959" y="18267"/>
                  </a:cubicBezTo>
                  <a:cubicBezTo>
                    <a:pt x="5210" y="18477"/>
                    <a:pt x="5440" y="18644"/>
                    <a:pt x="5775" y="18644"/>
                  </a:cubicBezTo>
                  <a:cubicBezTo>
                    <a:pt x="6068" y="18790"/>
                    <a:pt x="6194" y="18937"/>
                    <a:pt x="6173" y="19188"/>
                  </a:cubicBezTo>
                  <a:close/>
                  <a:moveTo>
                    <a:pt x="17953" y="35383"/>
                  </a:moveTo>
                  <a:cubicBezTo>
                    <a:pt x="17848" y="35634"/>
                    <a:pt x="17743" y="35822"/>
                    <a:pt x="17723" y="36031"/>
                  </a:cubicBezTo>
                  <a:cubicBezTo>
                    <a:pt x="17576" y="36931"/>
                    <a:pt x="17325" y="37789"/>
                    <a:pt x="16990" y="38626"/>
                  </a:cubicBezTo>
                  <a:cubicBezTo>
                    <a:pt x="16886" y="38877"/>
                    <a:pt x="16844" y="39170"/>
                    <a:pt x="16802" y="39442"/>
                  </a:cubicBezTo>
                  <a:cubicBezTo>
                    <a:pt x="16551" y="41472"/>
                    <a:pt x="16174" y="43480"/>
                    <a:pt x="15714" y="45468"/>
                  </a:cubicBezTo>
                  <a:cubicBezTo>
                    <a:pt x="15630" y="45845"/>
                    <a:pt x="15547" y="46200"/>
                    <a:pt x="15526" y="46577"/>
                  </a:cubicBezTo>
                  <a:cubicBezTo>
                    <a:pt x="15505" y="48251"/>
                    <a:pt x="15526" y="49925"/>
                    <a:pt x="15526" y="51599"/>
                  </a:cubicBezTo>
                  <a:cubicBezTo>
                    <a:pt x="15526" y="52122"/>
                    <a:pt x="15714" y="52310"/>
                    <a:pt x="16237" y="52415"/>
                  </a:cubicBezTo>
                  <a:cubicBezTo>
                    <a:pt x="16446" y="52436"/>
                    <a:pt x="16676" y="52436"/>
                    <a:pt x="16886" y="52436"/>
                  </a:cubicBezTo>
                  <a:lnTo>
                    <a:pt x="18936" y="52436"/>
                  </a:lnTo>
                  <a:cubicBezTo>
                    <a:pt x="19689" y="52456"/>
                    <a:pt x="20422" y="52415"/>
                    <a:pt x="21154" y="52226"/>
                  </a:cubicBezTo>
                  <a:cubicBezTo>
                    <a:pt x="21447" y="52143"/>
                    <a:pt x="21761" y="52143"/>
                    <a:pt x="22075" y="52143"/>
                  </a:cubicBezTo>
                  <a:cubicBezTo>
                    <a:pt x="23372" y="52122"/>
                    <a:pt x="24648" y="51787"/>
                    <a:pt x="25966" y="51850"/>
                  </a:cubicBezTo>
                  <a:cubicBezTo>
                    <a:pt x="25987" y="51850"/>
                    <a:pt x="26008" y="51850"/>
                    <a:pt x="26071" y="51829"/>
                  </a:cubicBezTo>
                  <a:cubicBezTo>
                    <a:pt x="27034" y="51578"/>
                    <a:pt x="28038" y="51536"/>
                    <a:pt x="29021" y="51578"/>
                  </a:cubicBezTo>
                  <a:cubicBezTo>
                    <a:pt x="29377" y="51578"/>
                    <a:pt x="29733" y="51599"/>
                    <a:pt x="30047" y="51494"/>
                  </a:cubicBezTo>
                  <a:cubicBezTo>
                    <a:pt x="30632" y="51264"/>
                    <a:pt x="31218" y="51117"/>
                    <a:pt x="31825" y="51096"/>
                  </a:cubicBezTo>
                  <a:cubicBezTo>
                    <a:pt x="31992" y="50887"/>
                    <a:pt x="32139" y="50678"/>
                    <a:pt x="32306" y="50490"/>
                  </a:cubicBezTo>
                  <a:cubicBezTo>
                    <a:pt x="32055" y="50071"/>
                    <a:pt x="31741" y="49715"/>
                    <a:pt x="31595" y="49297"/>
                  </a:cubicBezTo>
                  <a:cubicBezTo>
                    <a:pt x="31428" y="48816"/>
                    <a:pt x="31051" y="48544"/>
                    <a:pt x="30863" y="48104"/>
                  </a:cubicBezTo>
                  <a:cubicBezTo>
                    <a:pt x="30653" y="47665"/>
                    <a:pt x="30549" y="47163"/>
                    <a:pt x="30360" y="46723"/>
                  </a:cubicBezTo>
                  <a:cubicBezTo>
                    <a:pt x="30319" y="46577"/>
                    <a:pt x="30214" y="46472"/>
                    <a:pt x="30151" y="46305"/>
                  </a:cubicBezTo>
                  <a:cubicBezTo>
                    <a:pt x="29921" y="45886"/>
                    <a:pt x="29691" y="45489"/>
                    <a:pt x="29482" y="45070"/>
                  </a:cubicBezTo>
                  <a:cubicBezTo>
                    <a:pt x="29021" y="44213"/>
                    <a:pt x="28603" y="43355"/>
                    <a:pt x="28456" y="42392"/>
                  </a:cubicBezTo>
                  <a:cubicBezTo>
                    <a:pt x="28435" y="42225"/>
                    <a:pt x="28352" y="42099"/>
                    <a:pt x="28289" y="41932"/>
                  </a:cubicBezTo>
                  <a:cubicBezTo>
                    <a:pt x="28163" y="41890"/>
                    <a:pt x="28038" y="41869"/>
                    <a:pt x="27933" y="41827"/>
                  </a:cubicBezTo>
                  <a:cubicBezTo>
                    <a:pt x="26887" y="41576"/>
                    <a:pt x="26050" y="40928"/>
                    <a:pt x="25213" y="40258"/>
                  </a:cubicBezTo>
                  <a:cubicBezTo>
                    <a:pt x="25109" y="40195"/>
                    <a:pt x="25025" y="40028"/>
                    <a:pt x="24941" y="39902"/>
                  </a:cubicBezTo>
                  <a:cubicBezTo>
                    <a:pt x="24899" y="39798"/>
                    <a:pt x="25025" y="39609"/>
                    <a:pt x="25130" y="39630"/>
                  </a:cubicBezTo>
                  <a:cubicBezTo>
                    <a:pt x="25255" y="39672"/>
                    <a:pt x="25402" y="39672"/>
                    <a:pt x="25506" y="39714"/>
                  </a:cubicBezTo>
                  <a:cubicBezTo>
                    <a:pt x="26071" y="40007"/>
                    <a:pt x="26657" y="40321"/>
                    <a:pt x="27222" y="40614"/>
                  </a:cubicBezTo>
                  <a:cubicBezTo>
                    <a:pt x="27452" y="40739"/>
                    <a:pt x="27661" y="40928"/>
                    <a:pt x="28038" y="40823"/>
                  </a:cubicBezTo>
                  <a:cubicBezTo>
                    <a:pt x="27661" y="39714"/>
                    <a:pt x="27494" y="38647"/>
                    <a:pt x="26992" y="37622"/>
                  </a:cubicBezTo>
                  <a:cubicBezTo>
                    <a:pt x="26782" y="37182"/>
                    <a:pt x="26615" y="36701"/>
                    <a:pt x="26678" y="36178"/>
                  </a:cubicBezTo>
                  <a:cubicBezTo>
                    <a:pt x="26699" y="36031"/>
                    <a:pt x="26594" y="35843"/>
                    <a:pt x="26573" y="35634"/>
                  </a:cubicBezTo>
                  <a:cubicBezTo>
                    <a:pt x="25946" y="35697"/>
                    <a:pt x="25360" y="35718"/>
                    <a:pt x="24753" y="35759"/>
                  </a:cubicBezTo>
                  <a:cubicBezTo>
                    <a:pt x="22807" y="35948"/>
                    <a:pt x="20861" y="36052"/>
                    <a:pt x="18936" y="35550"/>
                  </a:cubicBezTo>
                  <a:cubicBezTo>
                    <a:pt x="18622" y="35466"/>
                    <a:pt x="18329" y="35425"/>
                    <a:pt x="17953" y="35383"/>
                  </a:cubicBezTo>
                  <a:close/>
                  <a:moveTo>
                    <a:pt x="43982" y="34044"/>
                  </a:moveTo>
                  <a:cubicBezTo>
                    <a:pt x="43647" y="34776"/>
                    <a:pt x="43647" y="34776"/>
                    <a:pt x="43647" y="35592"/>
                  </a:cubicBezTo>
                  <a:cubicBezTo>
                    <a:pt x="43626" y="36471"/>
                    <a:pt x="43563" y="37391"/>
                    <a:pt x="43521" y="38270"/>
                  </a:cubicBezTo>
                  <a:cubicBezTo>
                    <a:pt x="43500" y="38626"/>
                    <a:pt x="43438" y="38961"/>
                    <a:pt x="43417" y="39296"/>
                  </a:cubicBezTo>
                  <a:cubicBezTo>
                    <a:pt x="43417" y="39421"/>
                    <a:pt x="43438" y="39588"/>
                    <a:pt x="43438" y="39777"/>
                  </a:cubicBezTo>
                  <a:cubicBezTo>
                    <a:pt x="43626" y="39735"/>
                    <a:pt x="43752" y="39735"/>
                    <a:pt x="43856" y="39693"/>
                  </a:cubicBezTo>
                  <a:cubicBezTo>
                    <a:pt x="44400" y="39379"/>
                    <a:pt x="44923" y="39065"/>
                    <a:pt x="45300" y="38542"/>
                  </a:cubicBezTo>
                  <a:cubicBezTo>
                    <a:pt x="45467" y="38270"/>
                    <a:pt x="45677" y="38019"/>
                    <a:pt x="46053" y="37852"/>
                  </a:cubicBezTo>
                  <a:cubicBezTo>
                    <a:pt x="46409" y="37705"/>
                    <a:pt x="46765" y="37496"/>
                    <a:pt x="47120" y="37329"/>
                  </a:cubicBezTo>
                  <a:cubicBezTo>
                    <a:pt x="47246" y="37287"/>
                    <a:pt x="47413" y="37182"/>
                    <a:pt x="47539" y="37203"/>
                  </a:cubicBezTo>
                  <a:cubicBezTo>
                    <a:pt x="47664" y="37224"/>
                    <a:pt x="47832" y="37329"/>
                    <a:pt x="47915" y="37433"/>
                  </a:cubicBezTo>
                  <a:cubicBezTo>
                    <a:pt x="48020" y="37601"/>
                    <a:pt x="47936" y="37747"/>
                    <a:pt x="47811" y="37831"/>
                  </a:cubicBezTo>
                  <a:cubicBezTo>
                    <a:pt x="47518" y="38019"/>
                    <a:pt x="47246" y="38228"/>
                    <a:pt x="46932" y="38354"/>
                  </a:cubicBezTo>
                  <a:cubicBezTo>
                    <a:pt x="46367" y="38584"/>
                    <a:pt x="46074" y="39044"/>
                    <a:pt x="45865" y="39588"/>
                  </a:cubicBezTo>
                  <a:cubicBezTo>
                    <a:pt x="45969" y="39609"/>
                    <a:pt x="46074" y="39693"/>
                    <a:pt x="46137" y="39672"/>
                  </a:cubicBezTo>
                  <a:cubicBezTo>
                    <a:pt x="46660" y="39358"/>
                    <a:pt x="47288" y="39463"/>
                    <a:pt x="47832" y="39254"/>
                  </a:cubicBezTo>
                  <a:cubicBezTo>
                    <a:pt x="47915" y="39212"/>
                    <a:pt x="48125" y="39275"/>
                    <a:pt x="48146" y="39358"/>
                  </a:cubicBezTo>
                  <a:cubicBezTo>
                    <a:pt x="48187" y="39484"/>
                    <a:pt x="48229" y="39672"/>
                    <a:pt x="48166" y="39777"/>
                  </a:cubicBezTo>
                  <a:cubicBezTo>
                    <a:pt x="48041" y="40028"/>
                    <a:pt x="47769" y="40132"/>
                    <a:pt x="47455" y="40132"/>
                  </a:cubicBezTo>
                  <a:cubicBezTo>
                    <a:pt x="46932" y="40112"/>
                    <a:pt x="46493" y="40342"/>
                    <a:pt x="45865" y="40635"/>
                  </a:cubicBezTo>
                  <a:cubicBezTo>
                    <a:pt x="46702" y="40718"/>
                    <a:pt x="47288" y="41137"/>
                    <a:pt x="47957" y="41074"/>
                  </a:cubicBezTo>
                  <a:cubicBezTo>
                    <a:pt x="48020" y="41074"/>
                    <a:pt x="48083" y="41074"/>
                    <a:pt x="48146" y="41137"/>
                  </a:cubicBezTo>
                  <a:cubicBezTo>
                    <a:pt x="48250" y="41241"/>
                    <a:pt x="48397" y="41346"/>
                    <a:pt x="48397" y="41472"/>
                  </a:cubicBezTo>
                  <a:cubicBezTo>
                    <a:pt x="48397" y="41576"/>
                    <a:pt x="48250" y="41765"/>
                    <a:pt x="48146" y="41785"/>
                  </a:cubicBezTo>
                  <a:cubicBezTo>
                    <a:pt x="47706" y="41890"/>
                    <a:pt x="47225" y="41890"/>
                    <a:pt x="46785" y="41765"/>
                  </a:cubicBezTo>
                  <a:cubicBezTo>
                    <a:pt x="46346" y="41597"/>
                    <a:pt x="45886" y="41451"/>
                    <a:pt x="45446" y="41388"/>
                  </a:cubicBezTo>
                  <a:cubicBezTo>
                    <a:pt x="44923" y="41346"/>
                    <a:pt x="44505" y="41137"/>
                    <a:pt x="44107" y="40781"/>
                  </a:cubicBezTo>
                  <a:cubicBezTo>
                    <a:pt x="43772" y="40886"/>
                    <a:pt x="43459" y="41032"/>
                    <a:pt x="43103" y="41137"/>
                  </a:cubicBezTo>
                  <a:lnTo>
                    <a:pt x="42852" y="42225"/>
                  </a:lnTo>
                  <a:cubicBezTo>
                    <a:pt x="42496" y="44275"/>
                    <a:pt x="42203" y="46326"/>
                    <a:pt x="41575" y="48314"/>
                  </a:cubicBezTo>
                  <a:cubicBezTo>
                    <a:pt x="41534" y="48481"/>
                    <a:pt x="41575" y="48669"/>
                    <a:pt x="41575" y="48879"/>
                  </a:cubicBezTo>
                  <a:cubicBezTo>
                    <a:pt x="42161" y="48669"/>
                    <a:pt x="42601" y="48418"/>
                    <a:pt x="43019" y="48063"/>
                  </a:cubicBezTo>
                  <a:cubicBezTo>
                    <a:pt x="43228" y="47874"/>
                    <a:pt x="43480" y="47770"/>
                    <a:pt x="43731" y="47644"/>
                  </a:cubicBezTo>
                  <a:cubicBezTo>
                    <a:pt x="43982" y="47477"/>
                    <a:pt x="44275" y="47372"/>
                    <a:pt x="44568" y="47226"/>
                  </a:cubicBezTo>
                  <a:cubicBezTo>
                    <a:pt x="44944" y="47037"/>
                    <a:pt x="45321" y="46807"/>
                    <a:pt x="45718" y="46640"/>
                  </a:cubicBezTo>
                  <a:cubicBezTo>
                    <a:pt x="46388" y="46326"/>
                    <a:pt x="47078" y="46054"/>
                    <a:pt x="47706" y="45635"/>
                  </a:cubicBezTo>
                  <a:cubicBezTo>
                    <a:pt x="48062" y="45384"/>
                    <a:pt x="48459" y="45217"/>
                    <a:pt x="48857" y="45029"/>
                  </a:cubicBezTo>
                  <a:cubicBezTo>
                    <a:pt x="49338" y="44819"/>
                    <a:pt x="49840" y="44652"/>
                    <a:pt x="50217" y="44275"/>
                  </a:cubicBezTo>
                  <a:cubicBezTo>
                    <a:pt x="50322" y="44171"/>
                    <a:pt x="50468" y="44108"/>
                    <a:pt x="50635" y="44066"/>
                  </a:cubicBezTo>
                  <a:cubicBezTo>
                    <a:pt x="50991" y="43961"/>
                    <a:pt x="51284" y="43752"/>
                    <a:pt x="51577" y="43480"/>
                  </a:cubicBezTo>
                  <a:cubicBezTo>
                    <a:pt x="51744" y="43334"/>
                    <a:pt x="51954" y="43125"/>
                    <a:pt x="52163" y="43083"/>
                  </a:cubicBezTo>
                  <a:cubicBezTo>
                    <a:pt x="52665" y="43020"/>
                    <a:pt x="53000" y="42727"/>
                    <a:pt x="53376" y="42497"/>
                  </a:cubicBezTo>
                  <a:cubicBezTo>
                    <a:pt x="53397" y="42413"/>
                    <a:pt x="53418" y="42350"/>
                    <a:pt x="53418" y="42288"/>
                  </a:cubicBezTo>
                  <a:cubicBezTo>
                    <a:pt x="53711" y="40091"/>
                    <a:pt x="53983" y="37915"/>
                    <a:pt x="54255" y="35718"/>
                  </a:cubicBezTo>
                  <a:cubicBezTo>
                    <a:pt x="54339" y="35069"/>
                    <a:pt x="54402" y="34399"/>
                    <a:pt x="54569" y="33772"/>
                  </a:cubicBezTo>
                  <a:cubicBezTo>
                    <a:pt x="54925" y="32600"/>
                    <a:pt x="55155" y="31428"/>
                    <a:pt x="55343" y="30215"/>
                  </a:cubicBezTo>
                  <a:cubicBezTo>
                    <a:pt x="55406" y="29692"/>
                    <a:pt x="55552" y="29168"/>
                    <a:pt x="55594" y="28645"/>
                  </a:cubicBezTo>
                  <a:cubicBezTo>
                    <a:pt x="55657" y="28101"/>
                    <a:pt x="55657" y="27536"/>
                    <a:pt x="55866" y="27013"/>
                  </a:cubicBezTo>
                  <a:cubicBezTo>
                    <a:pt x="55929" y="26825"/>
                    <a:pt x="55971" y="26616"/>
                    <a:pt x="55762" y="26344"/>
                  </a:cubicBezTo>
                  <a:cubicBezTo>
                    <a:pt x="54778" y="27055"/>
                    <a:pt x="53669" y="27432"/>
                    <a:pt x="52728" y="28185"/>
                  </a:cubicBezTo>
                  <a:cubicBezTo>
                    <a:pt x="52142" y="28645"/>
                    <a:pt x="51535" y="29106"/>
                    <a:pt x="50907" y="29482"/>
                  </a:cubicBezTo>
                  <a:cubicBezTo>
                    <a:pt x="49422" y="30382"/>
                    <a:pt x="48083" y="31512"/>
                    <a:pt x="46681" y="32516"/>
                  </a:cubicBezTo>
                  <a:cubicBezTo>
                    <a:pt x="46053" y="33311"/>
                    <a:pt x="45153" y="33667"/>
                    <a:pt x="44254" y="33960"/>
                  </a:cubicBezTo>
                  <a:cubicBezTo>
                    <a:pt x="44149" y="34002"/>
                    <a:pt x="44086" y="34023"/>
                    <a:pt x="43982" y="34044"/>
                  </a:cubicBezTo>
                  <a:close/>
                  <a:moveTo>
                    <a:pt x="41366" y="32579"/>
                  </a:moveTo>
                  <a:cubicBezTo>
                    <a:pt x="41094" y="32600"/>
                    <a:pt x="40801" y="32684"/>
                    <a:pt x="40592" y="32642"/>
                  </a:cubicBezTo>
                  <a:cubicBezTo>
                    <a:pt x="40153" y="32474"/>
                    <a:pt x="39713" y="32642"/>
                    <a:pt x="39316" y="32746"/>
                  </a:cubicBezTo>
                  <a:cubicBezTo>
                    <a:pt x="37872" y="33102"/>
                    <a:pt x="36428" y="33500"/>
                    <a:pt x="34985" y="33814"/>
                  </a:cubicBezTo>
                  <a:cubicBezTo>
                    <a:pt x="32955" y="34253"/>
                    <a:pt x="30946" y="34692"/>
                    <a:pt x="28959" y="35299"/>
                  </a:cubicBezTo>
                  <a:cubicBezTo>
                    <a:pt x="28394" y="35466"/>
                    <a:pt x="27933" y="35697"/>
                    <a:pt x="27431" y="35948"/>
                  </a:cubicBezTo>
                  <a:cubicBezTo>
                    <a:pt x="27431" y="36157"/>
                    <a:pt x="27410" y="36324"/>
                    <a:pt x="27431" y="36450"/>
                  </a:cubicBezTo>
                  <a:cubicBezTo>
                    <a:pt x="27473" y="36659"/>
                    <a:pt x="27536" y="36868"/>
                    <a:pt x="27640" y="37078"/>
                  </a:cubicBezTo>
                  <a:cubicBezTo>
                    <a:pt x="28017" y="37894"/>
                    <a:pt x="28373" y="38731"/>
                    <a:pt x="28582" y="39588"/>
                  </a:cubicBezTo>
                  <a:cubicBezTo>
                    <a:pt x="28687" y="40007"/>
                    <a:pt x="28896" y="40404"/>
                    <a:pt x="29063" y="40802"/>
                  </a:cubicBezTo>
                  <a:cubicBezTo>
                    <a:pt x="29168" y="41116"/>
                    <a:pt x="29377" y="41241"/>
                    <a:pt x="29691" y="41241"/>
                  </a:cubicBezTo>
                  <a:cubicBezTo>
                    <a:pt x="29837" y="41241"/>
                    <a:pt x="30005" y="41262"/>
                    <a:pt x="30151" y="41262"/>
                  </a:cubicBezTo>
                  <a:cubicBezTo>
                    <a:pt x="30842" y="41241"/>
                    <a:pt x="31511" y="41283"/>
                    <a:pt x="32202" y="41430"/>
                  </a:cubicBezTo>
                  <a:cubicBezTo>
                    <a:pt x="32641" y="41492"/>
                    <a:pt x="33101" y="41534"/>
                    <a:pt x="33583" y="41534"/>
                  </a:cubicBezTo>
                  <a:cubicBezTo>
                    <a:pt x="34210" y="41555"/>
                    <a:pt x="34838" y="41472"/>
                    <a:pt x="35445" y="41534"/>
                  </a:cubicBezTo>
                  <a:cubicBezTo>
                    <a:pt x="37119" y="41639"/>
                    <a:pt x="38688" y="41137"/>
                    <a:pt x="40215" y="40802"/>
                  </a:cubicBezTo>
                  <a:cubicBezTo>
                    <a:pt x="40508" y="40446"/>
                    <a:pt x="40592" y="40091"/>
                    <a:pt x="40571" y="39693"/>
                  </a:cubicBezTo>
                  <a:cubicBezTo>
                    <a:pt x="40529" y="39170"/>
                    <a:pt x="40571" y="38647"/>
                    <a:pt x="40739" y="38124"/>
                  </a:cubicBezTo>
                  <a:cubicBezTo>
                    <a:pt x="40801" y="37915"/>
                    <a:pt x="40822" y="37705"/>
                    <a:pt x="40822" y="37475"/>
                  </a:cubicBezTo>
                  <a:cubicBezTo>
                    <a:pt x="40801" y="36847"/>
                    <a:pt x="40927" y="36241"/>
                    <a:pt x="41094" y="35634"/>
                  </a:cubicBezTo>
                  <a:cubicBezTo>
                    <a:pt x="41345" y="34692"/>
                    <a:pt x="41450" y="33688"/>
                    <a:pt x="41366" y="32579"/>
                  </a:cubicBezTo>
                  <a:close/>
                  <a:moveTo>
                    <a:pt x="17158" y="53482"/>
                  </a:moveTo>
                  <a:cubicBezTo>
                    <a:pt x="17137" y="53586"/>
                    <a:pt x="17074" y="53670"/>
                    <a:pt x="17095" y="53712"/>
                  </a:cubicBezTo>
                  <a:cubicBezTo>
                    <a:pt x="17471" y="55302"/>
                    <a:pt x="18267" y="56557"/>
                    <a:pt x="19899" y="57143"/>
                  </a:cubicBezTo>
                  <a:cubicBezTo>
                    <a:pt x="20317" y="57290"/>
                    <a:pt x="20715" y="57457"/>
                    <a:pt x="21091" y="57604"/>
                  </a:cubicBezTo>
                  <a:cubicBezTo>
                    <a:pt x="21803" y="57855"/>
                    <a:pt x="22514" y="58106"/>
                    <a:pt x="23267" y="58022"/>
                  </a:cubicBezTo>
                  <a:cubicBezTo>
                    <a:pt x="23456" y="58001"/>
                    <a:pt x="23644" y="58085"/>
                    <a:pt x="23832" y="58106"/>
                  </a:cubicBezTo>
                  <a:cubicBezTo>
                    <a:pt x="24314" y="58169"/>
                    <a:pt x="24795" y="58273"/>
                    <a:pt x="25276" y="58273"/>
                  </a:cubicBezTo>
                  <a:cubicBezTo>
                    <a:pt x="26113" y="58294"/>
                    <a:pt x="26971" y="58273"/>
                    <a:pt x="27808" y="58294"/>
                  </a:cubicBezTo>
                  <a:cubicBezTo>
                    <a:pt x="29189" y="58315"/>
                    <a:pt x="30528" y="58106"/>
                    <a:pt x="31700" y="57332"/>
                  </a:cubicBezTo>
                  <a:cubicBezTo>
                    <a:pt x="31804" y="57248"/>
                    <a:pt x="31909" y="57185"/>
                    <a:pt x="32034" y="57164"/>
                  </a:cubicBezTo>
                  <a:cubicBezTo>
                    <a:pt x="32557" y="57081"/>
                    <a:pt x="33039" y="56850"/>
                    <a:pt x="33415" y="56495"/>
                  </a:cubicBezTo>
                  <a:cubicBezTo>
                    <a:pt x="33562" y="56390"/>
                    <a:pt x="33771" y="56348"/>
                    <a:pt x="33938" y="56285"/>
                  </a:cubicBezTo>
                  <a:cubicBezTo>
                    <a:pt x="34189" y="56181"/>
                    <a:pt x="34399" y="56097"/>
                    <a:pt x="34629" y="55972"/>
                  </a:cubicBezTo>
                  <a:cubicBezTo>
                    <a:pt x="34838" y="55867"/>
                    <a:pt x="34943" y="55679"/>
                    <a:pt x="34943" y="55449"/>
                  </a:cubicBezTo>
                  <a:lnTo>
                    <a:pt x="34943" y="53084"/>
                  </a:lnTo>
                  <a:cubicBezTo>
                    <a:pt x="34629" y="52749"/>
                    <a:pt x="34294" y="52561"/>
                    <a:pt x="33917" y="52519"/>
                  </a:cubicBezTo>
                  <a:cubicBezTo>
                    <a:pt x="33248" y="52436"/>
                    <a:pt x="32641" y="52122"/>
                    <a:pt x="31992" y="51933"/>
                  </a:cubicBezTo>
                  <a:cubicBezTo>
                    <a:pt x="30967" y="52310"/>
                    <a:pt x="29670" y="52687"/>
                    <a:pt x="28456" y="52582"/>
                  </a:cubicBezTo>
                  <a:cubicBezTo>
                    <a:pt x="28268" y="52561"/>
                    <a:pt x="28080" y="52561"/>
                    <a:pt x="27912" y="52582"/>
                  </a:cubicBezTo>
                  <a:cubicBezTo>
                    <a:pt x="26636" y="52687"/>
                    <a:pt x="25402" y="52833"/>
                    <a:pt x="24104" y="52896"/>
                  </a:cubicBezTo>
                  <a:cubicBezTo>
                    <a:pt x="23330" y="52959"/>
                    <a:pt x="22514" y="53168"/>
                    <a:pt x="21698" y="53147"/>
                  </a:cubicBezTo>
                  <a:cubicBezTo>
                    <a:pt x="21489" y="53147"/>
                    <a:pt x="21280" y="53189"/>
                    <a:pt x="21049" y="53210"/>
                  </a:cubicBezTo>
                  <a:cubicBezTo>
                    <a:pt x="20547" y="53272"/>
                    <a:pt x="20087" y="53356"/>
                    <a:pt x="19585" y="53377"/>
                  </a:cubicBezTo>
                  <a:cubicBezTo>
                    <a:pt x="18936" y="53398"/>
                    <a:pt x="18288" y="53377"/>
                    <a:pt x="17618" y="53377"/>
                  </a:cubicBezTo>
                  <a:cubicBezTo>
                    <a:pt x="17492" y="53419"/>
                    <a:pt x="17304" y="53461"/>
                    <a:pt x="17158" y="53482"/>
                  </a:cubicBezTo>
                  <a:close/>
                  <a:moveTo>
                    <a:pt x="54527" y="25486"/>
                  </a:moveTo>
                  <a:cubicBezTo>
                    <a:pt x="54318" y="25235"/>
                    <a:pt x="54025" y="25109"/>
                    <a:pt x="53753" y="25026"/>
                  </a:cubicBezTo>
                  <a:cubicBezTo>
                    <a:pt x="52832" y="24754"/>
                    <a:pt x="51912" y="24440"/>
                    <a:pt x="50970" y="24210"/>
                  </a:cubicBezTo>
                  <a:cubicBezTo>
                    <a:pt x="50405" y="24063"/>
                    <a:pt x="49840" y="23875"/>
                    <a:pt x="49317" y="23603"/>
                  </a:cubicBezTo>
                  <a:cubicBezTo>
                    <a:pt x="48857" y="23373"/>
                    <a:pt x="48355" y="23247"/>
                    <a:pt x="47811" y="23247"/>
                  </a:cubicBezTo>
                  <a:cubicBezTo>
                    <a:pt x="47288" y="23247"/>
                    <a:pt x="46785" y="23184"/>
                    <a:pt x="46304" y="22850"/>
                  </a:cubicBezTo>
                  <a:cubicBezTo>
                    <a:pt x="45949" y="22557"/>
                    <a:pt x="45530" y="22347"/>
                    <a:pt x="45007" y="22452"/>
                  </a:cubicBezTo>
                  <a:cubicBezTo>
                    <a:pt x="44881" y="22473"/>
                    <a:pt x="44714" y="22410"/>
                    <a:pt x="44568" y="22347"/>
                  </a:cubicBezTo>
                  <a:cubicBezTo>
                    <a:pt x="44170" y="22180"/>
                    <a:pt x="43772" y="21992"/>
                    <a:pt x="43375" y="21782"/>
                  </a:cubicBezTo>
                  <a:cubicBezTo>
                    <a:pt x="43312" y="21762"/>
                    <a:pt x="43208" y="21720"/>
                    <a:pt x="43124" y="21699"/>
                  </a:cubicBezTo>
                  <a:cubicBezTo>
                    <a:pt x="42915" y="21824"/>
                    <a:pt x="42705" y="21992"/>
                    <a:pt x="42475" y="22138"/>
                  </a:cubicBezTo>
                  <a:lnTo>
                    <a:pt x="42475" y="22954"/>
                  </a:lnTo>
                  <a:lnTo>
                    <a:pt x="42475" y="26009"/>
                  </a:lnTo>
                  <a:cubicBezTo>
                    <a:pt x="42475" y="26511"/>
                    <a:pt x="42454" y="27013"/>
                    <a:pt x="42601" y="27474"/>
                  </a:cubicBezTo>
                  <a:cubicBezTo>
                    <a:pt x="42684" y="27704"/>
                    <a:pt x="42601" y="28039"/>
                    <a:pt x="42601" y="28290"/>
                  </a:cubicBezTo>
                  <a:cubicBezTo>
                    <a:pt x="42601" y="28457"/>
                    <a:pt x="42559" y="28604"/>
                    <a:pt x="42601" y="28729"/>
                  </a:cubicBezTo>
                  <a:cubicBezTo>
                    <a:pt x="42684" y="29001"/>
                    <a:pt x="42622" y="29210"/>
                    <a:pt x="42559" y="29440"/>
                  </a:cubicBezTo>
                  <a:cubicBezTo>
                    <a:pt x="42412" y="29880"/>
                    <a:pt x="42287" y="30319"/>
                    <a:pt x="42705" y="30717"/>
                  </a:cubicBezTo>
                  <a:cubicBezTo>
                    <a:pt x="42852" y="30884"/>
                    <a:pt x="42831" y="31135"/>
                    <a:pt x="42664" y="31324"/>
                  </a:cubicBezTo>
                  <a:cubicBezTo>
                    <a:pt x="42517" y="31470"/>
                    <a:pt x="42371" y="31637"/>
                    <a:pt x="42245" y="31763"/>
                  </a:cubicBezTo>
                  <a:lnTo>
                    <a:pt x="42245" y="32077"/>
                  </a:lnTo>
                  <a:cubicBezTo>
                    <a:pt x="42203" y="33081"/>
                    <a:pt x="42287" y="34065"/>
                    <a:pt x="42078" y="35027"/>
                  </a:cubicBezTo>
                  <a:cubicBezTo>
                    <a:pt x="41868" y="35927"/>
                    <a:pt x="41617" y="36847"/>
                    <a:pt x="41659" y="37789"/>
                  </a:cubicBezTo>
                  <a:cubicBezTo>
                    <a:pt x="41659" y="37956"/>
                    <a:pt x="41575" y="38145"/>
                    <a:pt x="41555" y="38333"/>
                  </a:cubicBezTo>
                  <a:cubicBezTo>
                    <a:pt x="41366" y="38961"/>
                    <a:pt x="41345" y="39609"/>
                    <a:pt x="41429" y="40258"/>
                  </a:cubicBezTo>
                  <a:cubicBezTo>
                    <a:pt x="41429" y="40321"/>
                    <a:pt x="41513" y="40342"/>
                    <a:pt x="41555" y="40446"/>
                  </a:cubicBezTo>
                  <a:cubicBezTo>
                    <a:pt x="41764" y="40404"/>
                    <a:pt x="41973" y="40321"/>
                    <a:pt x="42245" y="40237"/>
                  </a:cubicBezTo>
                  <a:cubicBezTo>
                    <a:pt x="42580" y="38626"/>
                    <a:pt x="42810" y="37057"/>
                    <a:pt x="42789" y="35425"/>
                  </a:cubicBezTo>
                  <a:cubicBezTo>
                    <a:pt x="42789" y="35236"/>
                    <a:pt x="42684" y="35090"/>
                    <a:pt x="42622" y="34902"/>
                  </a:cubicBezTo>
                  <a:cubicBezTo>
                    <a:pt x="42601" y="34713"/>
                    <a:pt x="42496" y="34483"/>
                    <a:pt x="42580" y="34378"/>
                  </a:cubicBezTo>
                  <a:cubicBezTo>
                    <a:pt x="42894" y="33855"/>
                    <a:pt x="42768" y="33290"/>
                    <a:pt x="42894" y="32767"/>
                  </a:cubicBezTo>
                  <a:cubicBezTo>
                    <a:pt x="42496" y="32349"/>
                    <a:pt x="42517" y="32140"/>
                    <a:pt x="42936" y="31930"/>
                  </a:cubicBezTo>
                  <a:cubicBezTo>
                    <a:pt x="43082" y="31847"/>
                    <a:pt x="43228" y="31826"/>
                    <a:pt x="43354" y="31742"/>
                  </a:cubicBezTo>
                  <a:cubicBezTo>
                    <a:pt x="43626" y="31575"/>
                    <a:pt x="43940" y="31470"/>
                    <a:pt x="44149" y="31261"/>
                  </a:cubicBezTo>
                  <a:cubicBezTo>
                    <a:pt x="44505" y="30905"/>
                    <a:pt x="44902" y="30675"/>
                    <a:pt x="45405" y="30508"/>
                  </a:cubicBezTo>
                  <a:cubicBezTo>
                    <a:pt x="45593" y="30466"/>
                    <a:pt x="45739" y="30340"/>
                    <a:pt x="45865" y="30215"/>
                  </a:cubicBezTo>
                  <a:cubicBezTo>
                    <a:pt x="47183" y="29336"/>
                    <a:pt x="48543" y="28520"/>
                    <a:pt x="49903" y="27704"/>
                  </a:cubicBezTo>
                  <a:cubicBezTo>
                    <a:pt x="50782" y="27181"/>
                    <a:pt x="51703" y="26741"/>
                    <a:pt x="52665" y="26427"/>
                  </a:cubicBezTo>
                  <a:cubicBezTo>
                    <a:pt x="53376" y="26302"/>
                    <a:pt x="53962" y="25967"/>
                    <a:pt x="54527" y="25486"/>
                  </a:cubicBezTo>
                  <a:close/>
                  <a:moveTo>
                    <a:pt x="43040" y="20715"/>
                  </a:moveTo>
                  <a:cubicBezTo>
                    <a:pt x="43814" y="21008"/>
                    <a:pt x="44463" y="21594"/>
                    <a:pt x="45384" y="21531"/>
                  </a:cubicBezTo>
                  <a:cubicBezTo>
                    <a:pt x="45509" y="21531"/>
                    <a:pt x="45697" y="21594"/>
                    <a:pt x="45823" y="21678"/>
                  </a:cubicBezTo>
                  <a:cubicBezTo>
                    <a:pt x="46430" y="21992"/>
                    <a:pt x="47099" y="22138"/>
                    <a:pt x="47748" y="22306"/>
                  </a:cubicBezTo>
                  <a:cubicBezTo>
                    <a:pt x="48564" y="22473"/>
                    <a:pt x="49380" y="22703"/>
                    <a:pt x="50112" y="23101"/>
                  </a:cubicBezTo>
                  <a:cubicBezTo>
                    <a:pt x="50301" y="23226"/>
                    <a:pt x="50510" y="23268"/>
                    <a:pt x="50719" y="23331"/>
                  </a:cubicBezTo>
                  <a:cubicBezTo>
                    <a:pt x="51661" y="23582"/>
                    <a:pt x="52623" y="23854"/>
                    <a:pt x="53586" y="24105"/>
                  </a:cubicBezTo>
                  <a:cubicBezTo>
                    <a:pt x="53690" y="24126"/>
                    <a:pt x="53837" y="24293"/>
                    <a:pt x="53983" y="24084"/>
                  </a:cubicBezTo>
                  <a:cubicBezTo>
                    <a:pt x="53627" y="23352"/>
                    <a:pt x="53502" y="23247"/>
                    <a:pt x="52749" y="22870"/>
                  </a:cubicBezTo>
                  <a:cubicBezTo>
                    <a:pt x="51619" y="22347"/>
                    <a:pt x="50468" y="21908"/>
                    <a:pt x="49422" y="21238"/>
                  </a:cubicBezTo>
                  <a:cubicBezTo>
                    <a:pt x="49401" y="21197"/>
                    <a:pt x="49380" y="21197"/>
                    <a:pt x="49359" y="21176"/>
                  </a:cubicBezTo>
                  <a:cubicBezTo>
                    <a:pt x="47999" y="20820"/>
                    <a:pt x="46765" y="19941"/>
                    <a:pt x="45300" y="19941"/>
                  </a:cubicBezTo>
                  <a:cubicBezTo>
                    <a:pt x="44588" y="19669"/>
                    <a:pt x="43835" y="19774"/>
                    <a:pt x="43040" y="19711"/>
                  </a:cubicBezTo>
                  <a:close/>
                  <a:moveTo>
                    <a:pt x="51682" y="27662"/>
                  </a:moveTo>
                  <a:cubicBezTo>
                    <a:pt x="51472" y="27767"/>
                    <a:pt x="51242" y="27829"/>
                    <a:pt x="51033" y="27955"/>
                  </a:cubicBezTo>
                  <a:cubicBezTo>
                    <a:pt x="49485" y="28917"/>
                    <a:pt x="47936" y="29922"/>
                    <a:pt x="46367" y="30821"/>
                  </a:cubicBezTo>
                  <a:cubicBezTo>
                    <a:pt x="45530" y="31324"/>
                    <a:pt x="44693" y="31826"/>
                    <a:pt x="43835" y="32328"/>
                  </a:cubicBezTo>
                  <a:lnTo>
                    <a:pt x="43438" y="32558"/>
                  </a:lnTo>
                  <a:cubicBezTo>
                    <a:pt x="43521" y="32809"/>
                    <a:pt x="43563" y="33039"/>
                    <a:pt x="43647" y="33270"/>
                  </a:cubicBezTo>
                  <a:cubicBezTo>
                    <a:pt x="43752" y="33290"/>
                    <a:pt x="43835" y="33311"/>
                    <a:pt x="43877" y="33290"/>
                  </a:cubicBezTo>
                  <a:cubicBezTo>
                    <a:pt x="44609" y="32998"/>
                    <a:pt x="45405" y="32767"/>
                    <a:pt x="45928" y="32077"/>
                  </a:cubicBezTo>
                  <a:cubicBezTo>
                    <a:pt x="46074" y="31909"/>
                    <a:pt x="46283" y="31742"/>
                    <a:pt x="46493" y="31617"/>
                  </a:cubicBezTo>
                  <a:cubicBezTo>
                    <a:pt x="47894" y="30591"/>
                    <a:pt x="49213" y="29461"/>
                    <a:pt x="50740" y="28604"/>
                  </a:cubicBezTo>
                  <a:cubicBezTo>
                    <a:pt x="51075" y="28394"/>
                    <a:pt x="51451" y="28101"/>
                    <a:pt x="51682" y="27662"/>
                  </a:cubicBezTo>
                  <a:close/>
                  <a:moveTo>
                    <a:pt x="43228" y="65931"/>
                  </a:moveTo>
                  <a:cubicBezTo>
                    <a:pt x="43542" y="66182"/>
                    <a:pt x="43835" y="66350"/>
                    <a:pt x="44170" y="66350"/>
                  </a:cubicBezTo>
                  <a:cubicBezTo>
                    <a:pt x="45091" y="66371"/>
                    <a:pt x="46032" y="66371"/>
                    <a:pt x="46953" y="66350"/>
                  </a:cubicBezTo>
                  <a:cubicBezTo>
                    <a:pt x="47267" y="66350"/>
                    <a:pt x="47601" y="66266"/>
                    <a:pt x="47853" y="65931"/>
                  </a:cubicBezTo>
                  <a:cubicBezTo>
                    <a:pt x="46974" y="65408"/>
                    <a:pt x="46116" y="64969"/>
                    <a:pt x="45070" y="65032"/>
                  </a:cubicBezTo>
                  <a:cubicBezTo>
                    <a:pt x="44651" y="65094"/>
                    <a:pt x="44191" y="65011"/>
                    <a:pt x="43752" y="65011"/>
                  </a:cubicBezTo>
                  <a:cubicBezTo>
                    <a:pt x="43563" y="65011"/>
                    <a:pt x="43396" y="65032"/>
                    <a:pt x="43208" y="65073"/>
                  </a:cubicBezTo>
                  <a:cubicBezTo>
                    <a:pt x="43228" y="65429"/>
                    <a:pt x="43228" y="65701"/>
                    <a:pt x="43228" y="6593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7" name="Google Shape;527;p20"/>
            <p:cNvSpPr/>
            <p:nvPr/>
          </p:nvSpPr>
          <p:spPr>
            <a:xfrm flipH="1">
              <a:off x="6602420" y="2853438"/>
              <a:ext cx="52219" cy="78313"/>
            </a:xfrm>
            <a:custGeom>
              <a:avLst/>
              <a:gdLst/>
              <a:ahLst/>
              <a:cxnLst/>
              <a:rect l="l" t="t" r="r" b="b"/>
              <a:pathLst>
                <a:path w="1633" h="2449" extrusionOk="0">
                  <a:moveTo>
                    <a:pt x="1611" y="1235"/>
                  </a:moveTo>
                  <a:cubicBezTo>
                    <a:pt x="1611" y="1403"/>
                    <a:pt x="1632" y="1591"/>
                    <a:pt x="1611" y="1779"/>
                  </a:cubicBezTo>
                  <a:cubicBezTo>
                    <a:pt x="1590" y="2093"/>
                    <a:pt x="1402" y="2323"/>
                    <a:pt x="1151" y="2386"/>
                  </a:cubicBezTo>
                  <a:cubicBezTo>
                    <a:pt x="858" y="2449"/>
                    <a:pt x="565" y="2344"/>
                    <a:pt x="440" y="2093"/>
                  </a:cubicBezTo>
                  <a:cubicBezTo>
                    <a:pt x="168" y="1612"/>
                    <a:pt x="0" y="1152"/>
                    <a:pt x="105" y="608"/>
                  </a:cubicBezTo>
                  <a:cubicBezTo>
                    <a:pt x="168" y="189"/>
                    <a:pt x="440" y="1"/>
                    <a:pt x="900" y="22"/>
                  </a:cubicBezTo>
                  <a:cubicBezTo>
                    <a:pt x="1318" y="22"/>
                    <a:pt x="1590" y="231"/>
                    <a:pt x="1632" y="608"/>
                  </a:cubicBezTo>
                  <a:cubicBezTo>
                    <a:pt x="1632" y="775"/>
                    <a:pt x="1611" y="984"/>
                    <a:pt x="1611" y="123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b="24615"/>
          <a:stretch/>
        </p:blipFill>
        <p:spPr>
          <a:xfrm>
            <a:off x="6146038" y="2684319"/>
            <a:ext cx="1065848" cy="924649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" name="Google Shape;532;p2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2720" dirty="0">
                <a:latin typeface="Patrick Hand"/>
                <a:ea typeface="Patrick Hand"/>
                <a:cs typeface="Patrick Hand"/>
                <a:sym typeface="Patrick Hand"/>
              </a:rPr>
              <a:t>This is the area we will have </a:t>
            </a:r>
            <a:r>
              <a:rPr lang="en-GB" sz="2720" dirty="0" smtClean="0">
                <a:latin typeface="Patrick Hand"/>
                <a:ea typeface="Patrick Hand"/>
                <a:cs typeface="Patrick Hand"/>
                <a:sym typeface="Patrick Hand"/>
              </a:rPr>
              <a:t>Outdoor Learning </a:t>
            </a:r>
            <a:r>
              <a:rPr lang="en-GB" sz="2720" dirty="0">
                <a:latin typeface="Patrick Hand"/>
                <a:ea typeface="Patrick Hand"/>
                <a:cs typeface="Patrick Hand"/>
                <a:sym typeface="Patrick Hand"/>
              </a:rPr>
              <a:t>in!</a:t>
            </a:r>
            <a:endParaRPr sz="2720" dirty="0">
              <a:latin typeface="Patrick Hand"/>
              <a:ea typeface="Patrick Hand"/>
              <a:cs typeface="Patrick Hand"/>
              <a:sym typeface="Patrick Hand"/>
            </a:endParaRPr>
          </a:p>
        </p:txBody>
      </p:sp>
      <p:pic>
        <p:nvPicPr>
          <p:cNvPr id="533" name="Google Shape;533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1187" y="1274325"/>
            <a:ext cx="4850877" cy="3233125"/>
          </a:xfrm>
          <a:prstGeom prst="rect">
            <a:avLst/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534" name="Google Shape;534;p21"/>
          <p:cNvPicPr preferRelativeResize="0"/>
          <p:nvPr/>
        </p:nvPicPr>
        <p:blipFill rotWithShape="1">
          <a:blip r:embed="rId4">
            <a:alphaModFix/>
          </a:blip>
          <a:srcRect t="5562" b="5571"/>
          <a:stretch/>
        </p:blipFill>
        <p:spPr>
          <a:xfrm>
            <a:off x="6071875" y="1350525"/>
            <a:ext cx="2246077" cy="1496999"/>
          </a:xfrm>
          <a:prstGeom prst="rect">
            <a:avLst/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535" name="Google Shape;535;p21"/>
          <p:cNvPicPr preferRelativeResize="0"/>
          <p:nvPr/>
        </p:nvPicPr>
        <p:blipFill rotWithShape="1">
          <a:blip r:embed="rId5">
            <a:alphaModFix/>
          </a:blip>
          <a:srcRect t="24249" b="24254"/>
          <a:stretch/>
        </p:blipFill>
        <p:spPr>
          <a:xfrm>
            <a:off x="6071875" y="2928125"/>
            <a:ext cx="2246077" cy="1542200"/>
          </a:xfrm>
          <a:prstGeom prst="rect">
            <a:avLst/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grpSp>
        <p:nvGrpSpPr>
          <p:cNvPr id="536" name="Google Shape;536;p21"/>
          <p:cNvGrpSpPr/>
          <p:nvPr/>
        </p:nvGrpSpPr>
        <p:grpSpPr>
          <a:xfrm>
            <a:off x="7116688" y="4111250"/>
            <a:ext cx="643950" cy="195675"/>
            <a:chOff x="806663" y="3241275"/>
            <a:chExt cx="643950" cy="195675"/>
          </a:xfrm>
        </p:grpSpPr>
        <p:sp>
          <p:nvSpPr>
            <p:cNvPr id="537" name="Google Shape;537;p21"/>
            <p:cNvSpPr/>
            <p:nvPr/>
          </p:nvSpPr>
          <p:spPr>
            <a:xfrm>
              <a:off x="808238" y="3264300"/>
              <a:ext cx="600025" cy="172650"/>
            </a:xfrm>
            <a:custGeom>
              <a:avLst/>
              <a:gdLst/>
              <a:ahLst/>
              <a:cxnLst/>
              <a:rect l="l" t="t" r="r" b="b"/>
              <a:pathLst>
                <a:path w="24001" h="6906" extrusionOk="0">
                  <a:moveTo>
                    <a:pt x="22870" y="858"/>
                  </a:moveTo>
                  <a:cubicBezTo>
                    <a:pt x="22054" y="1026"/>
                    <a:pt x="21406" y="1570"/>
                    <a:pt x="20694" y="1967"/>
                  </a:cubicBezTo>
                  <a:cubicBezTo>
                    <a:pt x="20673" y="1967"/>
                    <a:pt x="20652" y="1988"/>
                    <a:pt x="20652" y="1988"/>
                  </a:cubicBezTo>
                  <a:cubicBezTo>
                    <a:pt x="19941" y="2156"/>
                    <a:pt x="19334" y="2469"/>
                    <a:pt x="18727" y="2930"/>
                  </a:cubicBezTo>
                  <a:cubicBezTo>
                    <a:pt x="18497" y="3118"/>
                    <a:pt x="18141" y="3537"/>
                    <a:pt x="17744" y="3871"/>
                  </a:cubicBezTo>
                  <a:cubicBezTo>
                    <a:pt x="18100" y="3034"/>
                    <a:pt x="18497" y="2156"/>
                    <a:pt x="17535" y="1570"/>
                  </a:cubicBezTo>
                  <a:cubicBezTo>
                    <a:pt x="17576" y="1381"/>
                    <a:pt x="17618" y="1172"/>
                    <a:pt x="17576" y="942"/>
                  </a:cubicBezTo>
                  <a:cubicBezTo>
                    <a:pt x="17556" y="377"/>
                    <a:pt x="16991" y="0"/>
                    <a:pt x="16426" y="293"/>
                  </a:cubicBezTo>
                  <a:cubicBezTo>
                    <a:pt x="15735" y="649"/>
                    <a:pt x="15317" y="1444"/>
                    <a:pt x="14961" y="2114"/>
                  </a:cubicBezTo>
                  <a:cubicBezTo>
                    <a:pt x="14815" y="2469"/>
                    <a:pt x="14647" y="2783"/>
                    <a:pt x="14501" y="3118"/>
                  </a:cubicBezTo>
                  <a:cubicBezTo>
                    <a:pt x="14333" y="2407"/>
                    <a:pt x="14082" y="1779"/>
                    <a:pt x="13287" y="1633"/>
                  </a:cubicBezTo>
                  <a:cubicBezTo>
                    <a:pt x="12952" y="1277"/>
                    <a:pt x="12408" y="1214"/>
                    <a:pt x="11990" y="1591"/>
                  </a:cubicBezTo>
                  <a:cubicBezTo>
                    <a:pt x="11341" y="2218"/>
                    <a:pt x="11467" y="3055"/>
                    <a:pt x="11404" y="3829"/>
                  </a:cubicBezTo>
                  <a:cubicBezTo>
                    <a:pt x="10714" y="3055"/>
                    <a:pt x="10149" y="2177"/>
                    <a:pt x="9165" y="1758"/>
                  </a:cubicBezTo>
                  <a:cubicBezTo>
                    <a:pt x="8684" y="1549"/>
                    <a:pt x="7910" y="1737"/>
                    <a:pt x="7847" y="2323"/>
                  </a:cubicBezTo>
                  <a:cubicBezTo>
                    <a:pt x="7575" y="2197"/>
                    <a:pt x="7261" y="2156"/>
                    <a:pt x="6885" y="2197"/>
                  </a:cubicBezTo>
                  <a:cubicBezTo>
                    <a:pt x="6592" y="2218"/>
                    <a:pt x="6257" y="2407"/>
                    <a:pt x="6110" y="2679"/>
                  </a:cubicBezTo>
                  <a:cubicBezTo>
                    <a:pt x="6069" y="2637"/>
                    <a:pt x="6027" y="2616"/>
                    <a:pt x="6006" y="2595"/>
                  </a:cubicBezTo>
                  <a:cubicBezTo>
                    <a:pt x="5315" y="2051"/>
                    <a:pt x="4562" y="1633"/>
                    <a:pt x="3704" y="1988"/>
                  </a:cubicBezTo>
                  <a:cubicBezTo>
                    <a:pt x="2783" y="2386"/>
                    <a:pt x="3851" y="3829"/>
                    <a:pt x="4980" y="5001"/>
                  </a:cubicBezTo>
                  <a:cubicBezTo>
                    <a:pt x="4353" y="4813"/>
                    <a:pt x="3725" y="4583"/>
                    <a:pt x="3181" y="4290"/>
                  </a:cubicBezTo>
                  <a:cubicBezTo>
                    <a:pt x="2344" y="3850"/>
                    <a:pt x="1403" y="3620"/>
                    <a:pt x="482" y="3850"/>
                  </a:cubicBezTo>
                  <a:cubicBezTo>
                    <a:pt x="168" y="3934"/>
                    <a:pt x="1" y="4311"/>
                    <a:pt x="189" y="4583"/>
                  </a:cubicBezTo>
                  <a:cubicBezTo>
                    <a:pt x="942" y="5817"/>
                    <a:pt x="1988" y="6152"/>
                    <a:pt x="3286" y="6654"/>
                  </a:cubicBezTo>
                  <a:cubicBezTo>
                    <a:pt x="3851" y="6884"/>
                    <a:pt x="4667" y="6905"/>
                    <a:pt x="4750" y="6152"/>
                  </a:cubicBezTo>
                  <a:cubicBezTo>
                    <a:pt x="4750" y="6089"/>
                    <a:pt x="4750" y="6068"/>
                    <a:pt x="4708" y="6026"/>
                  </a:cubicBezTo>
                  <a:cubicBezTo>
                    <a:pt x="5483" y="6257"/>
                    <a:pt x="6215" y="6550"/>
                    <a:pt x="6989" y="6759"/>
                  </a:cubicBezTo>
                  <a:cubicBezTo>
                    <a:pt x="7491" y="6884"/>
                    <a:pt x="7805" y="6466"/>
                    <a:pt x="7742" y="6068"/>
                  </a:cubicBezTo>
                  <a:cubicBezTo>
                    <a:pt x="7805" y="6131"/>
                    <a:pt x="7847" y="6152"/>
                    <a:pt x="7889" y="6194"/>
                  </a:cubicBezTo>
                  <a:cubicBezTo>
                    <a:pt x="8349" y="6675"/>
                    <a:pt x="9144" y="6361"/>
                    <a:pt x="9270" y="5775"/>
                  </a:cubicBezTo>
                  <a:cubicBezTo>
                    <a:pt x="9709" y="6047"/>
                    <a:pt x="10421" y="5880"/>
                    <a:pt x="10609" y="5441"/>
                  </a:cubicBezTo>
                  <a:cubicBezTo>
                    <a:pt x="10839" y="5713"/>
                    <a:pt x="11090" y="5943"/>
                    <a:pt x="11404" y="6152"/>
                  </a:cubicBezTo>
                  <a:cubicBezTo>
                    <a:pt x="11509" y="6194"/>
                    <a:pt x="11592" y="6257"/>
                    <a:pt x="11697" y="6257"/>
                  </a:cubicBezTo>
                  <a:cubicBezTo>
                    <a:pt x="12178" y="6717"/>
                    <a:pt x="13120" y="6654"/>
                    <a:pt x="13287" y="5859"/>
                  </a:cubicBezTo>
                  <a:cubicBezTo>
                    <a:pt x="13287" y="5817"/>
                    <a:pt x="13329" y="5775"/>
                    <a:pt x="13329" y="5734"/>
                  </a:cubicBezTo>
                  <a:cubicBezTo>
                    <a:pt x="13475" y="5880"/>
                    <a:pt x="13685" y="5985"/>
                    <a:pt x="13957" y="5985"/>
                  </a:cubicBezTo>
                  <a:cubicBezTo>
                    <a:pt x="14815" y="6068"/>
                    <a:pt x="15359" y="5315"/>
                    <a:pt x="15756" y="4625"/>
                  </a:cubicBezTo>
                  <a:cubicBezTo>
                    <a:pt x="15735" y="4792"/>
                    <a:pt x="15735" y="4918"/>
                    <a:pt x="15756" y="5085"/>
                  </a:cubicBezTo>
                  <a:cubicBezTo>
                    <a:pt x="15777" y="5420"/>
                    <a:pt x="15986" y="5817"/>
                    <a:pt x="16363" y="5859"/>
                  </a:cubicBezTo>
                  <a:cubicBezTo>
                    <a:pt x="17158" y="5985"/>
                    <a:pt x="17744" y="5734"/>
                    <a:pt x="18267" y="5336"/>
                  </a:cubicBezTo>
                  <a:cubicBezTo>
                    <a:pt x="18372" y="5399"/>
                    <a:pt x="18497" y="5420"/>
                    <a:pt x="18665" y="5399"/>
                  </a:cubicBezTo>
                  <a:cubicBezTo>
                    <a:pt x="19711" y="5252"/>
                    <a:pt x="21510" y="4415"/>
                    <a:pt x="21824" y="3244"/>
                  </a:cubicBezTo>
                  <a:cubicBezTo>
                    <a:pt x="21991" y="3139"/>
                    <a:pt x="22159" y="3034"/>
                    <a:pt x="22347" y="2930"/>
                  </a:cubicBezTo>
                  <a:cubicBezTo>
                    <a:pt x="22766" y="3578"/>
                    <a:pt x="24000" y="3432"/>
                    <a:pt x="24000" y="2469"/>
                  </a:cubicBezTo>
                  <a:lnTo>
                    <a:pt x="24000" y="1674"/>
                  </a:lnTo>
                  <a:cubicBezTo>
                    <a:pt x="24000" y="1109"/>
                    <a:pt x="23414" y="754"/>
                    <a:pt x="22870" y="858"/>
                  </a:cubicBezTo>
                  <a:close/>
                  <a:moveTo>
                    <a:pt x="4353" y="6068"/>
                  </a:moveTo>
                  <a:cubicBezTo>
                    <a:pt x="4185" y="6340"/>
                    <a:pt x="3223" y="5754"/>
                    <a:pt x="2993" y="5671"/>
                  </a:cubicBezTo>
                  <a:cubicBezTo>
                    <a:pt x="2470" y="5524"/>
                    <a:pt x="2009" y="5231"/>
                    <a:pt x="1633" y="4876"/>
                  </a:cubicBezTo>
                  <a:cubicBezTo>
                    <a:pt x="2365" y="5064"/>
                    <a:pt x="3014" y="5587"/>
                    <a:pt x="3746" y="5775"/>
                  </a:cubicBezTo>
                  <a:cubicBezTo>
                    <a:pt x="3976" y="5838"/>
                    <a:pt x="4206" y="5922"/>
                    <a:pt x="4457" y="5985"/>
                  </a:cubicBezTo>
                  <a:cubicBezTo>
                    <a:pt x="4416" y="5985"/>
                    <a:pt x="4374" y="6026"/>
                    <a:pt x="4353" y="6068"/>
                  </a:cubicBezTo>
                  <a:close/>
                </a:path>
              </a:pathLst>
            </a:custGeom>
            <a:solidFill>
              <a:srgbClr val="2AA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8" name="Google Shape;538;p21"/>
            <p:cNvSpPr/>
            <p:nvPr/>
          </p:nvSpPr>
          <p:spPr>
            <a:xfrm>
              <a:off x="806663" y="3241275"/>
              <a:ext cx="643950" cy="188350"/>
            </a:xfrm>
            <a:custGeom>
              <a:avLst/>
              <a:gdLst/>
              <a:ahLst/>
              <a:cxnLst/>
              <a:rect l="l" t="t" r="r" b="b"/>
              <a:pathLst>
                <a:path w="25758" h="7534" extrusionOk="0">
                  <a:moveTo>
                    <a:pt x="4709" y="4897"/>
                  </a:moveTo>
                  <a:cubicBezTo>
                    <a:pt x="4499" y="4583"/>
                    <a:pt x="4311" y="4332"/>
                    <a:pt x="4144" y="4060"/>
                  </a:cubicBezTo>
                  <a:cubicBezTo>
                    <a:pt x="4039" y="3872"/>
                    <a:pt x="3997" y="3704"/>
                    <a:pt x="3914" y="3474"/>
                  </a:cubicBezTo>
                  <a:cubicBezTo>
                    <a:pt x="3767" y="3098"/>
                    <a:pt x="3725" y="2679"/>
                    <a:pt x="3767" y="2261"/>
                  </a:cubicBezTo>
                  <a:cubicBezTo>
                    <a:pt x="3809" y="1633"/>
                    <a:pt x="4290" y="1214"/>
                    <a:pt x="4918" y="1361"/>
                  </a:cubicBezTo>
                  <a:cubicBezTo>
                    <a:pt x="5567" y="1528"/>
                    <a:pt x="6215" y="1675"/>
                    <a:pt x="6822" y="2051"/>
                  </a:cubicBezTo>
                  <a:cubicBezTo>
                    <a:pt x="7387" y="2386"/>
                    <a:pt x="7994" y="2700"/>
                    <a:pt x="8600" y="3014"/>
                  </a:cubicBezTo>
                  <a:cubicBezTo>
                    <a:pt x="8852" y="3139"/>
                    <a:pt x="9124" y="3223"/>
                    <a:pt x="9417" y="3328"/>
                  </a:cubicBezTo>
                  <a:cubicBezTo>
                    <a:pt x="9772" y="2993"/>
                    <a:pt x="9877" y="2595"/>
                    <a:pt x="10044" y="2240"/>
                  </a:cubicBezTo>
                  <a:cubicBezTo>
                    <a:pt x="10253" y="1779"/>
                    <a:pt x="10421" y="1319"/>
                    <a:pt x="10672" y="859"/>
                  </a:cubicBezTo>
                  <a:cubicBezTo>
                    <a:pt x="10881" y="440"/>
                    <a:pt x="11258" y="273"/>
                    <a:pt x="11760" y="273"/>
                  </a:cubicBezTo>
                  <a:cubicBezTo>
                    <a:pt x="12199" y="273"/>
                    <a:pt x="12492" y="419"/>
                    <a:pt x="12681" y="817"/>
                  </a:cubicBezTo>
                  <a:cubicBezTo>
                    <a:pt x="12890" y="1235"/>
                    <a:pt x="13099" y="1654"/>
                    <a:pt x="13329" y="2072"/>
                  </a:cubicBezTo>
                  <a:cubicBezTo>
                    <a:pt x="13413" y="2240"/>
                    <a:pt x="13538" y="2323"/>
                    <a:pt x="13664" y="2512"/>
                  </a:cubicBezTo>
                  <a:cubicBezTo>
                    <a:pt x="14187" y="1989"/>
                    <a:pt x="14710" y="1507"/>
                    <a:pt x="15212" y="1005"/>
                  </a:cubicBezTo>
                  <a:cubicBezTo>
                    <a:pt x="15484" y="712"/>
                    <a:pt x="15798" y="524"/>
                    <a:pt x="16133" y="315"/>
                  </a:cubicBezTo>
                  <a:cubicBezTo>
                    <a:pt x="16656" y="1"/>
                    <a:pt x="17200" y="1"/>
                    <a:pt x="17744" y="64"/>
                  </a:cubicBezTo>
                  <a:cubicBezTo>
                    <a:pt x="18100" y="85"/>
                    <a:pt x="18267" y="273"/>
                    <a:pt x="18330" y="629"/>
                  </a:cubicBezTo>
                  <a:cubicBezTo>
                    <a:pt x="18351" y="921"/>
                    <a:pt x="18351" y="1214"/>
                    <a:pt x="18351" y="1528"/>
                  </a:cubicBezTo>
                  <a:cubicBezTo>
                    <a:pt x="18351" y="1737"/>
                    <a:pt x="18414" y="1926"/>
                    <a:pt x="18435" y="2177"/>
                  </a:cubicBezTo>
                  <a:cubicBezTo>
                    <a:pt x="18623" y="2156"/>
                    <a:pt x="18748" y="2135"/>
                    <a:pt x="18874" y="2072"/>
                  </a:cubicBezTo>
                  <a:cubicBezTo>
                    <a:pt x="19983" y="1675"/>
                    <a:pt x="21071" y="1256"/>
                    <a:pt x="22285" y="1214"/>
                  </a:cubicBezTo>
                  <a:cubicBezTo>
                    <a:pt x="22494" y="1214"/>
                    <a:pt x="22661" y="1110"/>
                    <a:pt x="22870" y="1047"/>
                  </a:cubicBezTo>
                  <a:cubicBezTo>
                    <a:pt x="23561" y="880"/>
                    <a:pt x="24210" y="1047"/>
                    <a:pt x="24858" y="1256"/>
                  </a:cubicBezTo>
                  <a:cubicBezTo>
                    <a:pt x="24963" y="1298"/>
                    <a:pt x="25109" y="1361"/>
                    <a:pt x="25151" y="1465"/>
                  </a:cubicBezTo>
                  <a:cubicBezTo>
                    <a:pt x="25465" y="2135"/>
                    <a:pt x="25758" y="2784"/>
                    <a:pt x="25339" y="3495"/>
                  </a:cubicBezTo>
                  <a:cubicBezTo>
                    <a:pt x="25214" y="3725"/>
                    <a:pt x="25046" y="3934"/>
                    <a:pt x="24900" y="4144"/>
                  </a:cubicBezTo>
                  <a:lnTo>
                    <a:pt x="23707" y="5797"/>
                  </a:lnTo>
                  <a:cubicBezTo>
                    <a:pt x="23645" y="5922"/>
                    <a:pt x="23561" y="6027"/>
                    <a:pt x="23435" y="6131"/>
                  </a:cubicBezTo>
                  <a:cubicBezTo>
                    <a:pt x="23268" y="6257"/>
                    <a:pt x="23121" y="6257"/>
                    <a:pt x="22933" y="6152"/>
                  </a:cubicBezTo>
                  <a:cubicBezTo>
                    <a:pt x="22766" y="6048"/>
                    <a:pt x="22661" y="5901"/>
                    <a:pt x="22703" y="5713"/>
                  </a:cubicBezTo>
                  <a:cubicBezTo>
                    <a:pt x="22745" y="5462"/>
                    <a:pt x="22829" y="5253"/>
                    <a:pt x="22954" y="5043"/>
                  </a:cubicBezTo>
                  <a:cubicBezTo>
                    <a:pt x="23268" y="4562"/>
                    <a:pt x="23645" y="4081"/>
                    <a:pt x="23979" y="3621"/>
                  </a:cubicBezTo>
                  <a:cubicBezTo>
                    <a:pt x="24126" y="3411"/>
                    <a:pt x="24314" y="3202"/>
                    <a:pt x="24419" y="2951"/>
                  </a:cubicBezTo>
                  <a:cubicBezTo>
                    <a:pt x="24628" y="2533"/>
                    <a:pt x="24398" y="2114"/>
                    <a:pt x="23917" y="2051"/>
                  </a:cubicBezTo>
                  <a:cubicBezTo>
                    <a:pt x="23707" y="2010"/>
                    <a:pt x="23498" y="1989"/>
                    <a:pt x="23289" y="2010"/>
                  </a:cubicBezTo>
                  <a:cubicBezTo>
                    <a:pt x="21971" y="2219"/>
                    <a:pt x="20590" y="2386"/>
                    <a:pt x="19376" y="2951"/>
                  </a:cubicBezTo>
                  <a:cubicBezTo>
                    <a:pt x="18895" y="3202"/>
                    <a:pt x="18414" y="3223"/>
                    <a:pt x="17912" y="3160"/>
                  </a:cubicBezTo>
                  <a:cubicBezTo>
                    <a:pt x="17514" y="3118"/>
                    <a:pt x="17326" y="2930"/>
                    <a:pt x="17305" y="2512"/>
                  </a:cubicBezTo>
                  <a:cubicBezTo>
                    <a:pt x="17284" y="2198"/>
                    <a:pt x="17305" y="1863"/>
                    <a:pt x="17305" y="1549"/>
                  </a:cubicBezTo>
                  <a:cubicBezTo>
                    <a:pt x="17305" y="1382"/>
                    <a:pt x="17263" y="1214"/>
                    <a:pt x="17221" y="1005"/>
                  </a:cubicBezTo>
                  <a:cubicBezTo>
                    <a:pt x="16656" y="1068"/>
                    <a:pt x="16259" y="1319"/>
                    <a:pt x="15903" y="1675"/>
                  </a:cubicBezTo>
                  <a:cubicBezTo>
                    <a:pt x="15443" y="2156"/>
                    <a:pt x="14982" y="2595"/>
                    <a:pt x="14543" y="3056"/>
                  </a:cubicBezTo>
                  <a:cubicBezTo>
                    <a:pt x="14375" y="3223"/>
                    <a:pt x="14250" y="3349"/>
                    <a:pt x="14082" y="3474"/>
                  </a:cubicBezTo>
                  <a:cubicBezTo>
                    <a:pt x="13643" y="3767"/>
                    <a:pt x="13078" y="3662"/>
                    <a:pt x="12806" y="3223"/>
                  </a:cubicBezTo>
                  <a:cubicBezTo>
                    <a:pt x="12555" y="2805"/>
                    <a:pt x="12346" y="2323"/>
                    <a:pt x="12095" y="1884"/>
                  </a:cubicBezTo>
                  <a:cubicBezTo>
                    <a:pt x="11990" y="1675"/>
                    <a:pt x="11865" y="1486"/>
                    <a:pt x="11718" y="1235"/>
                  </a:cubicBezTo>
                  <a:cubicBezTo>
                    <a:pt x="11572" y="1361"/>
                    <a:pt x="11446" y="1465"/>
                    <a:pt x="11404" y="1570"/>
                  </a:cubicBezTo>
                  <a:cubicBezTo>
                    <a:pt x="11237" y="1905"/>
                    <a:pt x="11090" y="2282"/>
                    <a:pt x="10923" y="2616"/>
                  </a:cubicBezTo>
                  <a:cubicBezTo>
                    <a:pt x="10735" y="3014"/>
                    <a:pt x="10588" y="3432"/>
                    <a:pt x="10358" y="3830"/>
                  </a:cubicBezTo>
                  <a:cubicBezTo>
                    <a:pt x="10065" y="4311"/>
                    <a:pt x="9689" y="4458"/>
                    <a:pt x="9145" y="4290"/>
                  </a:cubicBezTo>
                  <a:cubicBezTo>
                    <a:pt x="8789" y="4186"/>
                    <a:pt x="8412" y="4039"/>
                    <a:pt x="8077" y="3872"/>
                  </a:cubicBezTo>
                  <a:cubicBezTo>
                    <a:pt x="7450" y="3558"/>
                    <a:pt x="6822" y="3202"/>
                    <a:pt x="6215" y="2846"/>
                  </a:cubicBezTo>
                  <a:cubicBezTo>
                    <a:pt x="5713" y="2574"/>
                    <a:pt x="5232" y="2407"/>
                    <a:pt x="4667" y="2219"/>
                  </a:cubicBezTo>
                  <a:cubicBezTo>
                    <a:pt x="4499" y="2846"/>
                    <a:pt x="4709" y="3349"/>
                    <a:pt x="4981" y="3788"/>
                  </a:cubicBezTo>
                  <a:cubicBezTo>
                    <a:pt x="5378" y="4353"/>
                    <a:pt x="5818" y="4834"/>
                    <a:pt x="6278" y="5357"/>
                  </a:cubicBezTo>
                  <a:cubicBezTo>
                    <a:pt x="6445" y="5608"/>
                    <a:pt x="6696" y="5776"/>
                    <a:pt x="7010" y="5839"/>
                  </a:cubicBezTo>
                  <a:cubicBezTo>
                    <a:pt x="7387" y="5922"/>
                    <a:pt x="7575" y="6299"/>
                    <a:pt x="7847" y="6571"/>
                  </a:cubicBezTo>
                  <a:cubicBezTo>
                    <a:pt x="7952" y="6675"/>
                    <a:pt x="7952" y="6968"/>
                    <a:pt x="7889" y="7136"/>
                  </a:cubicBezTo>
                  <a:cubicBezTo>
                    <a:pt x="7847" y="7429"/>
                    <a:pt x="7471" y="7533"/>
                    <a:pt x="7282" y="7324"/>
                  </a:cubicBezTo>
                  <a:cubicBezTo>
                    <a:pt x="6906" y="6822"/>
                    <a:pt x="6299" y="6613"/>
                    <a:pt x="5797" y="6278"/>
                  </a:cubicBezTo>
                  <a:cubicBezTo>
                    <a:pt x="5023" y="5755"/>
                    <a:pt x="4102" y="5671"/>
                    <a:pt x="3265" y="5336"/>
                  </a:cubicBezTo>
                  <a:cubicBezTo>
                    <a:pt x="2867" y="5190"/>
                    <a:pt x="2407" y="5085"/>
                    <a:pt x="1821" y="5106"/>
                  </a:cubicBezTo>
                  <a:cubicBezTo>
                    <a:pt x="2093" y="5420"/>
                    <a:pt x="2302" y="5650"/>
                    <a:pt x="2470" y="5922"/>
                  </a:cubicBezTo>
                  <a:cubicBezTo>
                    <a:pt x="2658" y="6152"/>
                    <a:pt x="2826" y="6383"/>
                    <a:pt x="2972" y="6655"/>
                  </a:cubicBezTo>
                  <a:cubicBezTo>
                    <a:pt x="2993" y="6696"/>
                    <a:pt x="2972" y="6864"/>
                    <a:pt x="2930" y="6885"/>
                  </a:cubicBezTo>
                  <a:cubicBezTo>
                    <a:pt x="2846" y="6927"/>
                    <a:pt x="2679" y="7010"/>
                    <a:pt x="2616" y="6989"/>
                  </a:cubicBezTo>
                  <a:cubicBezTo>
                    <a:pt x="2365" y="6864"/>
                    <a:pt x="2156" y="6696"/>
                    <a:pt x="1947" y="6550"/>
                  </a:cubicBezTo>
                  <a:cubicBezTo>
                    <a:pt x="1486" y="6173"/>
                    <a:pt x="1089" y="5734"/>
                    <a:pt x="566" y="5441"/>
                  </a:cubicBezTo>
                  <a:cubicBezTo>
                    <a:pt x="440" y="5399"/>
                    <a:pt x="357" y="5253"/>
                    <a:pt x="252" y="5127"/>
                  </a:cubicBezTo>
                  <a:cubicBezTo>
                    <a:pt x="1" y="4771"/>
                    <a:pt x="147" y="4186"/>
                    <a:pt x="691" y="4165"/>
                  </a:cubicBezTo>
                  <a:cubicBezTo>
                    <a:pt x="1800" y="4102"/>
                    <a:pt x="2867" y="4269"/>
                    <a:pt x="3872" y="4771"/>
                  </a:cubicBezTo>
                  <a:cubicBezTo>
                    <a:pt x="4102" y="4876"/>
                    <a:pt x="4332" y="5023"/>
                    <a:pt x="4709" y="489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39" name="Google Shape;539;p21"/>
          <p:cNvGrpSpPr/>
          <p:nvPr/>
        </p:nvGrpSpPr>
        <p:grpSpPr>
          <a:xfrm>
            <a:off x="5279850" y="3948575"/>
            <a:ext cx="381375" cy="358350"/>
            <a:chOff x="7723450" y="2617900"/>
            <a:chExt cx="381375" cy="358350"/>
          </a:xfrm>
        </p:grpSpPr>
        <p:sp>
          <p:nvSpPr>
            <p:cNvPr id="540" name="Google Shape;540;p21"/>
            <p:cNvSpPr/>
            <p:nvPr/>
          </p:nvSpPr>
          <p:spPr>
            <a:xfrm>
              <a:off x="7751700" y="2646150"/>
              <a:ext cx="333750" cy="302375"/>
            </a:xfrm>
            <a:custGeom>
              <a:avLst/>
              <a:gdLst/>
              <a:ahLst/>
              <a:cxnLst/>
              <a:rect l="l" t="t" r="r" b="b"/>
              <a:pathLst>
                <a:path w="13350" h="12095" extrusionOk="0">
                  <a:moveTo>
                    <a:pt x="9584" y="2553"/>
                  </a:moveTo>
                  <a:cubicBezTo>
                    <a:pt x="10483" y="2448"/>
                    <a:pt x="11237" y="2804"/>
                    <a:pt x="12032" y="3118"/>
                  </a:cubicBezTo>
                  <a:cubicBezTo>
                    <a:pt x="12157" y="3181"/>
                    <a:pt x="12283" y="3327"/>
                    <a:pt x="12366" y="3474"/>
                  </a:cubicBezTo>
                  <a:cubicBezTo>
                    <a:pt x="12555" y="3746"/>
                    <a:pt x="12680" y="4039"/>
                    <a:pt x="12827" y="4331"/>
                  </a:cubicBezTo>
                  <a:cubicBezTo>
                    <a:pt x="13350" y="5273"/>
                    <a:pt x="12931" y="6403"/>
                    <a:pt x="11781" y="6759"/>
                  </a:cubicBezTo>
                  <a:cubicBezTo>
                    <a:pt x="11153" y="6947"/>
                    <a:pt x="10504" y="7072"/>
                    <a:pt x="9877" y="7198"/>
                  </a:cubicBezTo>
                  <a:cubicBezTo>
                    <a:pt x="9688" y="7261"/>
                    <a:pt x="9479" y="7303"/>
                    <a:pt x="9333" y="7386"/>
                  </a:cubicBezTo>
                  <a:cubicBezTo>
                    <a:pt x="9123" y="7491"/>
                    <a:pt x="9060" y="7868"/>
                    <a:pt x="9270" y="7972"/>
                  </a:cubicBezTo>
                  <a:cubicBezTo>
                    <a:pt x="9625" y="8140"/>
                    <a:pt x="9981" y="8328"/>
                    <a:pt x="10358" y="8433"/>
                  </a:cubicBezTo>
                  <a:cubicBezTo>
                    <a:pt x="11048" y="8642"/>
                    <a:pt x="11320" y="8956"/>
                    <a:pt x="11341" y="9667"/>
                  </a:cubicBezTo>
                  <a:cubicBezTo>
                    <a:pt x="11341" y="10420"/>
                    <a:pt x="11111" y="10943"/>
                    <a:pt x="10400" y="11676"/>
                  </a:cubicBezTo>
                  <a:cubicBezTo>
                    <a:pt x="9960" y="11634"/>
                    <a:pt x="9458" y="11592"/>
                    <a:pt x="8998" y="11508"/>
                  </a:cubicBezTo>
                  <a:cubicBezTo>
                    <a:pt x="8726" y="11487"/>
                    <a:pt x="8496" y="11362"/>
                    <a:pt x="8328" y="11132"/>
                  </a:cubicBezTo>
                  <a:cubicBezTo>
                    <a:pt x="8119" y="10755"/>
                    <a:pt x="7910" y="10399"/>
                    <a:pt x="7763" y="10002"/>
                  </a:cubicBezTo>
                  <a:cubicBezTo>
                    <a:pt x="7575" y="9562"/>
                    <a:pt x="7449" y="9081"/>
                    <a:pt x="7324" y="8642"/>
                  </a:cubicBezTo>
                  <a:cubicBezTo>
                    <a:pt x="7073" y="8537"/>
                    <a:pt x="6968" y="8663"/>
                    <a:pt x="6905" y="8809"/>
                  </a:cubicBezTo>
                  <a:cubicBezTo>
                    <a:pt x="6550" y="9458"/>
                    <a:pt x="6508" y="9772"/>
                    <a:pt x="6696" y="10629"/>
                  </a:cubicBezTo>
                  <a:cubicBezTo>
                    <a:pt x="6529" y="10943"/>
                    <a:pt x="6382" y="11320"/>
                    <a:pt x="6173" y="11634"/>
                  </a:cubicBezTo>
                  <a:cubicBezTo>
                    <a:pt x="5901" y="12010"/>
                    <a:pt x="5566" y="12094"/>
                    <a:pt x="5148" y="11948"/>
                  </a:cubicBezTo>
                  <a:cubicBezTo>
                    <a:pt x="5022" y="11885"/>
                    <a:pt x="4918" y="11780"/>
                    <a:pt x="4813" y="11759"/>
                  </a:cubicBezTo>
                  <a:cubicBezTo>
                    <a:pt x="4248" y="11592"/>
                    <a:pt x="3913" y="11257"/>
                    <a:pt x="3725" y="10734"/>
                  </a:cubicBezTo>
                  <a:cubicBezTo>
                    <a:pt x="3516" y="10211"/>
                    <a:pt x="3411" y="9667"/>
                    <a:pt x="3620" y="9123"/>
                  </a:cubicBezTo>
                  <a:cubicBezTo>
                    <a:pt x="3809" y="8600"/>
                    <a:pt x="3871" y="8014"/>
                    <a:pt x="4353" y="7658"/>
                  </a:cubicBezTo>
                  <a:cubicBezTo>
                    <a:pt x="4499" y="7575"/>
                    <a:pt x="4499" y="7282"/>
                    <a:pt x="4499" y="7093"/>
                  </a:cubicBezTo>
                  <a:cubicBezTo>
                    <a:pt x="4499" y="6863"/>
                    <a:pt x="4227" y="6675"/>
                    <a:pt x="3997" y="6759"/>
                  </a:cubicBezTo>
                  <a:cubicBezTo>
                    <a:pt x="3892" y="6780"/>
                    <a:pt x="3809" y="6842"/>
                    <a:pt x="3725" y="6884"/>
                  </a:cubicBezTo>
                  <a:cubicBezTo>
                    <a:pt x="3244" y="7177"/>
                    <a:pt x="2679" y="7240"/>
                    <a:pt x="2114" y="7177"/>
                  </a:cubicBezTo>
                  <a:cubicBezTo>
                    <a:pt x="1737" y="7156"/>
                    <a:pt x="1402" y="7072"/>
                    <a:pt x="1047" y="7031"/>
                  </a:cubicBezTo>
                  <a:cubicBezTo>
                    <a:pt x="670" y="6989"/>
                    <a:pt x="419" y="6800"/>
                    <a:pt x="210" y="6549"/>
                  </a:cubicBezTo>
                  <a:cubicBezTo>
                    <a:pt x="1" y="6277"/>
                    <a:pt x="63" y="6005"/>
                    <a:pt x="147" y="5671"/>
                  </a:cubicBezTo>
                  <a:lnTo>
                    <a:pt x="733" y="5378"/>
                  </a:lnTo>
                  <a:cubicBezTo>
                    <a:pt x="900" y="5294"/>
                    <a:pt x="1089" y="5231"/>
                    <a:pt x="1277" y="5148"/>
                  </a:cubicBezTo>
                  <a:cubicBezTo>
                    <a:pt x="2407" y="4541"/>
                    <a:pt x="3599" y="4311"/>
                    <a:pt x="4855" y="4373"/>
                  </a:cubicBezTo>
                  <a:lnTo>
                    <a:pt x="5252" y="4373"/>
                  </a:lnTo>
                  <a:cubicBezTo>
                    <a:pt x="5462" y="4352"/>
                    <a:pt x="5650" y="4269"/>
                    <a:pt x="5692" y="4039"/>
                  </a:cubicBezTo>
                  <a:cubicBezTo>
                    <a:pt x="5755" y="3829"/>
                    <a:pt x="5671" y="3620"/>
                    <a:pt x="5462" y="3578"/>
                  </a:cubicBezTo>
                  <a:cubicBezTo>
                    <a:pt x="5043" y="3432"/>
                    <a:pt x="4855" y="3118"/>
                    <a:pt x="4646" y="2762"/>
                  </a:cubicBezTo>
                  <a:cubicBezTo>
                    <a:pt x="4290" y="2135"/>
                    <a:pt x="4395" y="1507"/>
                    <a:pt x="4499" y="837"/>
                  </a:cubicBezTo>
                  <a:cubicBezTo>
                    <a:pt x="4562" y="398"/>
                    <a:pt x="4939" y="84"/>
                    <a:pt x="5378" y="63"/>
                  </a:cubicBezTo>
                  <a:cubicBezTo>
                    <a:pt x="6236" y="0"/>
                    <a:pt x="7010" y="272"/>
                    <a:pt x="7638" y="837"/>
                  </a:cubicBezTo>
                  <a:cubicBezTo>
                    <a:pt x="7910" y="1109"/>
                    <a:pt x="8119" y="1444"/>
                    <a:pt x="8098" y="1883"/>
                  </a:cubicBezTo>
                  <a:cubicBezTo>
                    <a:pt x="8077" y="2469"/>
                    <a:pt x="8307" y="3034"/>
                    <a:pt x="8203" y="3641"/>
                  </a:cubicBezTo>
                  <a:cubicBezTo>
                    <a:pt x="8182" y="3850"/>
                    <a:pt x="8307" y="4018"/>
                    <a:pt x="8516" y="4080"/>
                  </a:cubicBezTo>
                  <a:cubicBezTo>
                    <a:pt x="8747" y="4143"/>
                    <a:pt x="8998" y="4039"/>
                    <a:pt x="9060" y="3808"/>
                  </a:cubicBezTo>
                  <a:cubicBezTo>
                    <a:pt x="9123" y="3620"/>
                    <a:pt x="9144" y="3411"/>
                    <a:pt x="9165" y="3223"/>
                  </a:cubicBezTo>
                  <a:cubicBezTo>
                    <a:pt x="9249" y="2909"/>
                    <a:pt x="9353" y="2679"/>
                    <a:pt x="9584" y="2553"/>
                  </a:cubicBezTo>
                  <a:close/>
                  <a:moveTo>
                    <a:pt x="4918" y="7721"/>
                  </a:moveTo>
                  <a:cubicBezTo>
                    <a:pt x="5252" y="7889"/>
                    <a:pt x="5566" y="8119"/>
                    <a:pt x="5922" y="8223"/>
                  </a:cubicBezTo>
                  <a:cubicBezTo>
                    <a:pt x="6320" y="8328"/>
                    <a:pt x="6801" y="8412"/>
                    <a:pt x="7177" y="8328"/>
                  </a:cubicBezTo>
                  <a:cubicBezTo>
                    <a:pt x="8809" y="8077"/>
                    <a:pt x="9374" y="7324"/>
                    <a:pt x="9228" y="5692"/>
                  </a:cubicBezTo>
                  <a:cubicBezTo>
                    <a:pt x="9123" y="4562"/>
                    <a:pt x="8935" y="4562"/>
                    <a:pt x="7910" y="4603"/>
                  </a:cubicBezTo>
                  <a:cubicBezTo>
                    <a:pt x="7763" y="4603"/>
                    <a:pt x="7575" y="4645"/>
                    <a:pt x="7449" y="4687"/>
                  </a:cubicBezTo>
                  <a:cubicBezTo>
                    <a:pt x="6801" y="4896"/>
                    <a:pt x="6173" y="5106"/>
                    <a:pt x="5503" y="5336"/>
                  </a:cubicBezTo>
                  <a:cubicBezTo>
                    <a:pt x="5231" y="5440"/>
                    <a:pt x="5022" y="5692"/>
                    <a:pt x="4959" y="6005"/>
                  </a:cubicBezTo>
                  <a:cubicBezTo>
                    <a:pt x="4876" y="6570"/>
                    <a:pt x="4771" y="7135"/>
                    <a:pt x="4918" y="7721"/>
                  </a:cubicBezTo>
                  <a:close/>
                </a:path>
              </a:pathLst>
            </a:custGeom>
            <a:solidFill>
              <a:srgbClr val="FB88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1" name="Google Shape;541;p21"/>
            <p:cNvSpPr/>
            <p:nvPr/>
          </p:nvSpPr>
          <p:spPr>
            <a:xfrm>
              <a:off x="7897125" y="2778475"/>
              <a:ext cx="75875" cy="57050"/>
            </a:xfrm>
            <a:custGeom>
              <a:avLst/>
              <a:gdLst/>
              <a:ahLst/>
              <a:cxnLst/>
              <a:rect l="l" t="t" r="r" b="b"/>
              <a:pathLst>
                <a:path w="3035" h="2282" extrusionOk="0">
                  <a:moveTo>
                    <a:pt x="105" y="943"/>
                  </a:moveTo>
                  <a:cubicBezTo>
                    <a:pt x="1088" y="838"/>
                    <a:pt x="1758" y="1"/>
                    <a:pt x="2783" y="127"/>
                  </a:cubicBezTo>
                  <a:cubicBezTo>
                    <a:pt x="3034" y="629"/>
                    <a:pt x="2867" y="1110"/>
                    <a:pt x="2720" y="1570"/>
                  </a:cubicBezTo>
                  <a:cubicBezTo>
                    <a:pt x="2679" y="1738"/>
                    <a:pt x="2490" y="1905"/>
                    <a:pt x="2344" y="1968"/>
                  </a:cubicBezTo>
                  <a:cubicBezTo>
                    <a:pt x="1842" y="2114"/>
                    <a:pt x="1339" y="2282"/>
                    <a:pt x="816" y="2156"/>
                  </a:cubicBezTo>
                  <a:cubicBezTo>
                    <a:pt x="105" y="2010"/>
                    <a:pt x="0" y="1863"/>
                    <a:pt x="105" y="943"/>
                  </a:cubicBezTo>
                  <a:close/>
                </a:path>
              </a:pathLst>
            </a:custGeom>
            <a:solidFill>
              <a:srgbClr val="FFBF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2" name="Google Shape;542;p21"/>
            <p:cNvSpPr/>
            <p:nvPr/>
          </p:nvSpPr>
          <p:spPr>
            <a:xfrm>
              <a:off x="7723450" y="2617900"/>
              <a:ext cx="381375" cy="358350"/>
            </a:xfrm>
            <a:custGeom>
              <a:avLst/>
              <a:gdLst/>
              <a:ahLst/>
              <a:cxnLst/>
              <a:rect l="l" t="t" r="r" b="b"/>
              <a:pathLst>
                <a:path w="15255" h="14334" extrusionOk="0">
                  <a:moveTo>
                    <a:pt x="4918" y="4708"/>
                  </a:moveTo>
                  <a:cubicBezTo>
                    <a:pt x="4813" y="4436"/>
                    <a:pt x="4792" y="4185"/>
                    <a:pt x="4646" y="3997"/>
                  </a:cubicBezTo>
                  <a:cubicBezTo>
                    <a:pt x="4416" y="3620"/>
                    <a:pt x="4395" y="3265"/>
                    <a:pt x="4437" y="2867"/>
                  </a:cubicBezTo>
                  <a:cubicBezTo>
                    <a:pt x="4499" y="2469"/>
                    <a:pt x="4520" y="2093"/>
                    <a:pt x="4604" y="1695"/>
                  </a:cubicBezTo>
                  <a:cubicBezTo>
                    <a:pt x="4834" y="649"/>
                    <a:pt x="5797" y="0"/>
                    <a:pt x="6885" y="126"/>
                  </a:cubicBezTo>
                  <a:cubicBezTo>
                    <a:pt x="8056" y="272"/>
                    <a:pt x="9082" y="733"/>
                    <a:pt x="9751" y="1737"/>
                  </a:cubicBezTo>
                  <a:cubicBezTo>
                    <a:pt x="9939" y="2030"/>
                    <a:pt x="10065" y="2365"/>
                    <a:pt x="10232" y="2679"/>
                  </a:cubicBezTo>
                  <a:cubicBezTo>
                    <a:pt x="10776" y="2741"/>
                    <a:pt x="11320" y="2783"/>
                    <a:pt x="11864" y="2825"/>
                  </a:cubicBezTo>
                  <a:cubicBezTo>
                    <a:pt x="12555" y="2867"/>
                    <a:pt x="13078" y="3285"/>
                    <a:pt x="13706" y="3453"/>
                  </a:cubicBezTo>
                  <a:cubicBezTo>
                    <a:pt x="13789" y="3474"/>
                    <a:pt x="13852" y="3578"/>
                    <a:pt x="13915" y="3620"/>
                  </a:cubicBezTo>
                  <a:cubicBezTo>
                    <a:pt x="14459" y="4248"/>
                    <a:pt x="14940" y="4959"/>
                    <a:pt x="15045" y="5775"/>
                  </a:cubicBezTo>
                  <a:cubicBezTo>
                    <a:pt x="15254" y="7156"/>
                    <a:pt x="14940" y="8077"/>
                    <a:pt x="13476" y="8809"/>
                  </a:cubicBezTo>
                  <a:cubicBezTo>
                    <a:pt x="13371" y="8851"/>
                    <a:pt x="13203" y="8893"/>
                    <a:pt x="13099" y="8935"/>
                  </a:cubicBezTo>
                  <a:cubicBezTo>
                    <a:pt x="12994" y="8977"/>
                    <a:pt x="12869" y="9039"/>
                    <a:pt x="12701" y="9144"/>
                  </a:cubicBezTo>
                  <a:cubicBezTo>
                    <a:pt x="13371" y="10002"/>
                    <a:pt x="13434" y="10943"/>
                    <a:pt x="13308" y="11948"/>
                  </a:cubicBezTo>
                  <a:cubicBezTo>
                    <a:pt x="13266" y="12283"/>
                    <a:pt x="13183" y="12555"/>
                    <a:pt x="12952" y="12827"/>
                  </a:cubicBezTo>
                  <a:cubicBezTo>
                    <a:pt x="12074" y="13915"/>
                    <a:pt x="12220" y="13936"/>
                    <a:pt x="10714" y="13768"/>
                  </a:cubicBezTo>
                  <a:cubicBezTo>
                    <a:pt x="9521" y="13664"/>
                    <a:pt x="9521" y="13643"/>
                    <a:pt x="8475" y="12931"/>
                  </a:cubicBezTo>
                  <a:lnTo>
                    <a:pt x="7763" y="13726"/>
                  </a:lnTo>
                  <a:cubicBezTo>
                    <a:pt x="7303" y="14249"/>
                    <a:pt x="6696" y="14333"/>
                    <a:pt x="6069" y="14082"/>
                  </a:cubicBezTo>
                  <a:cubicBezTo>
                    <a:pt x="5587" y="13936"/>
                    <a:pt x="5169" y="13684"/>
                    <a:pt x="4729" y="13475"/>
                  </a:cubicBezTo>
                  <a:cubicBezTo>
                    <a:pt x="4478" y="13350"/>
                    <a:pt x="4290" y="13120"/>
                    <a:pt x="4164" y="12868"/>
                  </a:cubicBezTo>
                  <a:cubicBezTo>
                    <a:pt x="3558" y="11780"/>
                    <a:pt x="3432" y="10713"/>
                    <a:pt x="3955" y="9542"/>
                  </a:cubicBezTo>
                  <a:cubicBezTo>
                    <a:pt x="3348" y="9416"/>
                    <a:pt x="2763" y="9332"/>
                    <a:pt x="2198" y="9311"/>
                  </a:cubicBezTo>
                  <a:cubicBezTo>
                    <a:pt x="1382" y="9270"/>
                    <a:pt x="775" y="8893"/>
                    <a:pt x="315" y="8223"/>
                  </a:cubicBezTo>
                  <a:cubicBezTo>
                    <a:pt x="105" y="7930"/>
                    <a:pt x="1" y="7658"/>
                    <a:pt x="43" y="7324"/>
                  </a:cubicBezTo>
                  <a:cubicBezTo>
                    <a:pt x="84" y="7177"/>
                    <a:pt x="105" y="7052"/>
                    <a:pt x="105" y="6926"/>
                  </a:cubicBezTo>
                  <a:cubicBezTo>
                    <a:pt x="84" y="6215"/>
                    <a:pt x="461" y="5817"/>
                    <a:pt x="1068" y="5608"/>
                  </a:cubicBezTo>
                  <a:cubicBezTo>
                    <a:pt x="1926" y="5315"/>
                    <a:pt x="2804" y="5043"/>
                    <a:pt x="3683" y="4792"/>
                  </a:cubicBezTo>
                  <a:cubicBezTo>
                    <a:pt x="4081" y="4708"/>
                    <a:pt x="4478" y="4729"/>
                    <a:pt x="4918" y="4708"/>
                  </a:cubicBezTo>
                  <a:close/>
                  <a:moveTo>
                    <a:pt x="10714" y="3683"/>
                  </a:moveTo>
                  <a:cubicBezTo>
                    <a:pt x="10483" y="3829"/>
                    <a:pt x="10358" y="4039"/>
                    <a:pt x="10337" y="4311"/>
                  </a:cubicBezTo>
                  <a:cubicBezTo>
                    <a:pt x="10295" y="4499"/>
                    <a:pt x="10274" y="4708"/>
                    <a:pt x="10232" y="4876"/>
                  </a:cubicBezTo>
                  <a:cubicBezTo>
                    <a:pt x="10149" y="5106"/>
                    <a:pt x="9918" y="5252"/>
                    <a:pt x="9667" y="5169"/>
                  </a:cubicBezTo>
                  <a:cubicBezTo>
                    <a:pt x="9458" y="5127"/>
                    <a:pt x="9312" y="4938"/>
                    <a:pt x="9354" y="4729"/>
                  </a:cubicBezTo>
                  <a:cubicBezTo>
                    <a:pt x="9458" y="4122"/>
                    <a:pt x="9228" y="3557"/>
                    <a:pt x="9249" y="2972"/>
                  </a:cubicBezTo>
                  <a:cubicBezTo>
                    <a:pt x="9249" y="2553"/>
                    <a:pt x="9082" y="2218"/>
                    <a:pt x="8789" y="1925"/>
                  </a:cubicBezTo>
                  <a:cubicBezTo>
                    <a:pt x="8161" y="1360"/>
                    <a:pt x="7408" y="1088"/>
                    <a:pt x="6529" y="1151"/>
                  </a:cubicBezTo>
                  <a:cubicBezTo>
                    <a:pt x="6089" y="1172"/>
                    <a:pt x="5734" y="1486"/>
                    <a:pt x="5650" y="1925"/>
                  </a:cubicBezTo>
                  <a:cubicBezTo>
                    <a:pt x="5545" y="2574"/>
                    <a:pt x="5441" y="3202"/>
                    <a:pt x="5797" y="3829"/>
                  </a:cubicBezTo>
                  <a:cubicBezTo>
                    <a:pt x="6006" y="4185"/>
                    <a:pt x="6194" y="4499"/>
                    <a:pt x="6613" y="4645"/>
                  </a:cubicBezTo>
                  <a:cubicBezTo>
                    <a:pt x="6822" y="4708"/>
                    <a:pt x="6905" y="4917"/>
                    <a:pt x="6843" y="5127"/>
                  </a:cubicBezTo>
                  <a:cubicBezTo>
                    <a:pt x="6801" y="5336"/>
                    <a:pt x="6613" y="5441"/>
                    <a:pt x="6403" y="5461"/>
                  </a:cubicBezTo>
                  <a:cubicBezTo>
                    <a:pt x="6278" y="5482"/>
                    <a:pt x="6152" y="5482"/>
                    <a:pt x="6006" y="5461"/>
                  </a:cubicBezTo>
                  <a:cubicBezTo>
                    <a:pt x="4750" y="5378"/>
                    <a:pt x="3558" y="5608"/>
                    <a:pt x="2428" y="6215"/>
                  </a:cubicBezTo>
                  <a:cubicBezTo>
                    <a:pt x="2240" y="6319"/>
                    <a:pt x="2051" y="6382"/>
                    <a:pt x="1884" y="6445"/>
                  </a:cubicBezTo>
                  <a:cubicBezTo>
                    <a:pt x="1675" y="6550"/>
                    <a:pt x="1486" y="6654"/>
                    <a:pt x="1298" y="6738"/>
                  </a:cubicBezTo>
                  <a:cubicBezTo>
                    <a:pt x="1235" y="7073"/>
                    <a:pt x="1110" y="7366"/>
                    <a:pt x="1361" y="7638"/>
                  </a:cubicBezTo>
                  <a:cubicBezTo>
                    <a:pt x="1570" y="7889"/>
                    <a:pt x="1821" y="8077"/>
                    <a:pt x="2198" y="8098"/>
                  </a:cubicBezTo>
                  <a:cubicBezTo>
                    <a:pt x="2553" y="8119"/>
                    <a:pt x="2909" y="8202"/>
                    <a:pt x="3265" y="8265"/>
                  </a:cubicBezTo>
                  <a:cubicBezTo>
                    <a:pt x="3851" y="8307"/>
                    <a:pt x="4374" y="8265"/>
                    <a:pt x="4897" y="7972"/>
                  </a:cubicBezTo>
                  <a:cubicBezTo>
                    <a:pt x="4960" y="7910"/>
                    <a:pt x="5064" y="7868"/>
                    <a:pt x="5148" y="7847"/>
                  </a:cubicBezTo>
                  <a:cubicBezTo>
                    <a:pt x="5357" y="7763"/>
                    <a:pt x="5650" y="7951"/>
                    <a:pt x="5650" y="8182"/>
                  </a:cubicBezTo>
                  <a:cubicBezTo>
                    <a:pt x="5650" y="8370"/>
                    <a:pt x="5629" y="8642"/>
                    <a:pt x="5525" y="8726"/>
                  </a:cubicBezTo>
                  <a:cubicBezTo>
                    <a:pt x="5001" y="9102"/>
                    <a:pt x="4960" y="9667"/>
                    <a:pt x="4792" y="10190"/>
                  </a:cubicBezTo>
                  <a:cubicBezTo>
                    <a:pt x="4604" y="10734"/>
                    <a:pt x="4688" y="11299"/>
                    <a:pt x="4897" y="11822"/>
                  </a:cubicBezTo>
                  <a:cubicBezTo>
                    <a:pt x="5106" y="12345"/>
                    <a:pt x="5420" y="12701"/>
                    <a:pt x="5964" y="12827"/>
                  </a:cubicBezTo>
                  <a:cubicBezTo>
                    <a:pt x="6089" y="12868"/>
                    <a:pt x="6194" y="12973"/>
                    <a:pt x="6299" y="13015"/>
                  </a:cubicBezTo>
                  <a:cubicBezTo>
                    <a:pt x="6738" y="13182"/>
                    <a:pt x="7052" y="13099"/>
                    <a:pt x="7324" y="12701"/>
                  </a:cubicBezTo>
                  <a:cubicBezTo>
                    <a:pt x="7533" y="12387"/>
                    <a:pt x="7680" y="12032"/>
                    <a:pt x="7847" y="11718"/>
                  </a:cubicBezTo>
                  <a:cubicBezTo>
                    <a:pt x="7659" y="10839"/>
                    <a:pt x="7722" y="10525"/>
                    <a:pt x="8056" y="9876"/>
                  </a:cubicBezTo>
                  <a:cubicBezTo>
                    <a:pt x="8140" y="9730"/>
                    <a:pt x="8245" y="9583"/>
                    <a:pt x="8475" y="9730"/>
                  </a:cubicBezTo>
                  <a:cubicBezTo>
                    <a:pt x="8600" y="10148"/>
                    <a:pt x="8726" y="10609"/>
                    <a:pt x="8914" y="11090"/>
                  </a:cubicBezTo>
                  <a:cubicBezTo>
                    <a:pt x="9082" y="11467"/>
                    <a:pt x="9291" y="11843"/>
                    <a:pt x="9500" y="12199"/>
                  </a:cubicBezTo>
                  <a:cubicBezTo>
                    <a:pt x="9626" y="12450"/>
                    <a:pt x="9856" y="12576"/>
                    <a:pt x="10149" y="12596"/>
                  </a:cubicBezTo>
                  <a:cubicBezTo>
                    <a:pt x="10651" y="12659"/>
                    <a:pt x="11111" y="12701"/>
                    <a:pt x="11551" y="12764"/>
                  </a:cubicBezTo>
                  <a:cubicBezTo>
                    <a:pt x="12262" y="12032"/>
                    <a:pt x="12492" y="11508"/>
                    <a:pt x="12492" y="10734"/>
                  </a:cubicBezTo>
                  <a:cubicBezTo>
                    <a:pt x="12492" y="10044"/>
                    <a:pt x="12220" y="9730"/>
                    <a:pt x="11509" y="9521"/>
                  </a:cubicBezTo>
                  <a:cubicBezTo>
                    <a:pt x="11132" y="9416"/>
                    <a:pt x="10776" y="9228"/>
                    <a:pt x="10442" y="9039"/>
                  </a:cubicBezTo>
                  <a:cubicBezTo>
                    <a:pt x="10232" y="8935"/>
                    <a:pt x="10274" y="8579"/>
                    <a:pt x="10483" y="8474"/>
                  </a:cubicBezTo>
                  <a:cubicBezTo>
                    <a:pt x="10672" y="8391"/>
                    <a:pt x="10860" y="8328"/>
                    <a:pt x="11027" y="8286"/>
                  </a:cubicBezTo>
                  <a:cubicBezTo>
                    <a:pt x="11655" y="8119"/>
                    <a:pt x="12325" y="8014"/>
                    <a:pt x="12952" y="7847"/>
                  </a:cubicBezTo>
                  <a:cubicBezTo>
                    <a:pt x="14061" y="7491"/>
                    <a:pt x="14480" y="6382"/>
                    <a:pt x="13999" y="5399"/>
                  </a:cubicBezTo>
                  <a:lnTo>
                    <a:pt x="13517" y="4541"/>
                  </a:lnTo>
                  <a:cubicBezTo>
                    <a:pt x="13434" y="4415"/>
                    <a:pt x="13308" y="4248"/>
                    <a:pt x="13183" y="4206"/>
                  </a:cubicBezTo>
                  <a:cubicBezTo>
                    <a:pt x="12387" y="3934"/>
                    <a:pt x="11613" y="3557"/>
                    <a:pt x="10714" y="368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3" name="Google Shape;543;p21"/>
            <p:cNvSpPr/>
            <p:nvPr/>
          </p:nvSpPr>
          <p:spPr>
            <a:xfrm>
              <a:off x="7870450" y="2760175"/>
              <a:ext cx="115625" cy="96275"/>
            </a:xfrm>
            <a:custGeom>
              <a:avLst/>
              <a:gdLst/>
              <a:ahLst/>
              <a:cxnLst/>
              <a:rect l="l" t="t" r="r" b="b"/>
              <a:pathLst>
                <a:path w="4625" h="3851" extrusionOk="0">
                  <a:moveTo>
                    <a:pt x="168" y="3160"/>
                  </a:moveTo>
                  <a:cubicBezTo>
                    <a:pt x="0" y="2574"/>
                    <a:pt x="126" y="2009"/>
                    <a:pt x="209" y="1465"/>
                  </a:cubicBezTo>
                  <a:cubicBezTo>
                    <a:pt x="272" y="1151"/>
                    <a:pt x="440" y="921"/>
                    <a:pt x="753" y="817"/>
                  </a:cubicBezTo>
                  <a:cubicBezTo>
                    <a:pt x="1381" y="587"/>
                    <a:pt x="2051" y="377"/>
                    <a:pt x="2699" y="168"/>
                  </a:cubicBezTo>
                  <a:cubicBezTo>
                    <a:pt x="2846" y="105"/>
                    <a:pt x="3013" y="84"/>
                    <a:pt x="3160" y="84"/>
                  </a:cubicBezTo>
                  <a:cubicBezTo>
                    <a:pt x="4185" y="1"/>
                    <a:pt x="4373" y="22"/>
                    <a:pt x="4478" y="1151"/>
                  </a:cubicBezTo>
                  <a:cubicBezTo>
                    <a:pt x="4624" y="2804"/>
                    <a:pt x="4080" y="3537"/>
                    <a:pt x="2427" y="3788"/>
                  </a:cubicBezTo>
                  <a:cubicBezTo>
                    <a:pt x="2051" y="3851"/>
                    <a:pt x="1570" y="3788"/>
                    <a:pt x="1172" y="3683"/>
                  </a:cubicBezTo>
                  <a:cubicBezTo>
                    <a:pt x="837" y="3558"/>
                    <a:pt x="502" y="3328"/>
                    <a:pt x="168" y="3160"/>
                  </a:cubicBezTo>
                  <a:close/>
                  <a:moveTo>
                    <a:pt x="1172" y="1675"/>
                  </a:moveTo>
                  <a:cubicBezTo>
                    <a:pt x="1109" y="2595"/>
                    <a:pt x="1214" y="2721"/>
                    <a:pt x="1883" y="2909"/>
                  </a:cubicBezTo>
                  <a:cubicBezTo>
                    <a:pt x="2406" y="3035"/>
                    <a:pt x="2909" y="2888"/>
                    <a:pt x="3411" y="2721"/>
                  </a:cubicBezTo>
                  <a:cubicBezTo>
                    <a:pt x="3557" y="2679"/>
                    <a:pt x="3746" y="2491"/>
                    <a:pt x="3787" y="2323"/>
                  </a:cubicBezTo>
                  <a:cubicBezTo>
                    <a:pt x="3934" y="1884"/>
                    <a:pt x="4101" y="1382"/>
                    <a:pt x="3850" y="900"/>
                  </a:cubicBezTo>
                  <a:cubicBezTo>
                    <a:pt x="2825" y="733"/>
                    <a:pt x="2114" y="1591"/>
                    <a:pt x="1172" y="167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44" name="Google Shape;544;p21"/>
          <p:cNvGrpSpPr/>
          <p:nvPr/>
        </p:nvGrpSpPr>
        <p:grpSpPr>
          <a:xfrm>
            <a:off x="2039171" y="1912730"/>
            <a:ext cx="2988754" cy="2372771"/>
            <a:chOff x="4981937" y="1581126"/>
            <a:chExt cx="3442075" cy="2764501"/>
          </a:xfrm>
        </p:grpSpPr>
        <p:grpSp>
          <p:nvGrpSpPr>
            <p:cNvPr id="545" name="Google Shape;545;p21"/>
            <p:cNvGrpSpPr/>
            <p:nvPr/>
          </p:nvGrpSpPr>
          <p:grpSpPr>
            <a:xfrm flipH="1">
              <a:off x="5216438" y="1581126"/>
              <a:ext cx="3207574" cy="2764501"/>
              <a:chOff x="-526025" y="1099501"/>
              <a:chExt cx="3207574" cy="2764501"/>
            </a:xfrm>
          </p:grpSpPr>
          <p:sp>
            <p:nvSpPr>
              <p:cNvPr id="546" name="Google Shape;546;p21"/>
              <p:cNvSpPr/>
              <p:nvPr/>
            </p:nvSpPr>
            <p:spPr>
              <a:xfrm>
                <a:off x="1602816" y="2096914"/>
                <a:ext cx="874454" cy="591427"/>
              </a:xfrm>
              <a:custGeom>
                <a:avLst/>
                <a:gdLst/>
                <a:ahLst/>
                <a:cxnLst/>
                <a:rect l="l" t="t" r="r" b="b"/>
                <a:pathLst>
                  <a:path w="28122" h="19020" extrusionOk="0">
                    <a:moveTo>
                      <a:pt x="16823" y="8328"/>
                    </a:moveTo>
                    <a:cubicBezTo>
                      <a:pt x="16802" y="8809"/>
                      <a:pt x="16739" y="9290"/>
                      <a:pt x="16718" y="9771"/>
                    </a:cubicBezTo>
                    <a:cubicBezTo>
                      <a:pt x="16718" y="10023"/>
                      <a:pt x="16635" y="10295"/>
                      <a:pt x="16530" y="10546"/>
                    </a:cubicBezTo>
                    <a:cubicBezTo>
                      <a:pt x="16195" y="11194"/>
                      <a:pt x="15882" y="11885"/>
                      <a:pt x="15526" y="12533"/>
                    </a:cubicBezTo>
                    <a:cubicBezTo>
                      <a:pt x="15275" y="12994"/>
                      <a:pt x="14898" y="13328"/>
                      <a:pt x="14542" y="13663"/>
                    </a:cubicBezTo>
                    <a:cubicBezTo>
                      <a:pt x="14082" y="14165"/>
                      <a:pt x="13580" y="14563"/>
                      <a:pt x="12952" y="14835"/>
                    </a:cubicBezTo>
                    <a:cubicBezTo>
                      <a:pt x="12220" y="15191"/>
                      <a:pt x="11467" y="15525"/>
                      <a:pt x="10672" y="15756"/>
                    </a:cubicBezTo>
                    <a:cubicBezTo>
                      <a:pt x="9730" y="16049"/>
                      <a:pt x="8788" y="16341"/>
                      <a:pt x="7826" y="16551"/>
                    </a:cubicBezTo>
                    <a:cubicBezTo>
                      <a:pt x="7428" y="16613"/>
                      <a:pt x="7052" y="16676"/>
                      <a:pt x="6654" y="16676"/>
                    </a:cubicBezTo>
                    <a:cubicBezTo>
                      <a:pt x="6382" y="16676"/>
                      <a:pt x="6131" y="16697"/>
                      <a:pt x="5859" y="16718"/>
                    </a:cubicBezTo>
                    <a:cubicBezTo>
                      <a:pt x="5796" y="16718"/>
                      <a:pt x="5671" y="16781"/>
                      <a:pt x="5608" y="16823"/>
                    </a:cubicBezTo>
                    <a:cubicBezTo>
                      <a:pt x="5503" y="16885"/>
                      <a:pt x="5483" y="17032"/>
                      <a:pt x="5545" y="17116"/>
                    </a:cubicBezTo>
                    <a:cubicBezTo>
                      <a:pt x="5629" y="17199"/>
                      <a:pt x="5713" y="17283"/>
                      <a:pt x="5775" y="17325"/>
                    </a:cubicBezTo>
                    <a:cubicBezTo>
                      <a:pt x="5713" y="17450"/>
                      <a:pt x="5608" y="17429"/>
                      <a:pt x="5524" y="17429"/>
                    </a:cubicBezTo>
                    <a:cubicBezTo>
                      <a:pt x="5190" y="17409"/>
                      <a:pt x="4834" y="17409"/>
                      <a:pt x="4499" y="17388"/>
                    </a:cubicBezTo>
                    <a:cubicBezTo>
                      <a:pt x="4060" y="17346"/>
                      <a:pt x="3683" y="17555"/>
                      <a:pt x="3348" y="17764"/>
                    </a:cubicBezTo>
                    <a:cubicBezTo>
                      <a:pt x="3244" y="17848"/>
                      <a:pt x="3160" y="18015"/>
                      <a:pt x="3118" y="18141"/>
                    </a:cubicBezTo>
                    <a:cubicBezTo>
                      <a:pt x="2993" y="18434"/>
                      <a:pt x="2846" y="18706"/>
                      <a:pt x="2700" y="19020"/>
                    </a:cubicBezTo>
                    <a:cubicBezTo>
                      <a:pt x="2260" y="18894"/>
                      <a:pt x="1842" y="18769"/>
                      <a:pt x="1486" y="18476"/>
                    </a:cubicBezTo>
                    <a:cubicBezTo>
                      <a:pt x="1444" y="18413"/>
                      <a:pt x="1361" y="18392"/>
                      <a:pt x="1340" y="18308"/>
                    </a:cubicBezTo>
                    <a:cubicBezTo>
                      <a:pt x="1068" y="17932"/>
                      <a:pt x="754" y="17555"/>
                      <a:pt x="607" y="17095"/>
                    </a:cubicBezTo>
                    <a:cubicBezTo>
                      <a:pt x="419" y="16467"/>
                      <a:pt x="126" y="15881"/>
                      <a:pt x="84" y="15212"/>
                    </a:cubicBezTo>
                    <a:cubicBezTo>
                      <a:pt x="63" y="14961"/>
                      <a:pt x="21" y="14709"/>
                      <a:pt x="21" y="14479"/>
                    </a:cubicBezTo>
                    <a:cubicBezTo>
                      <a:pt x="63" y="13496"/>
                      <a:pt x="84" y="12554"/>
                      <a:pt x="105" y="11592"/>
                    </a:cubicBezTo>
                    <a:cubicBezTo>
                      <a:pt x="105" y="11341"/>
                      <a:pt x="126" y="11090"/>
                      <a:pt x="105" y="10839"/>
                    </a:cubicBezTo>
                    <a:cubicBezTo>
                      <a:pt x="1" y="9918"/>
                      <a:pt x="314" y="9102"/>
                      <a:pt x="691" y="8307"/>
                    </a:cubicBezTo>
                    <a:cubicBezTo>
                      <a:pt x="1109" y="7365"/>
                      <a:pt x="1695" y="6486"/>
                      <a:pt x="2281" y="5649"/>
                    </a:cubicBezTo>
                    <a:cubicBezTo>
                      <a:pt x="3055" y="4541"/>
                      <a:pt x="3934" y="3515"/>
                      <a:pt x="4959" y="2616"/>
                    </a:cubicBezTo>
                    <a:cubicBezTo>
                      <a:pt x="5378" y="2260"/>
                      <a:pt x="5755" y="1946"/>
                      <a:pt x="6257" y="1716"/>
                    </a:cubicBezTo>
                    <a:cubicBezTo>
                      <a:pt x="6884" y="1423"/>
                      <a:pt x="7512" y="1130"/>
                      <a:pt x="8119" y="879"/>
                    </a:cubicBezTo>
                    <a:cubicBezTo>
                      <a:pt x="8370" y="732"/>
                      <a:pt x="8663" y="712"/>
                      <a:pt x="8956" y="732"/>
                    </a:cubicBezTo>
                    <a:cubicBezTo>
                      <a:pt x="9793" y="774"/>
                      <a:pt x="10630" y="732"/>
                      <a:pt x="11467" y="774"/>
                    </a:cubicBezTo>
                    <a:cubicBezTo>
                      <a:pt x="11571" y="774"/>
                      <a:pt x="11655" y="774"/>
                      <a:pt x="11760" y="795"/>
                    </a:cubicBezTo>
                    <a:cubicBezTo>
                      <a:pt x="12073" y="900"/>
                      <a:pt x="12325" y="879"/>
                      <a:pt x="12617" y="628"/>
                    </a:cubicBezTo>
                    <a:cubicBezTo>
                      <a:pt x="12659" y="586"/>
                      <a:pt x="12827" y="628"/>
                      <a:pt x="12952" y="607"/>
                    </a:cubicBezTo>
                    <a:cubicBezTo>
                      <a:pt x="12952" y="607"/>
                      <a:pt x="13015" y="586"/>
                      <a:pt x="13036" y="565"/>
                    </a:cubicBezTo>
                    <a:cubicBezTo>
                      <a:pt x="13141" y="147"/>
                      <a:pt x="13475" y="0"/>
                      <a:pt x="13852" y="0"/>
                    </a:cubicBezTo>
                    <a:lnTo>
                      <a:pt x="16614" y="0"/>
                    </a:lnTo>
                    <a:cubicBezTo>
                      <a:pt x="16928" y="0"/>
                      <a:pt x="17242" y="63"/>
                      <a:pt x="17555" y="168"/>
                    </a:cubicBezTo>
                    <a:cubicBezTo>
                      <a:pt x="19041" y="565"/>
                      <a:pt x="20485" y="1088"/>
                      <a:pt x="21928" y="1611"/>
                    </a:cubicBezTo>
                    <a:cubicBezTo>
                      <a:pt x="22661" y="1862"/>
                      <a:pt x="23372" y="2281"/>
                      <a:pt x="24000" y="2804"/>
                    </a:cubicBezTo>
                    <a:cubicBezTo>
                      <a:pt x="24586" y="3306"/>
                      <a:pt x="25172" y="3829"/>
                      <a:pt x="25737" y="4352"/>
                    </a:cubicBezTo>
                    <a:cubicBezTo>
                      <a:pt x="25946" y="4541"/>
                      <a:pt x="26134" y="4771"/>
                      <a:pt x="26302" y="5001"/>
                    </a:cubicBezTo>
                    <a:cubicBezTo>
                      <a:pt x="26553" y="5377"/>
                      <a:pt x="26762" y="5733"/>
                      <a:pt x="26992" y="6110"/>
                    </a:cubicBezTo>
                    <a:cubicBezTo>
                      <a:pt x="27452" y="6779"/>
                      <a:pt x="27766" y="7574"/>
                      <a:pt x="28101" y="8307"/>
                    </a:cubicBezTo>
                    <a:cubicBezTo>
                      <a:pt x="28122" y="8349"/>
                      <a:pt x="28122" y="8411"/>
                      <a:pt x="28122" y="8453"/>
                    </a:cubicBezTo>
                    <a:cubicBezTo>
                      <a:pt x="27829" y="8683"/>
                      <a:pt x="27557" y="8893"/>
                      <a:pt x="27264" y="9165"/>
                    </a:cubicBezTo>
                    <a:cubicBezTo>
                      <a:pt x="27243" y="9165"/>
                      <a:pt x="27180" y="9144"/>
                      <a:pt x="27138" y="9102"/>
                    </a:cubicBezTo>
                    <a:cubicBezTo>
                      <a:pt x="27097" y="9081"/>
                      <a:pt x="27076" y="9081"/>
                      <a:pt x="26992" y="9039"/>
                    </a:cubicBezTo>
                    <a:cubicBezTo>
                      <a:pt x="26783" y="9207"/>
                      <a:pt x="26469" y="9207"/>
                      <a:pt x="26343" y="9499"/>
                    </a:cubicBezTo>
                    <a:cubicBezTo>
                      <a:pt x="25925" y="9709"/>
                      <a:pt x="25527" y="9981"/>
                      <a:pt x="25004" y="9939"/>
                    </a:cubicBezTo>
                    <a:cubicBezTo>
                      <a:pt x="24021" y="9897"/>
                      <a:pt x="22996" y="9876"/>
                      <a:pt x="22012" y="9813"/>
                    </a:cubicBezTo>
                    <a:cubicBezTo>
                      <a:pt x="21803" y="9813"/>
                      <a:pt x="21594" y="9771"/>
                      <a:pt x="21384" y="9709"/>
                    </a:cubicBezTo>
                    <a:cubicBezTo>
                      <a:pt x="20359" y="9416"/>
                      <a:pt x="19334" y="9102"/>
                      <a:pt x="18309" y="8788"/>
                    </a:cubicBezTo>
                    <a:cubicBezTo>
                      <a:pt x="17995" y="8683"/>
                      <a:pt x="17639" y="8642"/>
                      <a:pt x="17514" y="8244"/>
                    </a:cubicBezTo>
                    <a:cubicBezTo>
                      <a:pt x="17472" y="8160"/>
                      <a:pt x="17325" y="8139"/>
                      <a:pt x="17221" y="8139"/>
                    </a:cubicBezTo>
                    <a:cubicBezTo>
                      <a:pt x="17137" y="8244"/>
                      <a:pt x="16990" y="8307"/>
                      <a:pt x="16823" y="8328"/>
                    </a:cubicBezTo>
                    <a:close/>
                  </a:path>
                </a:pathLst>
              </a:custGeom>
              <a:solidFill>
                <a:srgbClr val="FFBF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47" name="Google Shape;547;p21"/>
              <p:cNvSpPr/>
              <p:nvPr/>
            </p:nvSpPr>
            <p:spPr>
              <a:xfrm>
                <a:off x="1748559" y="2882849"/>
                <a:ext cx="599885" cy="575848"/>
              </a:xfrm>
              <a:custGeom>
                <a:avLst/>
                <a:gdLst/>
                <a:ahLst/>
                <a:cxnLst/>
                <a:rect l="l" t="t" r="r" b="b"/>
                <a:pathLst>
                  <a:path w="19292" h="18519" extrusionOk="0">
                    <a:moveTo>
                      <a:pt x="16823" y="18518"/>
                    </a:moveTo>
                    <a:cubicBezTo>
                      <a:pt x="15965" y="18435"/>
                      <a:pt x="15128" y="18476"/>
                      <a:pt x="14312" y="18225"/>
                    </a:cubicBezTo>
                    <a:cubicBezTo>
                      <a:pt x="14228" y="18204"/>
                      <a:pt x="14145" y="18183"/>
                      <a:pt x="14103" y="18183"/>
                    </a:cubicBezTo>
                    <a:cubicBezTo>
                      <a:pt x="12659" y="17974"/>
                      <a:pt x="11404" y="17326"/>
                      <a:pt x="10148" y="16614"/>
                    </a:cubicBezTo>
                    <a:cubicBezTo>
                      <a:pt x="9374" y="16175"/>
                      <a:pt x="8579" y="15694"/>
                      <a:pt x="7847" y="15129"/>
                    </a:cubicBezTo>
                    <a:cubicBezTo>
                      <a:pt x="7742" y="15045"/>
                      <a:pt x="7638" y="14961"/>
                      <a:pt x="7512" y="14919"/>
                    </a:cubicBezTo>
                    <a:cubicBezTo>
                      <a:pt x="6863" y="14564"/>
                      <a:pt x="6236" y="14145"/>
                      <a:pt x="5650" y="13706"/>
                    </a:cubicBezTo>
                    <a:cubicBezTo>
                      <a:pt x="4415" y="12785"/>
                      <a:pt x="3118" y="11948"/>
                      <a:pt x="1946" y="10965"/>
                    </a:cubicBezTo>
                    <a:cubicBezTo>
                      <a:pt x="1758" y="10797"/>
                      <a:pt x="1549" y="10735"/>
                      <a:pt x="1360" y="10588"/>
                    </a:cubicBezTo>
                    <a:cubicBezTo>
                      <a:pt x="963" y="10337"/>
                      <a:pt x="586" y="10044"/>
                      <a:pt x="189" y="9793"/>
                    </a:cubicBezTo>
                    <a:cubicBezTo>
                      <a:pt x="105" y="9730"/>
                      <a:pt x="84" y="9647"/>
                      <a:pt x="0" y="9542"/>
                    </a:cubicBezTo>
                    <a:cubicBezTo>
                      <a:pt x="231" y="9396"/>
                      <a:pt x="461" y="9228"/>
                      <a:pt x="691" y="9082"/>
                    </a:cubicBezTo>
                    <a:cubicBezTo>
                      <a:pt x="858" y="8914"/>
                      <a:pt x="1047" y="8747"/>
                      <a:pt x="1235" y="8580"/>
                    </a:cubicBezTo>
                    <a:cubicBezTo>
                      <a:pt x="1340" y="8475"/>
                      <a:pt x="1465" y="8391"/>
                      <a:pt x="1632" y="8349"/>
                    </a:cubicBezTo>
                    <a:cubicBezTo>
                      <a:pt x="2428" y="7931"/>
                      <a:pt x="3202" y="7408"/>
                      <a:pt x="3871" y="6801"/>
                    </a:cubicBezTo>
                    <a:cubicBezTo>
                      <a:pt x="4143" y="6571"/>
                      <a:pt x="4394" y="6362"/>
                      <a:pt x="4666" y="6152"/>
                    </a:cubicBezTo>
                    <a:cubicBezTo>
                      <a:pt x="5252" y="5713"/>
                      <a:pt x="5817" y="5211"/>
                      <a:pt x="6257" y="4604"/>
                    </a:cubicBezTo>
                    <a:cubicBezTo>
                      <a:pt x="6926" y="3746"/>
                      <a:pt x="7638" y="2888"/>
                      <a:pt x="8328" y="2010"/>
                    </a:cubicBezTo>
                    <a:cubicBezTo>
                      <a:pt x="8558" y="1696"/>
                      <a:pt x="8788" y="1361"/>
                      <a:pt x="9018" y="1026"/>
                    </a:cubicBezTo>
                    <a:cubicBezTo>
                      <a:pt x="9332" y="963"/>
                      <a:pt x="9625" y="1152"/>
                      <a:pt x="9918" y="1214"/>
                    </a:cubicBezTo>
                    <a:cubicBezTo>
                      <a:pt x="10211" y="1256"/>
                      <a:pt x="10525" y="1319"/>
                      <a:pt x="10797" y="1340"/>
                    </a:cubicBezTo>
                    <a:lnTo>
                      <a:pt x="10860" y="1340"/>
                    </a:lnTo>
                    <a:cubicBezTo>
                      <a:pt x="12094" y="1445"/>
                      <a:pt x="13308" y="1361"/>
                      <a:pt x="14542" y="1152"/>
                    </a:cubicBezTo>
                    <a:cubicBezTo>
                      <a:pt x="14647" y="1131"/>
                      <a:pt x="14772" y="1131"/>
                      <a:pt x="14877" y="1110"/>
                    </a:cubicBezTo>
                    <a:cubicBezTo>
                      <a:pt x="15149" y="1319"/>
                      <a:pt x="15337" y="1549"/>
                      <a:pt x="15484" y="1842"/>
                    </a:cubicBezTo>
                    <a:cubicBezTo>
                      <a:pt x="15798" y="2407"/>
                      <a:pt x="16216" y="2512"/>
                      <a:pt x="16760" y="2198"/>
                    </a:cubicBezTo>
                    <a:cubicBezTo>
                      <a:pt x="17241" y="1947"/>
                      <a:pt x="17493" y="1486"/>
                      <a:pt x="17765" y="1047"/>
                    </a:cubicBezTo>
                    <a:cubicBezTo>
                      <a:pt x="17953" y="733"/>
                      <a:pt x="18057" y="398"/>
                      <a:pt x="18225" y="1"/>
                    </a:cubicBezTo>
                    <a:cubicBezTo>
                      <a:pt x="18497" y="524"/>
                      <a:pt x="18769" y="963"/>
                      <a:pt x="18727" y="1528"/>
                    </a:cubicBezTo>
                    <a:cubicBezTo>
                      <a:pt x="18664" y="2302"/>
                      <a:pt x="18853" y="3035"/>
                      <a:pt x="18936" y="3830"/>
                    </a:cubicBezTo>
                    <a:cubicBezTo>
                      <a:pt x="18978" y="4416"/>
                      <a:pt x="19083" y="5002"/>
                      <a:pt x="19125" y="5608"/>
                    </a:cubicBezTo>
                    <a:cubicBezTo>
                      <a:pt x="19146" y="6048"/>
                      <a:pt x="19146" y="6487"/>
                      <a:pt x="19146" y="6927"/>
                    </a:cubicBezTo>
                    <a:cubicBezTo>
                      <a:pt x="19146" y="7303"/>
                      <a:pt x="19146" y="7659"/>
                      <a:pt x="19187" y="8036"/>
                    </a:cubicBezTo>
                    <a:cubicBezTo>
                      <a:pt x="19292" y="8768"/>
                      <a:pt x="19166" y="9500"/>
                      <a:pt x="19166" y="10232"/>
                    </a:cubicBezTo>
                    <a:cubicBezTo>
                      <a:pt x="19041" y="10253"/>
                      <a:pt x="18936" y="10274"/>
                      <a:pt x="18811" y="10274"/>
                    </a:cubicBezTo>
                    <a:cubicBezTo>
                      <a:pt x="18392" y="10274"/>
                      <a:pt x="17974" y="10253"/>
                      <a:pt x="17555" y="10232"/>
                    </a:cubicBezTo>
                    <a:cubicBezTo>
                      <a:pt x="17388" y="10232"/>
                      <a:pt x="17221" y="10170"/>
                      <a:pt x="17053" y="10128"/>
                    </a:cubicBezTo>
                    <a:cubicBezTo>
                      <a:pt x="16321" y="9898"/>
                      <a:pt x="15651" y="9542"/>
                      <a:pt x="14982" y="9186"/>
                    </a:cubicBezTo>
                    <a:cubicBezTo>
                      <a:pt x="14417" y="8852"/>
                      <a:pt x="13915" y="8370"/>
                      <a:pt x="13580" y="7805"/>
                    </a:cubicBezTo>
                    <a:cubicBezTo>
                      <a:pt x="13266" y="7282"/>
                      <a:pt x="12973" y="6717"/>
                      <a:pt x="12680" y="6194"/>
                    </a:cubicBezTo>
                    <a:cubicBezTo>
                      <a:pt x="12576" y="6048"/>
                      <a:pt x="12513" y="5859"/>
                      <a:pt x="12408" y="5713"/>
                    </a:cubicBezTo>
                    <a:cubicBezTo>
                      <a:pt x="12220" y="5420"/>
                      <a:pt x="12094" y="5127"/>
                      <a:pt x="12094" y="4792"/>
                    </a:cubicBezTo>
                    <a:cubicBezTo>
                      <a:pt x="12094" y="4688"/>
                      <a:pt x="12094" y="4583"/>
                      <a:pt x="12031" y="4499"/>
                    </a:cubicBezTo>
                    <a:cubicBezTo>
                      <a:pt x="11969" y="4416"/>
                      <a:pt x="11906" y="4374"/>
                      <a:pt x="11822" y="4353"/>
                    </a:cubicBezTo>
                    <a:cubicBezTo>
                      <a:pt x="11697" y="4311"/>
                      <a:pt x="11613" y="4395"/>
                      <a:pt x="11571" y="4520"/>
                    </a:cubicBezTo>
                    <a:cubicBezTo>
                      <a:pt x="11529" y="4604"/>
                      <a:pt x="11508" y="4688"/>
                      <a:pt x="11508" y="4771"/>
                    </a:cubicBezTo>
                    <a:cubicBezTo>
                      <a:pt x="11446" y="5148"/>
                      <a:pt x="11508" y="5525"/>
                      <a:pt x="11676" y="5880"/>
                    </a:cubicBezTo>
                    <a:cubicBezTo>
                      <a:pt x="12031" y="6675"/>
                      <a:pt x="12387" y="7429"/>
                      <a:pt x="12827" y="8182"/>
                    </a:cubicBezTo>
                    <a:cubicBezTo>
                      <a:pt x="13266" y="8998"/>
                      <a:pt x="13915" y="9647"/>
                      <a:pt x="14752" y="10107"/>
                    </a:cubicBezTo>
                    <a:cubicBezTo>
                      <a:pt x="15379" y="10442"/>
                      <a:pt x="16007" y="10756"/>
                      <a:pt x="16656" y="10986"/>
                    </a:cubicBezTo>
                    <a:cubicBezTo>
                      <a:pt x="16969" y="11090"/>
                      <a:pt x="17283" y="11174"/>
                      <a:pt x="17597" y="11174"/>
                    </a:cubicBezTo>
                    <a:cubicBezTo>
                      <a:pt x="17995" y="11174"/>
                      <a:pt x="18350" y="11195"/>
                      <a:pt x="18727" y="11216"/>
                    </a:cubicBezTo>
                    <a:cubicBezTo>
                      <a:pt x="18832" y="11216"/>
                      <a:pt x="18936" y="11258"/>
                      <a:pt x="19083" y="11279"/>
                    </a:cubicBezTo>
                    <a:cubicBezTo>
                      <a:pt x="19062" y="12137"/>
                      <a:pt x="19125" y="12973"/>
                      <a:pt x="18769" y="13790"/>
                    </a:cubicBezTo>
                    <a:cubicBezTo>
                      <a:pt x="18643" y="14103"/>
                      <a:pt x="18602" y="14438"/>
                      <a:pt x="18518" y="14773"/>
                    </a:cubicBezTo>
                    <a:cubicBezTo>
                      <a:pt x="18413" y="15087"/>
                      <a:pt x="18329" y="15401"/>
                      <a:pt x="18204" y="15694"/>
                    </a:cubicBezTo>
                    <a:cubicBezTo>
                      <a:pt x="17890" y="16321"/>
                      <a:pt x="17513" y="16928"/>
                      <a:pt x="17283" y="17598"/>
                    </a:cubicBezTo>
                    <a:cubicBezTo>
                      <a:pt x="17241" y="17891"/>
                      <a:pt x="17032" y="18204"/>
                      <a:pt x="16823" y="18518"/>
                    </a:cubicBezTo>
                    <a:close/>
                  </a:path>
                </a:pathLst>
              </a:custGeom>
              <a:solidFill>
                <a:srgbClr val="2AA1B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48" name="Google Shape;548;p21"/>
              <p:cNvSpPr/>
              <p:nvPr/>
            </p:nvSpPr>
            <p:spPr>
              <a:xfrm>
                <a:off x="1816222" y="2390983"/>
                <a:ext cx="666926" cy="508807"/>
              </a:xfrm>
              <a:custGeom>
                <a:avLst/>
                <a:gdLst/>
                <a:ahLst/>
                <a:cxnLst/>
                <a:rect l="l" t="t" r="r" b="b"/>
                <a:pathLst>
                  <a:path w="21448" h="16363" extrusionOk="0">
                    <a:moveTo>
                      <a:pt x="10692" y="1"/>
                    </a:moveTo>
                    <a:cubicBezTo>
                      <a:pt x="10818" y="22"/>
                      <a:pt x="10923" y="42"/>
                      <a:pt x="11027" y="84"/>
                    </a:cubicBezTo>
                    <a:cubicBezTo>
                      <a:pt x="12157" y="419"/>
                      <a:pt x="13287" y="775"/>
                      <a:pt x="14396" y="1151"/>
                    </a:cubicBezTo>
                    <a:cubicBezTo>
                      <a:pt x="14605" y="1235"/>
                      <a:pt x="14856" y="1256"/>
                      <a:pt x="15086" y="1277"/>
                    </a:cubicBezTo>
                    <a:cubicBezTo>
                      <a:pt x="16153" y="1340"/>
                      <a:pt x="17200" y="1382"/>
                      <a:pt x="18288" y="1444"/>
                    </a:cubicBezTo>
                    <a:cubicBezTo>
                      <a:pt x="18602" y="1465"/>
                      <a:pt x="18874" y="1382"/>
                      <a:pt x="19166" y="1256"/>
                    </a:cubicBezTo>
                    <a:cubicBezTo>
                      <a:pt x="19459" y="1130"/>
                      <a:pt x="19752" y="963"/>
                      <a:pt x="20066" y="879"/>
                    </a:cubicBezTo>
                    <a:cubicBezTo>
                      <a:pt x="20401" y="1277"/>
                      <a:pt x="20631" y="1716"/>
                      <a:pt x="20903" y="2135"/>
                    </a:cubicBezTo>
                    <a:cubicBezTo>
                      <a:pt x="20966" y="2239"/>
                      <a:pt x="20966" y="2407"/>
                      <a:pt x="21008" y="2532"/>
                    </a:cubicBezTo>
                    <a:cubicBezTo>
                      <a:pt x="21133" y="3286"/>
                      <a:pt x="21280" y="4060"/>
                      <a:pt x="21426" y="4792"/>
                    </a:cubicBezTo>
                    <a:cubicBezTo>
                      <a:pt x="21447" y="4897"/>
                      <a:pt x="21447" y="4959"/>
                      <a:pt x="21447" y="5064"/>
                    </a:cubicBezTo>
                    <a:cubicBezTo>
                      <a:pt x="21384" y="5796"/>
                      <a:pt x="21363" y="6529"/>
                      <a:pt x="21280" y="7240"/>
                    </a:cubicBezTo>
                    <a:cubicBezTo>
                      <a:pt x="21217" y="7826"/>
                      <a:pt x="21050" y="8370"/>
                      <a:pt x="20966" y="8935"/>
                    </a:cubicBezTo>
                    <a:cubicBezTo>
                      <a:pt x="20819" y="9772"/>
                      <a:pt x="20443" y="10546"/>
                      <a:pt x="20087" y="11299"/>
                    </a:cubicBezTo>
                    <a:cubicBezTo>
                      <a:pt x="20024" y="11404"/>
                      <a:pt x="19983" y="11509"/>
                      <a:pt x="19899" y="11592"/>
                    </a:cubicBezTo>
                    <a:cubicBezTo>
                      <a:pt x="19271" y="12387"/>
                      <a:pt x="18581" y="13162"/>
                      <a:pt x="17890" y="13852"/>
                    </a:cubicBezTo>
                    <a:cubicBezTo>
                      <a:pt x="17786" y="13957"/>
                      <a:pt x="17639" y="14040"/>
                      <a:pt x="17514" y="14145"/>
                    </a:cubicBezTo>
                    <a:cubicBezTo>
                      <a:pt x="16363" y="14877"/>
                      <a:pt x="16363" y="14877"/>
                      <a:pt x="15065" y="15296"/>
                    </a:cubicBezTo>
                    <a:cubicBezTo>
                      <a:pt x="14270" y="15526"/>
                      <a:pt x="13454" y="15798"/>
                      <a:pt x="12659" y="16007"/>
                    </a:cubicBezTo>
                    <a:cubicBezTo>
                      <a:pt x="12304" y="16112"/>
                      <a:pt x="11948" y="16133"/>
                      <a:pt x="11571" y="16195"/>
                    </a:cubicBezTo>
                    <a:cubicBezTo>
                      <a:pt x="10525" y="16363"/>
                      <a:pt x="9479" y="16300"/>
                      <a:pt x="8475" y="16216"/>
                    </a:cubicBezTo>
                    <a:cubicBezTo>
                      <a:pt x="8307" y="16216"/>
                      <a:pt x="8182" y="16154"/>
                      <a:pt x="8014" y="16112"/>
                    </a:cubicBezTo>
                    <a:cubicBezTo>
                      <a:pt x="7052" y="15840"/>
                      <a:pt x="6089" y="15589"/>
                      <a:pt x="5127" y="15359"/>
                    </a:cubicBezTo>
                    <a:cubicBezTo>
                      <a:pt x="4771" y="15275"/>
                      <a:pt x="4436" y="15107"/>
                      <a:pt x="4122" y="14961"/>
                    </a:cubicBezTo>
                    <a:cubicBezTo>
                      <a:pt x="3306" y="14584"/>
                      <a:pt x="2553" y="14103"/>
                      <a:pt x="1925" y="13475"/>
                    </a:cubicBezTo>
                    <a:cubicBezTo>
                      <a:pt x="1612" y="13162"/>
                      <a:pt x="1256" y="12890"/>
                      <a:pt x="942" y="12597"/>
                    </a:cubicBezTo>
                    <a:cubicBezTo>
                      <a:pt x="837" y="12534"/>
                      <a:pt x="775" y="12387"/>
                      <a:pt x="733" y="12283"/>
                    </a:cubicBezTo>
                    <a:cubicBezTo>
                      <a:pt x="628" y="11948"/>
                      <a:pt x="544" y="11634"/>
                      <a:pt x="440" y="11299"/>
                    </a:cubicBezTo>
                    <a:cubicBezTo>
                      <a:pt x="335" y="10965"/>
                      <a:pt x="252" y="10588"/>
                      <a:pt x="189" y="10232"/>
                    </a:cubicBezTo>
                    <a:cubicBezTo>
                      <a:pt x="21" y="9563"/>
                      <a:pt x="0" y="9353"/>
                      <a:pt x="84" y="8517"/>
                    </a:cubicBezTo>
                    <a:cubicBezTo>
                      <a:pt x="398" y="8244"/>
                      <a:pt x="754" y="8077"/>
                      <a:pt x="1172" y="7993"/>
                    </a:cubicBezTo>
                    <a:cubicBezTo>
                      <a:pt x="2428" y="7784"/>
                      <a:pt x="3641" y="7366"/>
                      <a:pt x="4834" y="6989"/>
                    </a:cubicBezTo>
                    <a:cubicBezTo>
                      <a:pt x="5692" y="6696"/>
                      <a:pt x="6508" y="6278"/>
                      <a:pt x="7303" y="5796"/>
                    </a:cubicBezTo>
                    <a:cubicBezTo>
                      <a:pt x="7679" y="5566"/>
                      <a:pt x="7993" y="5169"/>
                      <a:pt x="8370" y="4855"/>
                    </a:cubicBezTo>
                    <a:cubicBezTo>
                      <a:pt x="8412" y="4834"/>
                      <a:pt x="8454" y="4792"/>
                      <a:pt x="8475" y="4729"/>
                    </a:cubicBezTo>
                    <a:cubicBezTo>
                      <a:pt x="9019" y="4185"/>
                      <a:pt x="9458" y="3579"/>
                      <a:pt x="9751" y="2846"/>
                    </a:cubicBezTo>
                    <a:cubicBezTo>
                      <a:pt x="9939" y="2386"/>
                      <a:pt x="10169" y="1967"/>
                      <a:pt x="10379" y="1486"/>
                    </a:cubicBezTo>
                    <a:cubicBezTo>
                      <a:pt x="10546" y="1151"/>
                      <a:pt x="10651" y="775"/>
                      <a:pt x="10651" y="398"/>
                    </a:cubicBezTo>
                    <a:cubicBezTo>
                      <a:pt x="10609" y="231"/>
                      <a:pt x="10672" y="126"/>
                      <a:pt x="10692" y="1"/>
                    </a:cubicBezTo>
                    <a:close/>
                    <a:moveTo>
                      <a:pt x="17576" y="8203"/>
                    </a:moveTo>
                    <a:cubicBezTo>
                      <a:pt x="17388" y="8244"/>
                      <a:pt x="17200" y="8265"/>
                      <a:pt x="17053" y="8286"/>
                    </a:cubicBezTo>
                    <a:lnTo>
                      <a:pt x="15944" y="8517"/>
                    </a:lnTo>
                    <a:cubicBezTo>
                      <a:pt x="15484" y="8621"/>
                      <a:pt x="15003" y="8705"/>
                      <a:pt x="14563" y="8789"/>
                    </a:cubicBezTo>
                    <a:cubicBezTo>
                      <a:pt x="14333" y="8830"/>
                      <a:pt x="14103" y="8914"/>
                      <a:pt x="13831" y="8914"/>
                    </a:cubicBezTo>
                    <a:cubicBezTo>
                      <a:pt x="13099" y="8914"/>
                      <a:pt x="12387" y="8914"/>
                      <a:pt x="11655" y="8893"/>
                    </a:cubicBezTo>
                    <a:cubicBezTo>
                      <a:pt x="11278" y="8872"/>
                      <a:pt x="11132" y="8935"/>
                      <a:pt x="11090" y="9333"/>
                    </a:cubicBezTo>
                    <a:cubicBezTo>
                      <a:pt x="11006" y="9877"/>
                      <a:pt x="10964" y="10441"/>
                      <a:pt x="10923" y="11006"/>
                    </a:cubicBezTo>
                    <a:cubicBezTo>
                      <a:pt x="10902" y="11488"/>
                      <a:pt x="11006" y="11927"/>
                      <a:pt x="11341" y="12283"/>
                    </a:cubicBezTo>
                    <a:cubicBezTo>
                      <a:pt x="11446" y="12408"/>
                      <a:pt x="11550" y="12576"/>
                      <a:pt x="11634" y="12701"/>
                    </a:cubicBezTo>
                    <a:cubicBezTo>
                      <a:pt x="11760" y="12931"/>
                      <a:pt x="11948" y="13099"/>
                      <a:pt x="12157" y="13203"/>
                    </a:cubicBezTo>
                    <a:cubicBezTo>
                      <a:pt x="12848" y="13517"/>
                      <a:pt x="13517" y="13768"/>
                      <a:pt x="14270" y="13726"/>
                    </a:cubicBezTo>
                    <a:cubicBezTo>
                      <a:pt x="14668" y="13706"/>
                      <a:pt x="15065" y="13706"/>
                      <a:pt x="15379" y="13496"/>
                    </a:cubicBezTo>
                    <a:cubicBezTo>
                      <a:pt x="15798" y="13203"/>
                      <a:pt x="16237" y="12910"/>
                      <a:pt x="16572" y="12555"/>
                    </a:cubicBezTo>
                    <a:cubicBezTo>
                      <a:pt x="17283" y="11822"/>
                      <a:pt x="17827" y="10944"/>
                      <a:pt x="18120" y="9960"/>
                    </a:cubicBezTo>
                    <a:cubicBezTo>
                      <a:pt x="18330" y="9333"/>
                      <a:pt x="18288" y="8705"/>
                      <a:pt x="18183" y="8077"/>
                    </a:cubicBezTo>
                    <a:cubicBezTo>
                      <a:pt x="18183" y="8056"/>
                      <a:pt x="18183" y="8056"/>
                      <a:pt x="18141" y="8035"/>
                    </a:cubicBezTo>
                    <a:cubicBezTo>
                      <a:pt x="18078" y="7826"/>
                      <a:pt x="17869" y="7763"/>
                      <a:pt x="17702" y="7931"/>
                    </a:cubicBezTo>
                    <a:cubicBezTo>
                      <a:pt x="17681" y="8035"/>
                      <a:pt x="17618" y="8140"/>
                      <a:pt x="17576" y="8203"/>
                    </a:cubicBezTo>
                    <a:close/>
                    <a:moveTo>
                      <a:pt x="11801" y="5022"/>
                    </a:moveTo>
                    <a:cubicBezTo>
                      <a:pt x="11592" y="5106"/>
                      <a:pt x="11425" y="5148"/>
                      <a:pt x="11278" y="5231"/>
                    </a:cubicBezTo>
                    <a:cubicBezTo>
                      <a:pt x="10923" y="5378"/>
                      <a:pt x="10860" y="6173"/>
                      <a:pt x="11174" y="6382"/>
                    </a:cubicBezTo>
                    <a:cubicBezTo>
                      <a:pt x="11216" y="6424"/>
                      <a:pt x="11299" y="6466"/>
                      <a:pt x="11383" y="6487"/>
                    </a:cubicBezTo>
                    <a:cubicBezTo>
                      <a:pt x="11446" y="6508"/>
                      <a:pt x="11529" y="6508"/>
                      <a:pt x="11613" y="6508"/>
                    </a:cubicBezTo>
                    <a:cubicBezTo>
                      <a:pt x="12136" y="6529"/>
                      <a:pt x="12262" y="6382"/>
                      <a:pt x="12283" y="5859"/>
                    </a:cubicBezTo>
                    <a:cubicBezTo>
                      <a:pt x="12324" y="5587"/>
                      <a:pt x="12241" y="5357"/>
                      <a:pt x="12011" y="5211"/>
                    </a:cubicBezTo>
                    <a:cubicBezTo>
                      <a:pt x="11927" y="5127"/>
                      <a:pt x="11864" y="5064"/>
                      <a:pt x="11801" y="5022"/>
                    </a:cubicBezTo>
                    <a:close/>
                    <a:moveTo>
                      <a:pt x="18099" y="4708"/>
                    </a:moveTo>
                    <a:cubicBezTo>
                      <a:pt x="18099" y="4290"/>
                      <a:pt x="17890" y="4060"/>
                      <a:pt x="17472" y="4102"/>
                    </a:cubicBezTo>
                    <a:cubicBezTo>
                      <a:pt x="17283" y="4123"/>
                      <a:pt x="17137" y="4227"/>
                      <a:pt x="16949" y="4311"/>
                    </a:cubicBezTo>
                    <a:cubicBezTo>
                      <a:pt x="16760" y="4415"/>
                      <a:pt x="16677" y="4583"/>
                      <a:pt x="16718" y="4792"/>
                    </a:cubicBezTo>
                    <a:cubicBezTo>
                      <a:pt x="16760" y="5106"/>
                      <a:pt x="17074" y="5357"/>
                      <a:pt x="17409" y="5336"/>
                    </a:cubicBezTo>
                    <a:cubicBezTo>
                      <a:pt x="17806" y="5315"/>
                      <a:pt x="18099" y="5043"/>
                      <a:pt x="18099" y="470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49" name="Google Shape;549;p21"/>
              <p:cNvSpPr/>
              <p:nvPr/>
            </p:nvSpPr>
            <p:spPr>
              <a:xfrm>
                <a:off x="1617773" y="3215320"/>
                <a:ext cx="658468" cy="376094"/>
              </a:xfrm>
              <a:custGeom>
                <a:avLst/>
                <a:gdLst/>
                <a:ahLst/>
                <a:cxnLst/>
                <a:rect l="l" t="t" r="r" b="b"/>
                <a:pathLst>
                  <a:path w="21176" h="12095" extrusionOk="0">
                    <a:moveTo>
                      <a:pt x="20799" y="8642"/>
                    </a:moveTo>
                    <a:cubicBezTo>
                      <a:pt x="20862" y="9082"/>
                      <a:pt x="20924" y="9458"/>
                      <a:pt x="21029" y="9793"/>
                    </a:cubicBezTo>
                    <a:cubicBezTo>
                      <a:pt x="21175" y="10295"/>
                      <a:pt x="21134" y="10735"/>
                      <a:pt x="20903" y="11174"/>
                    </a:cubicBezTo>
                    <a:cubicBezTo>
                      <a:pt x="20799" y="11383"/>
                      <a:pt x="20715" y="11655"/>
                      <a:pt x="20631" y="11906"/>
                    </a:cubicBezTo>
                    <a:cubicBezTo>
                      <a:pt x="20506" y="12032"/>
                      <a:pt x="20297" y="12095"/>
                      <a:pt x="20087" y="12074"/>
                    </a:cubicBezTo>
                    <a:cubicBezTo>
                      <a:pt x="19188" y="12032"/>
                      <a:pt x="18309" y="11990"/>
                      <a:pt x="17409" y="11969"/>
                    </a:cubicBezTo>
                    <a:cubicBezTo>
                      <a:pt x="17179" y="11969"/>
                      <a:pt x="16970" y="11865"/>
                      <a:pt x="16782" y="11718"/>
                    </a:cubicBezTo>
                    <a:cubicBezTo>
                      <a:pt x="16196" y="11362"/>
                      <a:pt x="15610" y="10965"/>
                      <a:pt x="15170" y="10400"/>
                    </a:cubicBezTo>
                    <a:cubicBezTo>
                      <a:pt x="14898" y="10086"/>
                      <a:pt x="14647" y="9793"/>
                      <a:pt x="14354" y="9500"/>
                    </a:cubicBezTo>
                    <a:cubicBezTo>
                      <a:pt x="14041" y="9165"/>
                      <a:pt x="13727" y="9186"/>
                      <a:pt x="13434" y="9521"/>
                    </a:cubicBezTo>
                    <a:cubicBezTo>
                      <a:pt x="13287" y="9709"/>
                      <a:pt x="13120" y="9919"/>
                      <a:pt x="12994" y="10128"/>
                    </a:cubicBezTo>
                    <a:cubicBezTo>
                      <a:pt x="12890" y="10295"/>
                      <a:pt x="12764" y="10358"/>
                      <a:pt x="12576" y="10358"/>
                    </a:cubicBezTo>
                    <a:cubicBezTo>
                      <a:pt x="12283" y="10358"/>
                      <a:pt x="11990" y="10337"/>
                      <a:pt x="11718" y="10337"/>
                    </a:cubicBezTo>
                    <a:cubicBezTo>
                      <a:pt x="11655" y="10337"/>
                      <a:pt x="11572" y="10337"/>
                      <a:pt x="11551" y="10316"/>
                    </a:cubicBezTo>
                    <a:cubicBezTo>
                      <a:pt x="11028" y="10023"/>
                      <a:pt x="10463" y="9793"/>
                      <a:pt x="10086" y="9270"/>
                    </a:cubicBezTo>
                    <a:cubicBezTo>
                      <a:pt x="9793" y="8872"/>
                      <a:pt x="9479" y="8538"/>
                      <a:pt x="9207" y="8140"/>
                    </a:cubicBezTo>
                    <a:cubicBezTo>
                      <a:pt x="9061" y="7994"/>
                      <a:pt x="8998" y="7784"/>
                      <a:pt x="8893" y="7596"/>
                    </a:cubicBezTo>
                    <a:cubicBezTo>
                      <a:pt x="8789" y="7429"/>
                      <a:pt x="8705" y="7261"/>
                      <a:pt x="8579" y="7115"/>
                    </a:cubicBezTo>
                    <a:cubicBezTo>
                      <a:pt x="8391" y="6906"/>
                      <a:pt x="8119" y="6885"/>
                      <a:pt x="7910" y="7073"/>
                    </a:cubicBezTo>
                    <a:cubicBezTo>
                      <a:pt x="7805" y="7178"/>
                      <a:pt x="7680" y="7282"/>
                      <a:pt x="7638" y="7408"/>
                    </a:cubicBezTo>
                    <a:cubicBezTo>
                      <a:pt x="7366" y="7847"/>
                      <a:pt x="6947" y="8056"/>
                      <a:pt x="6445" y="8119"/>
                    </a:cubicBezTo>
                    <a:cubicBezTo>
                      <a:pt x="6110" y="8140"/>
                      <a:pt x="5776" y="8224"/>
                      <a:pt x="5462" y="8035"/>
                    </a:cubicBezTo>
                    <a:cubicBezTo>
                      <a:pt x="5378" y="8015"/>
                      <a:pt x="5294" y="7994"/>
                      <a:pt x="5253" y="7994"/>
                    </a:cubicBezTo>
                    <a:cubicBezTo>
                      <a:pt x="4834" y="8035"/>
                      <a:pt x="4520" y="7805"/>
                      <a:pt x="4227" y="7575"/>
                    </a:cubicBezTo>
                    <a:cubicBezTo>
                      <a:pt x="3997" y="7387"/>
                      <a:pt x="3725" y="7199"/>
                      <a:pt x="3495" y="7010"/>
                    </a:cubicBezTo>
                    <a:cubicBezTo>
                      <a:pt x="3202" y="6801"/>
                      <a:pt x="3077" y="6529"/>
                      <a:pt x="3097" y="6173"/>
                    </a:cubicBezTo>
                    <a:cubicBezTo>
                      <a:pt x="3097" y="6111"/>
                      <a:pt x="3139" y="6027"/>
                      <a:pt x="3097" y="5943"/>
                    </a:cubicBezTo>
                    <a:cubicBezTo>
                      <a:pt x="3035" y="5399"/>
                      <a:pt x="3369" y="5002"/>
                      <a:pt x="3662" y="4604"/>
                    </a:cubicBezTo>
                    <a:cubicBezTo>
                      <a:pt x="3704" y="4541"/>
                      <a:pt x="3830" y="4499"/>
                      <a:pt x="3934" y="4437"/>
                    </a:cubicBezTo>
                    <a:cubicBezTo>
                      <a:pt x="4144" y="4332"/>
                      <a:pt x="4227" y="4144"/>
                      <a:pt x="4206" y="3914"/>
                    </a:cubicBezTo>
                    <a:cubicBezTo>
                      <a:pt x="4185" y="3642"/>
                      <a:pt x="3997" y="3495"/>
                      <a:pt x="3746" y="3495"/>
                    </a:cubicBezTo>
                    <a:cubicBezTo>
                      <a:pt x="3641" y="3495"/>
                      <a:pt x="3558" y="3516"/>
                      <a:pt x="3453" y="3537"/>
                    </a:cubicBezTo>
                    <a:cubicBezTo>
                      <a:pt x="3244" y="3621"/>
                      <a:pt x="3056" y="3579"/>
                      <a:pt x="2846" y="3516"/>
                    </a:cubicBezTo>
                    <a:cubicBezTo>
                      <a:pt x="2261" y="3307"/>
                      <a:pt x="1675" y="3118"/>
                      <a:pt x="1089" y="2846"/>
                    </a:cubicBezTo>
                    <a:cubicBezTo>
                      <a:pt x="775" y="2721"/>
                      <a:pt x="461" y="2491"/>
                      <a:pt x="168" y="2281"/>
                    </a:cubicBezTo>
                    <a:cubicBezTo>
                      <a:pt x="43" y="2177"/>
                      <a:pt x="1" y="2009"/>
                      <a:pt x="84" y="1863"/>
                    </a:cubicBezTo>
                    <a:cubicBezTo>
                      <a:pt x="147" y="1696"/>
                      <a:pt x="231" y="1549"/>
                      <a:pt x="336" y="1424"/>
                    </a:cubicBezTo>
                    <a:cubicBezTo>
                      <a:pt x="649" y="963"/>
                      <a:pt x="1026" y="587"/>
                      <a:pt x="1591" y="482"/>
                    </a:cubicBezTo>
                    <a:cubicBezTo>
                      <a:pt x="1612" y="482"/>
                      <a:pt x="1675" y="440"/>
                      <a:pt x="1696" y="419"/>
                    </a:cubicBezTo>
                    <a:cubicBezTo>
                      <a:pt x="2428" y="1"/>
                      <a:pt x="3244" y="64"/>
                      <a:pt x="4018" y="22"/>
                    </a:cubicBezTo>
                    <a:cubicBezTo>
                      <a:pt x="4227" y="22"/>
                      <a:pt x="4416" y="105"/>
                      <a:pt x="4604" y="231"/>
                    </a:cubicBezTo>
                    <a:cubicBezTo>
                      <a:pt x="4834" y="419"/>
                      <a:pt x="5127" y="587"/>
                      <a:pt x="5357" y="733"/>
                    </a:cubicBezTo>
                    <a:cubicBezTo>
                      <a:pt x="5483" y="817"/>
                      <a:pt x="5608" y="901"/>
                      <a:pt x="5713" y="1005"/>
                    </a:cubicBezTo>
                    <a:cubicBezTo>
                      <a:pt x="6801" y="1947"/>
                      <a:pt x="7994" y="2700"/>
                      <a:pt x="9144" y="3558"/>
                    </a:cubicBezTo>
                    <a:cubicBezTo>
                      <a:pt x="9877" y="4081"/>
                      <a:pt x="10588" y="4604"/>
                      <a:pt x="11404" y="5022"/>
                    </a:cubicBezTo>
                    <a:cubicBezTo>
                      <a:pt x="11530" y="5085"/>
                      <a:pt x="11634" y="5148"/>
                      <a:pt x="11739" y="5232"/>
                    </a:cubicBezTo>
                    <a:cubicBezTo>
                      <a:pt x="12618" y="5943"/>
                      <a:pt x="13601" y="6487"/>
                      <a:pt x="14585" y="7031"/>
                    </a:cubicBezTo>
                    <a:cubicBezTo>
                      <a:pt x="15338" y="7471"/>
                      <a:pt x="16175" y="7763"/>
                      <a:pt x="16970" y="8119"/>
                    </a:cubicBezTo>
                    <a:cubicBezTo>
                      <a:pt x="17200" y="8224"/>
                      <a:pt x="17493" y="8224"/>
                      <a:pt x="17744" y="8266"/>
                    </a:cubicBezTo>
                    <a:cubicBezTo>
                      <a:pt x="18665" y="8475"/>
                      <a:pt x="19585" y="8642"/>
                      <a:pt x="20527" y="8579"/>
                    </a:cubicBezTo>
                    <a:cubicBezTo>
                      <a:pt x="20548" y="8579"/>
                      <a:pt x="20694" y="8621"/>
                      <a:pt x="20799" y="8642"/>
                    </a:cubicBezTo>
                    <a:close/>
                  </a:path>
                </a:pathLst>
              </a:custGeom>
              <a:solidFill>
                <a:srgbClr val="DD394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50" name="Google Shape;550;p21"/>
              <p:cNvSpPr/>
              <p:nvPr/>
            </p:nvSpPr>
            <p:spPr>
              <a:xfrm>
                <a:off x="-194861" y="1135913"/>
                <a:ext cx="332499" cy="502962"/>
              </a:xfrm>
              <a:custGeom>
                <a:avLst/>
                <a:gdLst/>
                <a:ahLst/>
                <a:cxnLst/>
                <a:rect l="l" t="t" r="r" b="b"/>
                <a:pathLst>
                  <a:path w="10693" h="16175" extrusionOk="0">
                    <a:moveTo>
                      <a:pt x="1" y="15966"/>
                    </a:moveTo>
                    <a:cubicBezTo>
                      <a:pt x="42" y="15652"/>
                      <a:pt x="21" y="15359"/>
                      <a:pt x="105" y="15129"/>
                    </a:cubicBezTo>
                    <a:cubicBezTo>
                      <a:pt x="461" y="14145"/>
                      <a:pt x="566" y="13141"/>
                      <a:pt x="754" y="12137"/>
                    </a:cubicBezTo>
                    <a:cubicBezTo>
                      <a:pt x="1172" y="10065"/>
                      <a:pt x="1319" y="8015"/>
                      <a:pt x="1591" y="5922"/>
                    </a:cubicBezTo>
                    <a:cubicBezTo>
                      <a:pt x="1758" y="4562"/>
                      <a:pt x="1967" y="3223"/>
                      <a:pt x="2156" y="1863"/>
                    </a:cubicBezTo>
                    <a:cubicBezTo>
                      <a:pt x="2218" y="1424"/>
                      <a:pt x="2218" y="943"/>
                      <a:pt x="2218" y="482"/>
                    </a:cubicBezTo>
                    <a:cubicBezTo>
                      <a:pt x="2218" y="336"/>
                      <a:pt x="2218" y="210"/>
                      <a:pt x="2239" y="85"/>
                    </a:cubicBezTo>
                    <a:cubicBezTo>
                      <a:pt x="2365" y="1"/>
                      <a:pt x="2428" y="85"/>
                      <a:pt x="2490" y="168"/>
                    </a:cubicBezTo>
                    <a:cubicBezTo>
                      <a:pt x="2721" y="336"/>
                      <a:pt x="2888" y="503"/>
                      <a:pt x="3097" y="691"/>
                    </a:cubicBezTo>
                    <a:cubicBezTo>
                      <a:pt x="3160" y="733"/>
                      <a:pt x="3244" y="754"/>
                      <a:pt x="3286" y="838"/>
                    </a:cubicBezTo>
                    <a:cubicBezTo>
                      <a:pt x="3599" y="1235"/>
                      <a:pt x="3934" y="1591"/>
                      <a:pt x="4227" y="1989"/>
                    </a:cubicBezTo>
                    <a:cubicBezTo>
                      <a:pt x="6278" y="4772"/>
                      <a:pt x="8286" y="7596"/>
                      <a:pt x="10274" y="10442"/>
                    </a:cubicBezTo>
                    <a:cubicBezTo>
                      <a:pt x="10400" y="10651"/>
                      <a:pt x="10567" y="10860"/>
                      <a:pt x="10693" y="11070"/>
                    </a:cubicBezTo>
                    <a:cubicBezTo>
                      <a:pt x="10567" y="11153"/>
                      <a:pt x="10462" y="11216"/>
                      <a:pt x="10358" y="11279"/>
                    </a:cubicBezTo>
                    <a:cubicBezTo>
                      <a:pt x="9123" y="11948"/>
                      <a:pt x="7889" y="12639"/>
                      <a:pt x="6654" y="13350"/>
                    </a:cubicBezTo>
                    <a:cubicBezTo>
                      <a:pt x="6236" y="13580"/>
                      <a:pt x="5859" y="13831"/>
                      <a:pt x="5462" y="14124"/>
                    </a:cubicBezTo>
                    <a:cubicBezTo>
                      <a:pt x="4562" y="14773"/>
                      <a:pt x="3599" y="15296"/>
                      <a:pt x="2574" y="15756"/>
                    </a:cubicBezTo>
                    <a:cubicBezTo>
                      <a:pt x="2239" y="15903"/>
                      <a:pt x="1884" y="16028"/>
                      <a:pt x="1507" y="16091"/>
                    </a:cubicBezTo>
                    <a:cubicBezTo>
                      <a:pt x="1151" y="16133"/>
                      <a:pt x="796" y="16175"/>
                      <a:pt x="440" y="16008"/>
                    </a:cubicBezTo>
                    <a:cubicBezTo>
                      <a:pt x="335" y="16008"/>
                      <a:pt x="210" y="16008"/>
                      <a:pt x="1" y="15966"/>
                    </a:cubicBezTo>
                    <a:close/>
                  </a:path>
                </a:pathLst>
              </a:custGeom>
              <a:solidFill>
                <a:srgbClr val="DD394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51" name="Google Shape;551;p21"/>
              <p:cNvSpPr/>
              <p:nvPr/>
            </p:nvSpPr>
            <p:spPr>
              <a:xfrm>
                <a:off x="-196820" y="1497023"/>
                <a:ext cx="501003" cy="250532"/>
              </a:xfrm>
              <a:custGeom>
                <a:avLst/>
                <a:gdLst/>
                <a:ahLst/>
                <a:cxnLst/>
                <a:rect l="l" t="t" r="r" b="b"/>
                <a:pathLst>
                  <a:path w="16112" h="8057" extrusionOk="0">
                    <a:moveTo>
                      <a:pt x="64" y="5608"/>
                    </a:moveTo>
                    <a:cubicBezTo>
                      <a:pt x="22" y="5252"/>
                      <a:pt x="1" y="5001"/>
                      <a:pt x="126" y="4729"/>
                    </a:cubicBezTo>
                    <a:cubicBezTo>
                      <a:pt x="273" y="4750"/>
                      <a:pt x="398" y="4792"/>
                      <a:pt x="524" y="4834"/>
                    </a:cubicBezTo>
                    <a:cubicBezTo>
                      <a:pt x="1173" y="5106"/>
                      <a:pt x="1842" y="5022"/>
                      <a:pt x="2470" y="4792"/>
                    </a:cubicBezTo>
                    <a:cubicBezTo>
                      <a:pt x="3077" y="4562"/>
                      <a:pt x="3683" y="4269"/>
                      <a:pt x="4290" y="3997"/>
                    </a:cubicBezTo>
                    <a:cubicBezTo>
                      <a:pt x="4478" y="3934"/>
                      <a:pt x="4625" y="3830"/>
                      <a:pt x="4792" y="3725"/>
                    </a:cubicBezTo>
                    <a:cubicBezTo>
                      <a:pt x="6320" y="2700"/>
                      <a:pt x="7889" y="1737"/>
                      <a:pt x="9521" y="837"/>
                    </a:cubicBezTo>
                    <a:cubicBezTo>
                      <a:pt x="10044" y="545"/>
                      <a:pt x="10567" y="293"/>
                      <a:pt x="11090" y="1"/>
                    </a:cubicBezTo>
                    <a:cubicBezTo>
                      <a:pt x="11195" y="126"/>
                      <a:pt x="11300" y="231"/>
                      <a:pt x="11383" y="377"/>
                    </a:cubicBezTo>
                    <a:cubicBezTo>
                      <a:pt x="12241" y="1737"/>
                      <a:pt x="13099" y="3097"/>
                      <a:pt x="13936" y="4457"/>
                    </a:cubicBezTo>
                    <a:cubicBezTo>
                      <a:pt x="14647" y="5566"/>
                      <a:pt x="15338" y="6696"/>
                      <a:pt x="16007" y="7826"/>
                    </a:cubicBezTo>
                    <a:cubicBezTo>
                      <a:pt x="16028" y="7868"/>
                      <a:pt x="16112" y="7952"/>
                      <a:pt x="16070" y="8035"/>
                    </a:cubicBezTo>
                    <a:lnTo>
                      <a:pt x="16028" y="8056"/>
                    </a:lnTo>
                    <a:cubicBezTo>
                      <a:pt x="15212" y="8056"/>
                      <a:pt x="14417" y="8056"/>
                      <a:pt x="13601" y="7910"/>
                    </a:cubicBezTo>
                    <a:cubicBezTo>
                      <a:pt x="12911" y="7763"/>
                      <a:pt x="12262" y="7638"/>
                      <a:pt x="11592" y="7533"/>
                    </a:cubicBezTo>
                    <a:cubicBezTo>
                      <a:pt x="10839" y="7428"/>
                      <a:pt x="10065" y="7387"/>
                      <a:pt x="9312" y="7303"/>
                    </a:cubicBezTo>
                    <a:cubicBezTo>
                      <a:pt x="8600" y="7219"/>
                      <a:pt x="7868" y="7136"/>
                      <a:pt x="7178" y="7031"/>
                    </a:cubicBezTo>
                    <a:cubicBezTo>
                      <a:pt x="6864" y="7010"/>
                      <a:pt x="6550" y="6926"/>
                      <a:pt x="6194" y="6926"/>
                    </a:cubicBezTo>
                    <a:cubicBezTo>
                      <a:pt x="5525" y="6926"/>
                      <a:pt x="4834" y="6822"/>
                      <a:pt x="4165" y="6675"/>
                    </a:cubicBezTo>
                    <a:cubicBezTo>
                      <a:pt x="3370" y="6508"/>
                      <a:pt x="2553" y="6299"/>
                      <a:pt x="1779" y="6152"/>
                    </a:cubicBezTo>
                    <a:cubicBezTo>
                      <a:pt x="1214" y="6089"/>
                      <a:pt x="649" y="5817"/>
                      <a:pt x="64" y="5608"/>
                    </a:cubicBezTo>
                    <a:close/>
                  </a:path>
                </a:pathLst>
              </a:custGeom>
              <a:solidFill>
                <a:srgbClr val="FB6A2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52" name="Google Shape;552;p21"/>
              <p:cNvSpPr/>
              <p:nvPr/>
            </p:nvSpPr>
            <p:spPr>
              <a:xfrm>
                <a:off x="-101171" y="1135913"/>
                <a:ext cx="476282" cy="338376"/>
              </a:xfrm>
              <a:custGeom>
                <a:avLst/>
                <a:gdLst/>
                <a:ahLst/>
                <a:cxnLst/>
                <a:rect l="l" t="t" r="r" b="b"/>
                <a:pathLst>
                  <a:path w="15317" h="10882" extrusionOk="0">
                    <a:moveTo>
                      <a:pt x="42" y="1"/>
                    </a:moveTo>
                    <a:cubicBezTo>
                      <a:pt x="126" y="22"/>
                      <a:pt x="168" y="22"/>
                      <a:pt x="252" y="64"/>
                    </a:cubicBezTo>
                    <a:cubicBezTo>
                      <a:pt x="670" y="273"/>
                      <a:pt x="1110" y="482"/>
                      <a:pt x="1507" y="733"/>
                    </a:cubicBezTo>
                    <a:cubicBezTo>
                      <a:pt x="2428" y="1298"/>
                      <a:pt x="3369" y="1821"/>
                      <a:pt x="4353" y="2303"/>
                    </a:cubicBezTo>
                    <a:cubicBezTo>
                      <a:pt x="4959" y="2595"/>
                      <a:pt x="5524" y="2930"/>
                      <a:pt x="6110" y="3244"/>
                    </a:cubicBezTo>
                    <a:cubicBezTo>
                      <a:pt x="6884" y="3663"/>
                      <a:pt x="7680" y="4081"/>
                      <a:pt x="8537" y="4332"/>
                    </a:cubicBezTo>
                    <a:cubicBezTo>
                      <a:pt x="8809" y="4416"/>
                      <a:pt x="9040" y="4562"/>
                      <a:pt x="9270" y="4688"/>
                    </a:cubicBezTo>
                    <a:cubicBezTo>
                      <a:pt x="9688" y="4918"/>
                      <a:pt x="10107" y="5127"/>
                      <a:pt x="10546" y="5295"/>
                    </a:cubicBezTo>
                    <a:cubicBezTo>
                      <a:pt x="10776" y="5357"/>
                      <a:pt x="10985" y="5462"/>
                      <a:pt x="11237" y="5567"/>
                    </a:cubicBezTo>
                    <a:cubicBezTo>
                      <a:pt x="12262" y="6006"/>
                      <a:pt x="13329" y="6341"/>
                      <a:pt x="14459" y="6466"/>
                    </a:cubicBezTo>
                    <a:cubicBezTo>
                      <a:pt x="14982" y="6508"/>
                      <a:pt x="15087" y="6613"/>
                      <a:pt x="15317" y="7178"/>
                    </a:cubicBezTo>
                    <a:lnTo>
                      <a:pt x="15128" y="7345"/>
                    </a:lnTo>
                    <a:cubicBezTo>
                      <a:pt x="15087" y="7408"/>
                      <a:pt x="14982" y="7408"/>
                      <a:pt x="14919" y="7450"/>
                    </a:cubicBezTo>
                    <a:cubicBezTo>
                      <a:pt x="14396" y="7952"/>
                      <a:pt x="13726" y="8182"/>
                      <a:pt x="13099" y="8475"/>
                    </a:cubicBezTo>
                    <a:cubicBezTo>
                      <a:pt x="12618" y="8684"/>
                      <a:pt x="12178" y="8914"/>
                      <a:pt x="11697" y="9145"/>
                    </a:cubicBezTo>
                    <a:cubicBezTo>
                      <a:pt x="11383" y="9312"/>
                      <a:pt x="11069" y="9437"/>
                      <a:pt x="10755" y="9542"/>
                    </a:cubicBezTo>
                    <a:cubicBezTo>
                      <a:pt x="10400" y="9668"/>
                      <a:pt x="10023" y="9856"/>
                      <a:pt x="9688" y="10065"/>
                    </a:cubicBezTo>
                    <a:cubicBezTo>
                      <a:pt x="9249" y="10337"/>
                      <a:pt x="8768" y="10588"/>
                      <a:pt x="8286" y="10881"/>
                    </a:cubicBezTo>
                    <a:cubicBezTo>
                      <a:pt x="8182" y="10777"/>
                      <a:pt x="8077" y="10672"/>
                      <a:pt x="8014" y="10567"/>
                    </a:cubicBezTo>
                    <a:cubicBezTo>
                      <a:pt x="6424" y="8329"/>
                      <a:pt x="4834" y="6048"/>
                      <a:pt x="3223" y="3788"/>
                    </a:cubicBezTo>
                    <a:cubicBezTo>
                      <a:pt x="2679" y="3035"/>
                      <a:pt x="2093" y="2282"/>
                      <a:pt x="1528" y="1570"/>
                    </a:cubicBezTo>
                    <a:cubicBezTo>
                      <a:pt x="1235" y="1194"/>
                      <a:pt x="879" y="901"/>
                      <a:pt x="524" y="545"/>
                    </a:cubicBezTo>
                    <a:cubicBezTo>
                      <a:pt x="377" y="398"/>
                      <a:pt x="189" y="252"/>
                      <a:pt x="1" y="106"/>
                    </a:cubicBezTo>
                    <a:cubicBezTo>
                      <a:pt x="21" y="64"/>
                      <a:pt x="42" y="22"/>
                      <a:pt x="42" y="1"/>
                    </a:cubicBezTo>
                    <a:close/>
                  </a:path>
                </a:pathLst>
              </a:custGeom>
              <a:solidFill>
                <a:srgbClr val="FB6A2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53" name="Google Shape;553;p21"/>
              <p:cNvSpPr/>
              <p:nvPr/>
            </p:nvSpPr>
            <p:spPr>
              <a:xfrm>
                <a:off x="1317828" y="2176270"/>
                <a:ext cx="255725" cy="270713"/>
              </a:xfrm>
              <a:custGeom>
                <a:avLst/>
                <a:gdLst/>
                <a:ahLst/>
                <a:cxnLst/>
                <a:rect l="l" t="t" r="r" b="b"/>
                <a:pathLst>
                  <a:path w="8224" h="8706" extrusionOk="0">
                    <a:moveTo>
                      <a:pt x="8224" y="2951"/>
                    </a:moveTo>
                    <a:cubicBezTo>
                      <a:pt x="8098" y="3223"/>
                      <a:pt x="7994" y="3474"/>
                      <a:pt x="7868" y="3746"/>
                    </a:cubicBezTo>
                    <a:cubicBezTo>
                      <a:pt x="7533" y="4416"/>
                      <a:pt x="7366" y="5148"/>
                      <a:pt x="7282" y="5880"/>
                    </a:cubicBezTo>
                    <a:cubicBezTo>
                      <a:pt x="7261" y="6110"/>
                      <a:pt x="7178" y="6278"/>
                      <a:pt x="7031" y="6424"/>
                    </a:cubicBezTo>
                    <a:cubicBezTo>
                      <a:pt x="6404" y="7094"/>
                      <a:pt x="5671" y="7575"/>
                      <a:pt x="4855" y="7994"/>
                    </a:cubicBezTo>
                    <a:cubicBezTo>
                      <a:pt x="4332" y="8266"/>
                      <a:pt x="3767" y="8412"/>
                      <a:pt x="3244" y="8621"/>
                    </a:cubicBezTo>
                    <a:cubicBezTo>
                      <a:pt x="3056" y="8705"/>
                      <a:pt x="2826" y="8684"/>
                      <a:pt x="2616" y="8684"/>
                    </a:cubicBezTo>
                    <a:cubicBezTo>
                      <a:pt x="2303" y="8684"/>
                      <a:pt x="2010" y="8642"/>
                      <a:pt x="1696" y="8642"/>
                    </a:cubicBezTo>
                    <a:cubicBezTo>
                      <a:pt x="1382" y="8642"/>
                      <a:pt x="1089" y="8517"/>
                      <a:pt x="838" y="8391"/>
                    </a:cubicBezTo>
                    <a:cubicBezTo>
                      <a:pt x="566" y="8266"/>
                      <a:pt x="461" y="7910"/>
                      <a:pt x="587" y="7638"/>
                    </a:cubicBezTo>
                    <a:cubicBezTo>
                      <a:pt x="754" y="7261"/>
                      <a:pt x="880" y="6885"/>
                      <a:pt x="1194" y="6613"/>
                    </a:cubicBezTo>
                    <a:cubicBezTo>
                      <a:pt x="1319" y="6487"/>
                      <a:pt x="1466" y="6320"/>
                      <a:pt x="1570" y="6173"/>
                    </a:cubicBezTo>
                    <a:cubicBezTo>
                      <a:pt x="1717" y="5964"/>
                      <a:pt x="1842" y="5776"/>
                      <a:pt x="2093" y="5671"/>
                    </a:cubicBezTo>
                    <a:cubicBezTo>
                      <a:pt x="2198" y="5629"/>
                      <a:pt x="2261" y="5546"/>
                      <a:pt x="2344" y="5462"/>
                    </a:cubicBezTo>
                    <a:cubicBezTo>
                      <a:pt x="2575" y="5211"/>
                      <a:pt x="2449" y="4834"/>
                      <a:pt x="2135" y="4730"/>
                    </a:cubicBezTo>
                    <a:cubicBezTo>
                      <a:pt x="2031" y="4709"/>
                      <a:pt x="1905" y="4709"/>
                      <a:pt x="1800" y="4709"/>
                    </a:cubicBezTo>
                    <a:cubicBezTo>
                      <a:pt x="1466" y="4688"/>
                      <a:pt x="1110" y="4688"/>
                      <a:pt x="775" y="4646"/>
                    </a:cubicBezTo>
                    <a:cubicBezTo>
                      <a:pt x="587" y="4646"/>
                      <a:pt x="378" y="4625"/>
                      <a:pt x="231" y="4437"/>
                    </a:cubicBezTo>
                    <a:cubicBezTo>
                      <a:pt x="252" y="4186"/>
                      <a:pt x="357" y="3997"/>
                      <a:pt x="650" y="3914"/>
                    </a:cubicBezTo>
                    <a:cubicBezTo>
                      <a:pt x="1068" y="3809"/>
                      <a:pt x="1466" y="3642"/>
                      <a:pt x="1926" y="3662"/>
                    </a:cubicBezTo>
                    <a:cubicBezTo>
                      <a:pt x="2240" y="3662"/>
                      <a:pt x="2554" y="3579"/>
                      <a:pt x="2868" y="3537"/>
                    </a:cubicBezTo>
                    <a:cubicBezTo>
                      <a:pt x="3098" y="3474"/>
                      <a:pt x="3244" y="3286"/>
                      <a:pt x="3244" y="3077"/>
                    </a:cubicBezTo>
                    <a:cubicBezTo>
                      <a:pt x="3244" y="2867"/>
                      <a:pt x="3077" y="2700"/>
                      <a:pt x="2847" y="2658"/>
                    </a:cubicBezTo>
                    <a:cubicBezTo>
                      <a:pt x="2784" y="2658"/>
                      <a:pt x="2742" y="2637"/>
                      <a:pt x="2679" y="2637"/>
                    </a:cubicBezTo>
                    <a:cubicBezTo>
                      <a:pt x="2135" y="2721"/>
                      <a:pt x="1717" y="2407"/>
                      <a:pt x="1277" y="2135"/>
                    </a:cubicBezTo>
                    <a:cubicBezTo>
                      <a:pt x="859" y="1884"/>
                      <a:pt x="482" y="1549"/>
                      <a:pt x="231" y="1089"/>
                    </a:cubicBezTo>
                    <a:cubicBezTo>
                      <a:pt x="64" y="838"/>
                      <a:pt x="1" y="566"/>
                      <a:pt x="1" y="273"/>
                    </a:cubicBezTo>
                    <a:cubicBezTo>
                      <a:pt x="1" y="105"/>
                      <a:pt x="106" y="1"/>
                      <a:pt x="273" y="1"/>
                    </a:cubicBezTo>
                    <a:cubicBezTo>
                      <a:pt x="963" y="22"/>
                      <a:pt x="1633" y="1"/>
                      <a:pt x="2323" y="147"/>
                    </a:cubicBezTo>
                    <a:cubicBezTo>
                      <a:pt x="3056" y="336"/>
                      <a:pt x="3788" y="545"/>
                      <a:pt x="4458" y="859"/>
                    </a:cubicBezTo>
                    <a:cubicBezTo>
                      <a:pt x="4604" y="901"/>
                      <a:pt x="4709" y="963"/>
                      <a:pt x="4834" y="1026"/>
                    </a:cubicBezTo>
                    <a:cubicBezTo>
                      <a:pt x="5797" y="1319"/>
                      <a:pt x="6655" y="1842"/>
                      <a:pt x="7492" y="2365"/>
                    </a:cubicBezTo>
                    <a:cubicBezTo>
                      <a:pt x="7785" y="2533"/>
                      <a:pt x="8015" y="2721"/>
                      <a:pt x="8224" y="2951"/>
                    </a:cubicBezTo>
                    <a:close/>
                  </a:path>
                </a:pathLst>
              </a:custGeom>
              <a:solidFill>
                <a:srgbClr val="FFBF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54" name="Google Shape;554;p21"/>
              <p:cNvSpPr/>
              <p:nvPr/>
            </p:nvSpPr>
            <p:spPr>
              <a:xfrm>
                <a:off x="166901" y="1376653"/>
                <a:ext cx="208212" cy="376747"/>
              </a:xfrm>
              <a:custGeom>
                <a:avLst/>
                <a:gdLst/>
                <a:ahLst/>
                <a:cxnLst/>
                <a:rect l="l" t="t" r="r" b="b"/>
                <a:pathLst>
                  <a:path w="6696" h="12116" extrusionOk="0">
                    <a:moveTo>
                      <a:pt x="6675" y="1"/>
                    </a:moveTo>
                    <a:cubicBezTo>
                      <a:pt x="6675" y="273"/>
                      <a:pt x="6696" y="398"/>
                      <a:pt x="6696" y="524"/>
                    </a:cubicBezTo>
                    <a:cubicBezTo>
                      <a:pt x="6591" y="2679"/>
                      <a:pt x="6507" y="4813"/>
                      <a:pt x="6403" y="6968"/>
                    </a:cubicBezTo>
                    <a:cubicBezTo>
                      <a:pt x="6382" y="7303"/>
                      <a:pt x="6319" y="7638"/>
                      <a:pt x="6277" y="7973"/>
                    </a:cubicBezTo>
                    <a:cubicBezTo>
                      <a:pt x="6256" y="8266"/>
                      <a:pt x="6173" y="8558"/>
                      <a:pt x="6173" y="8851"/>
                    </a:cubicBezTo>
                    <a:cubicBezTo>
                      <a:pt x="6173" y="9416"/>
                      <a:pt x="6047" y="9939"/>
                      <a:pt x="5880" y="10483"/>
                    </a:cubicBezTo>
                    <a:cubicBezTo>
                      <a:pt x="5733" y="10986"/>
                      <a:pt x="5545" y="11467"/>
                      <a:pt x="5482" y="11990"/>
                    </a:cubicBezTo>
                    <a:cubicBezTo>
                      <a:pt x="5482" y="12011"/>
                      <a:pt x="5440" y="12032"/>
                      <a:pt x="5419" y="12115"/>
                    </a:cubicBezTo>
                    <a:cubicBezTo>
                      <a:pt x="5336" y="12053"/>
                      <a:pt x="5252" y="12032"/>
                      <a:pt x="5210" y="11948"/>
                    </a:cubicBezTo>
                    <a:cubicBezTo>
                      <a:pt x="4771" y="11320"/>
                      <a:pt x="4373" y="10672"/>
                      <a:pt x="3934" y="10023"/>
                    </a:cubicBezTo>
                    <a:cubicBezTo>
                      <a:pt x="2950" y="8391"/>
                      <a:pt x="1946" y="6759"/>
                      <a:pt x="963" y="5127"/>
                    </a:cubicBezTo>
                    <a:cubicBezTo>
                      <a:pt x="732" y="4771"/>
                      <a:pt x="502" y="4395"/>
                      <a:pt x="230" y="4039"/>
                    </a:cubicBezTo>
                    <a:lnTo>
                      <a:pt x="0" y="3641"/>
                    </a:lnTo>
                    <a:cubicBezTo>
                      <a:pt x="356" y="3432"/>
                      <a:pt x="732" y="3244"/>
                      <a:pt x="1067" y="3035"/>
                    </a:cubicBezTo>
                    <a:cubicBezTo>
                      <a:pt x="1590" y="2700"/>
                      <a:pt x="2176" y="2407"/>
                      <a:pt x="2741" y="2198"/>
                    </a:cubicBezTo>
                    <a:cubicBezTo>
                      <a:pt x="2929" y="2156"/>
                      <a:pt x="3076" y="2051"/>
                      <a:pt x="3264" y="1967"/>
                    </a:cubicBezTo>
                    <a:cubicBezTo>
                      <a:pt x="3808" y="1675"/>
                      <a:pt x="4394" y="1382"/>
                      <a:pt x="4938" y="1131"/>
                    </a:cubicBezTo>
                    <a:cubicBezTo>
                      <a:pt x="5524" y="838"/>
                      <a:pt x="6110" y="587"/>
                      <a:pt x="6675" y="1"/>
                    </a:cubicBezTo>
                    <a:close/>
                  </a:path>
                </a:pathLst>
              </a:custGeom>
              <a:solidFill>
                <a:srgbClr val="DD394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55" name="Google Shape;555;p21"/>
              <p:cNvSpPr/>
              <p:nvPr/>
            </p:nvSpPr>
            <p:spPr>
              <a:xfrm>
                <a:off x="-148000" y="1806733"/>
                <a:ext cx="485393" cy="599885"/>
              </a:xfrm>
              <a:custGeom>
                <a:avLst/>
                <a:gdLst/>
                <a:ahLst/>
                <a:cxnLst/>
                <a:rect l="l" t="t" r="r" b="b"/>
                <a:pathLst>
                  <a:path w="15610" h="19292" extrusionOk="0">
                    <a:moveTo>
                      <a:pt x="2302" y="19292"/>
                    </a:moveTo>
                    <a:cubicBezTo>
                      <a:pt x="1883" y="18978"/>
                      <a:pt x="1465" y="18727"/>
                      <a:pt x="1151" y="18392"/>
                    </a:cubicBezTo>
                    <a:cubicBezTo>
                      <a:pt x="816" y="18057"/>
                      <a:pt x="335" y="17932"/>
                      <a:pt x="0" y="17534"/>
                    </a:cubicBezTo>
                    <a:cubicBezTo>
                      <a:pt x="439" y="17053"/>
                      <a:pt x="921" y="16718"/>
                      <a:pt x="1423" y="16425"/>
                    </a:cubicBezTo>
                    <a:cubicBezTo>
                      <a:pt x="2846" y="15588"/>
                      <a:pt x="4289" y="14709"/>
                      <a:pt x="5775" y="13956"/>
                    </a:cubicBezTo>
                    <a:cubicBezTo>
                      <a:pt x="6905" y="13370"/>
                      <a:pt x="8014" y="12701"/>
                      <a:pt x="9123" y="12115"/>
                    </a:cubicBezTo>
                    <a:cubicBezTo>
                      <a:pt x="9855" y="11717"/>
                      <a:pt x="10483" y="11236"/>
                      <a:pt x="11006" y="10567"/>
                    </a:cubicBezTo>
                    <a:cubicBezTo>
                      <a:pt x="11111" y="10441"/>
                      <a:pt x="11215" y="10295"/>
                      <a:pt x="11362" y="10190"/>
                    </a:cubicBezTo>
                    <a:cubicBezTo>
                      <a:pt x="11696" y="9918"/>
                      <a:pt x="11885" y="9520"/>
                      <a:pt x="12052" y="9165"/>
                    </a:cubicBezTo>
                    <a:cubicBezTo>
                      <a:pt x="12450" y="8349"/>
                      <a:pt x="12554" y="7491"/>
                      <a:pt x="12659" y="6591"/>
                    </a:cubicBezTo>
                    <a:cubicBezTo>
                      <a:pt x="12680" y="6319"/>
                      <a:pt x="12743" y="6026"/>
                      <a:pt x="12784" y="5754"/>
                    </a:cubicBezTo>
                    <a:lnTo>
                      <a:pt x="12868" y="5378"/>
                    </a:lnTo>
                    <a:cubicBezTo>
                      <a:pt x="12889" y="4896"/>
                      <a:pt x="13077" y="4478"/>
                      <a:pt x="13391" y="4143"/>
                    </a:cubicBezTo>
                    <a:cubicBezTo>
                      <a:pt x="13454" y="4080"/>
                      <a:pt x="13517" y="4038"/>
                      <a:pt x="13517" y="3955"/>
                    </a:cubicBezTo>
                    <a:cubicBezTo>
                      <a:pt x="13663" y="3557"/>
                      <a:pt x="13935" y="3285"/>
                      <a:pt x="14207" y="2971"/>
                    </a:cubicBezTo>
                    <a:cubicBezTo>
                      <a:pt x="14396" y="2720"/>
                      <a:pt x="14521" y="2490"/>
                      <a:pt x="14626" y="2197"/>
                    </a:cubicBezTo>
                    <a:cubicBezTo>
                      <a:pt x="14835" y="1569"/>
                      <a:pt x="15044" y="942"/>
                      <a:pt x="15274" y="293"/>
                    </a:cubicBezTo>
                    <a:cubicBezTo>
                      <a:pt x="15295" y="209"/>
                      <a:pt x="15379" y="147"/>
                      <a:pt x="15463" y="0"/>
                    </a:cubicBezTo>
                    <a:cubicBezTo>
                      <a:pt x="15504" y="189"/>
                      <a:pt x="15588" y="314"/>
                      <a:pt x="15588" y="419"/>
                    </a:cubicBezTo>
                    <a:cubicBezTo>
                      <a:pt x="15588" y="691"/>
                      <a:pt x="15609" y="984"/>
                      <a:pt x="15567" y="1235"/>
                    </a:cubicBezTo>
                    <a:cubicBezTo>
                      <a:pt x="15504" y="1569"/>
                      <a:pt x="15400" y="1925"/>
                      <a:pt x="15274" y="2197"/>
                    </a:cubicBezTo>
                    <a:cubicBezTo>
                      <a:pt x="14940" y="2929"/>
                      <a:pt x="14605" y="3641"/>
                      <a:pt x="14333" y="4394"/>
                    </a:cubicBezTo>
                    <a:cubicBezTo>
                      <a:pt x="14312" y="4478"/>
                      <a:pt x="14249" y="4541"/>
                      <a:pt x="14249" y="4603"/>
                    </a:cubicBezTo>
                    <a:cubicBezTo>
                      <a:pt x="14249" y="4896"/>
                      <a:pt x="14124" y="5168"/>
                      <a:pt x="14040" y="5440"/>
                    </a:cubicBezTo>
                    <a:cubicBezTo>
                      <a:pt x="13935" y="5754"/>
                      <a:pt x="13789" y="6068"/>
                      <a:pt x="13810" y="6445"/>
                    </a:cubicBezTo>
                    <a:cubicBezTo>
                      <a:pt x="13810" y="6466"/>
                      <a:pt x="13810" y="6528"/>
                      <a:pt x="13789" y="6549"/>
                    </a:cubicBezTo>
                    <a:cubicBezTo>
                      <a:pt x="13580" y="6947"/>
                      <a:pt x="13580" y="7365"/>
                      <a:pt x="13580" y="7784"/>
                    </a:cubicBezTo>
                    <a:cubicBezTo>
                      <a:pt x="13580" y="8244"/>
                      <a:pt x="13412" y="8683"/>
                      <a:pt x="13287" y="9102"/>
                    </a:cubicBezTo>
                    <a:cubicBezTo>
                      <a:pt x="13161" y="9479"/>
                      <a:pt x="13077" y="9876"/>
                      <a:pt x="12952" y="10253"/>
                    </a:cubicBezTo>
                    <a:cubicBezTo>
                      <a:pt x="12910" y="10336"/>
                      <a:pt x="12889" y="10441"/>
                      <a:pt x="12868" y="10525"/>
                    </a:cubicBezTo>
                    <a:cubicBezTo>
                      <a:pt x="12491" y="11132"/>
                      <a:pt x="12219" y="11780"/>
                      <a:pt x="11759" y="12324"/>
                    </a:cubicBezTo>
                    <a:cubicBezTo>
                      <a:pt x="11299" y="12910"/>
                      <a:pt x="10776" y="13454"/>
                      <a:pt x="10022" y="13663"/>
                    </a:cubicBezTo>
                    <a:cubicBezTo>
                      <a:pt x="9918" y="13684"/>
                      <a:pt x="9813" y="13747"/>
                      <a:pt x="9709" y="13810"/>
                    </a:cubicBezTo>
                    <a:cubicBezTo>
                      <a:pt x="9499" y="13977"/>
                      <a:pt x="9290" y="14061"/>
                      <a:pt x="9018" y="14124"/>
                    </a:cubicBezTo>
                    <a:cubicBezTo>
                      <a:pt x="8788" y="14186"/>
                      <a:pt x="8558" y="14312"/>
                      <a:pt x="8390" y="14500"/>
                    </a:cubicBezTo>
                    <a:cubicBezTo>
                      <a:pt x="8056" y="14856"/>
                      <a:pt x="7637" y="15065"/>
                      <a:pt x="7240" y="15337"/>
                    </a:cubicBezTo>
                    <a:cubicBezTo>
                      <a:pt x="7177" y="15379"/>
                      <a:pt x="7072" y="15421"/>
                      <a:pt x="7009" y="15463"/>
                    </a:cubicBezTo>
                    <a:cubicBezTo>
                      <a:pt x="6591" y="15902"/>
                      <a:pt x="6068" y="16216"/>
                      <a:pt x="5566" y="16593"/>
                    </a:cubicBezTo>
                    <a:cubicBezTo>
                      <a:pt x="5022" y="17032"/>
                      <a:pt x="4499" y="17513"/>
                      <a:pt x="3955" y="17932"/>
                    </a:cubicBezTo>
                    <a:cubicBezTo>
                      <a:pt x="3411" y="18308"/>
                      <a:pt x="2929" y="18790"/>
                      <a:pt x="2406" y="19208"/>
                    </a:cubicBezTo>
                    <a:cubicBezTo>
                      <a:pt x="2406" y="19229"/>
                      <a:pt x="2364" y="19250"/>
                      <a:pt x="2302" y="19292"/>
                    </a:cubicBezTo>
                    <a:close/>
                  </a:path>
                </a:pathLst>
              </a:custGeom>
              <a:solidFill>
                <a:srgbClr val="FFBF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56" name="Google Shape;556;p21"/>
              <p:cNvSpPr/>
              <p:nvPr/>
            </p:nvSpPr>
            <p:spPr>
              <a:xfrm>
                <a:off x="-490887" y="1897811"/>
                <a:ext cx="582316" cy="326653"/>
              </a:xfrm>
              <a:custGeom>
                <a:avLst/>
                <a:gdLst/>
                <a:ahLst/>
                <a:cxnLst/>
                <a:rect l="l" t="t" r="r" b="b"/>
                <a:pathLst>
                  <a:path w="18727" h="10505" extrusionOk="0">
                    <a:moveTo>
                      <a:pt x="18727" y="314"/>
                    </a:moveTo>
                    <a:cubicBezTo>
                      <a:pt x="18643" y="356"/>
                      <a:pt x="18560" y="398"/>
                      <a:pt x="18476" y="398"/>
                    </a:cubicBezTo>
                    <a:cubicBezTo>
                      <a:pt x="17848" y="482"/>
                      <a:pt x="17262" y="586"/>
                      <a:pt x="16635" y="586"/>
                    </a:cubicBezTo>
                    <a:cubicBezTo>
                      <a:pt x="15840" y="586"/>
                      <a:pt x="15086" y="796"/>
                      <a:pt x="14396" y="1151"/>
                    </a:cubicBezTo>
                    <a:cubicBezTo>
                      <a:pt x="14061" y="1340"/>
                      <a:pt x="13915" y="1570"/>
                      <a:pt x="13873" y="1988"/>
                    </a:cubicBezTo>
                    <a:cubicBezTo>
                      <a:pt x="13852" y="2511"/>
                      <a:pt x="13852" y="3013"/>
                      <a:pt x="14040" y="3516"/>
                    </a:cubicBezTo>
                    <a:cubicBezTo>
                      <a:pt x="14228" y="3976"/>
                      <a:pt x="14082" y="4499"/>
                      <a:pt x="14082" y="5001"/>
                    </a:cubicBezTo>
                    <a:lnTo>
                      <a:pt x="14082" y="5043"/>
                    </a:lnTo>
                    <a:cubicBezTo>
                      <a:pt x="13726" y="5608"/>
                      <a:pt x="13538" y="6278"/>
                      <a:pt x="12931" y="6654"/>
                    </a:cubicBezTo>
                    <a:cubicBezTo>
                      <a:pt x="12513" y="6947"/>
                      <a:pt x="12094" y="7219"/>
                      <a:pt x="11655" y="7512"/>
                    </a:cubicBezTo>
                    <a:cubicBezTo>
                      <a:pt x="10881" y="8014"/>
                      <a:pt x="10086" y="8454"/>
                      <a:pt x="9249" y="8767"/>
                    </a:cubicBezTo>
                    <a:cubicBezTo>
                      <a:pt x="8119" y="9186"/>
                      <a:pt x="7010" y="9709"/>
                      <a:pt x="5817" y="10002"/>
                    </a:cubicBezTo>
                    <a:cubicBezTo>
                      <a:pt x="4959" y="10211"/>
                      <a:pt x="4101" y="10420"/>
                      <a:pt x="3202" y="10462"/>
                    </a:cubicBezTo>
                    <a:cubicBezTo>
                      <a:pt x="2553" y="10504"/>
                      <a:pt x="1883" y="10462"/>
                      <a:pt x="1214" y="10400"/>
                    </a:cubicBezTo>
                    <a:cubicBezTo>
                      <a:pt x="837" y="10337"/>
                      <a:pt x="440" y="10148"/>
                      <a:pt x="0" y="10023"/>
                    </a:cubicBezTo>
                    <a:cubicBezTo>
                      <a:pt x="21" y="9918"/>
                      <a:pt x="42" y="9835"/>
                      <a:pt x="63" y="9793"/>
                    </a:cubicBezTo>
                    <a:cubicBezTo>
                      <a:pt x="461" y="9312"/>
                      <a:pt x="858" y="8872"/>
                      <a:pt x="1193" y="8370"/>
                    </a:cubicBezTo>
                    <a:cubicBezTo>
                      <a:pt x="1298" y="8223"/>
                      <a:pt x="1528" y="8140"/>
                      <a:pt x="1716" y="8014"/>
                    </a:cubicBezTo>
                    <a:cubicBezTo>
                      <a:pt x="1946" y="8223"/>
                      <a:pt x="2239" y="8244"/>
                      <a:pt x="2532" y="8265"/>
                    </a:cubicBezTo>
                    <a:cubicBezTo>
                      <a:pt x="3181" y="8307"/>
                      <a:pt x="3808" y="8328"/>
                      <a:pt x="4457" y="8370"/>
                    </a:cubicBezTo>
                    <a:cubicBezTo>
                      <a:pt x="4708" y="8370"/>
                      <a:pt x="4917" y="8349"/>
                      <a:pt x="5148" y="8307"/>
                    </a:cubicBezTo>
                    <a:cubicBezTo>
                      <a:pt x="5817" y="8098"/>
                      <a:pt x="6508" y="7931"/>
                      <a:pt x="7156" y="7721"/>
                    </a:cubicBezTo>
                    <a:cubicBezTo>
                      <a:pt x="7365" y="7679"/>
                      <a:pt x="7554" y="7596"/>
                      <a:pt x="7763" y="7512"/>
                    </a:cubicBezTo>
                    <a:cubicBezTo>
                      <a:pt x="7868" y="7491"/>
                      <a:pt x="7972" y="7407"/>
                      <a:pt x="8077" y="7407"/>
                    </a:cubicBezTo>
                    <a:cubicBezTo>
                      <a:pt x="8621" y="7366"/>
                      <a:pt x="9123" y="7073"/>
                      <a:pt x="9625" y="6843"/>
                    </a:cubicBezTo>
                    <a:cubicBezTo>
                      <a:pt x="10106" y="6633"/>
                      <a:pt x="10588" y="6319"/>
                      <a:pt x="11006" y="5943"/>
                    </a:cubicBezTo>
                    <a:cubicBezTo>
                      <a:pt x="11194" y="5796"/>
                      <a:pt x="11404" y="5629"/>
                      <a:pt x="11571" y="5503"/>
                    </a:cubicBezTo>
                    <a:cubicBezTo>
                      <a:pt x="11948" y="5231"/>
                      <a:pt x="12199" y="4876"/>
                      <a:pt x="12345" y="4394"/>
                    </a:cubicBezTo>
                    <a:cubicBezTo>
                      <a:pt x="12492" y="3913"/>
                      <a:pt x="12513" y="3390"/>
                      <a:pt x="12554" y="2888"/>
                    </a:cubicBezTo>
                    <a:cubicBezTo>
                      <a:pt x="12554" y="2762"/>
                      <a:pt x="12596" y="2616"/>
                      <a:pt x="12617" y="2490"/>
                    </a:cubicBezTo>
                    <a:cubicBezTo>
                      <a:pt x="12659" y="2365"/>
                      <a:pt x="12722" y="2239"/>
                      <a:pt x="12764" y="2093"/>
                    </a:cubicBezTo>
                    <a:cubicBezTo>
                      <a:pt x="12785" y="1674"/>
                      <a:pt x="13036" y="1340"/>
                      <a:pt x="13245" y="1026"/>
                    </a:cubicBezTo>
                    <a:cubicBezTo>
                      <a:pt x="13350" y="879"/>
                      <a:pt x="13559" y="733"/>
                      <a:pt x="13726" y="628"/>
                    </a:cubicBezTo>
                    <a:cubicBezTo>
                      <a:pt x="14061" y="461"/>
                      <a:pt x="14354" y="189"/>
                      <a:pt x="14710" y="105"/>
                    </a:cubicBezTo>
                    <a:cubicBezTo>
                      <a:pt x="14877" y="84"/>
                      <a:pt x="15065" y="0"/>
                      <a:pt x="15212" y="0"/>
                    </a:cubicBezTo>
                    <a:cubicBezTo>
                      <a:pt x="16342" y="63"/>
                      <a:pt x="17430" y="105"/>
                      <a:pt x="18560" y="168"/>
                    </a:cubicBezTo>
                    <a:cubicBezTo>
                      <a:pt x="18622" y="168"/>
                      <a:pt x="18664" y="189"/>
                      <a:pt x="18727" y="210"/>
                    </a:cubicBezTo>
                    <a:close/>
                  </a:path>
                </a:pathLst>
              </a:custGeom>
              <a:solidFill>
                <a:srgbClr val="FFBF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57" name="Google Shape;557;p21"/>
              <p:cNvSpPr/>
              <p:nvPr/>
            </p:nvSpPr>
            <p:spPr>
              <a:xfrm>
                <a:off x="1705616" y="2664902"/>
                <a:ext cx="113901" cy="143814"/>
              </a:xfrm>
              <a:custGeom>
                <a:avLst/>
                <a:gdLst/>
                <a:ahLst/>
                <a:cxnLst/>
                <a:rect l="l" t="t" r="r" b="b"/>
                <a:pathLst>
                  <a:path w="3663" h="4625" extrusionOk="0">
                    <a:moveTo>
                      <a:pt x="3578" y="4394"/>
                    </a:moveTo>
                    <a:cubicBezTo>
                      <a:pt x="3265" y="4604"/>
                      <a:pt x="2972" y="4625"/>
                      <a:pt x="2721" y="4583"/>
                    </a:cubicBezTo>
                    <a:cubicBezTo>
                      <a:pt x="2281" y="4520"/>
                      <a:pt x="1800" y="4457"/>
                      <a:pt x="1381" y="4353"/>
                    </a:cubicBezTo>
                    <a:cubicBezTo>
                      <a:pt x="837" y="4206"/>
                      <a:pt x="461" y="3850"/>
                      <a:pt x="314" y="3265"/>
                    </a:cubicBezTo>
                    <a:cubicBezTo>
                      <a:pt x="0" y="2260"/>
                      <a:pt x="105" y="1319"/>
                      <a:pt x="607" y="398"/>
                    </a:cubicBezTo>
                    <a:cubicBezTo>
                      <a:pt x="754" y="126"/>
                      <a:pt x="984" y="63"/>
                      <a:pt x="1277" y="21"/>
                    </a:cubicBezTo>
                    <a:cubicBezTo>
                      <a:pt x="1591" y="0"/>
                      <a:pt x="1884" y="21"/>
                      <a:pt x="2197" y="21"/>
                    </a:cubicBezTo>
                    <a:cubicBezTo>
                      <a:pt x="2386" y="21"/>
                      <a:pt x="2553" y="63"/>
                      <a:pt x="2804" y="63"/>
                    </a:cubicBezTo>
                    <a:cubicBezTo>
                      <a:pt x="2825" y="168"/>
                      <a:pt x="2846" y="231"/>
                      <a:pt x="2846" y="314"/>
                    </a:cubicBezTo>
                    <a:cubicBezTo>
                      <a:pt x="2825" y="649"/>
                      <a:pt x="2867" y="963"/>
                      <a:pt x="2930" y="1277"/>
                    </a:cubicBezTo>
                    <a:lnTo>
                      <a:pt x="3390" y="3244"/>
                    </a:lnTo>
                    <a:cubicBezTo>
                      <a:pt x="3453" y="3474"/>
                      <a:pt x="3662" y="3746"/>
                      <a:pt x="3453" y="3997"/>
                    </a:cubicBezTo>
                    <a:cubicBezTo>
                      <a:pt x="3453" y="4143"/>
                      <a:pt x="3495" y="4269"/>
                      <a:pt x="3578" y="439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58" name="Google Shape;558;p21"/>
              <p:cNvSpPr/>
              <p:nvPr/>
            </p:nvSpPr>
            <p:spPr>
              <a:xfrm>
                <a:off x="1503280" y="3543252"/>
                <a:ext cx="59236" cy="149660"/>
              </a:xfrm>
              <a:custGeom>
                <a:avLst/>
                <a:gdLst/>
                <a:ahLst/>
                <a:cxnLst/>
                <a:rect l="l" t="t" r="r" b="b"/>
                <a:pathLst>
                  <a:path w="1905" h="4813" extrusionOk="0">
                    <a:moveTo>
                      <a:pt x="335" y="1256"/>
                    </a:moveTo>
                    <a:cubicBezTo>
                      <a:pt x="523" y="1235"/>
                      <a:pt x="649" y="1235"/>
                      <a:pt x="795" y="1214"/>
                    </a:cubicBezTo>
                    <a:cubicBezTo>
                      <a:pt x="963" y="837"/>
                      <a:pt x="795" y="482"/>
                      <a:pt x="963" y="126"/>
                    </a:cubicBezTo>
                    <a:cubicBezTo>
                      <a:pt x="1402" y="0"/>
                      <a:pt x="1402" y="0"/>
                      <a:pt x="1841" y="314"/>
                    </a:cubicBezTo>
                    <a:cubicBezTo>
                      <a:pt x="1862" y="670"/>
                      <a:pt x="1904" y="1109"/>
                      <a:pt x="1737" y="1465"/>
                    </a:cubicBezTo>
                    <a:cubicBezTo>
                      <a:pt x="1674" y="1695"/>
                      <a:pt x="1611" y="1925"/>
                      <a:pt x="1611" y="2197"/>
                    </a:cubicBezTo>
                    <a:cubicBezTo>
                      <a:pt x="1590" y="2888"/>
                      <a:pt x="1402" y="3495"/>
                      <a:pt x="1151" y="4122"/>
                    </a:cubicBezTo>
                    <a:cubicBezTo>
                      <a:pt x="1005" y="4436"/>
                      <a:pt x="774" y="4645"/>
                      <a:pt x="481" y="4813"/>
                    </a:cubicBezTo>
                    <a:cubicBezTo>
                      <a:pt x="147" y="4604"/>
                      <a:pt x="0" y="4311"/>
                      <a:pt x="21" y="3892"/>
                    </a:cubicBezTo>
                    <a:cubicBezTo>
                      <a:pt x="63" y="3327"/>
                      <a:pt x="63" y="2741"/>
                      <a:pt x="105" y="2176"/>
                    </a:cubicBezTo>
                    <a:cubicBezTo>
                      <a:pt x="105" y="2009"/>
                      <a:pt x="126" y="1863"/>
                      <a:pt x="147" y="1716"/>
                    </a:cubicBezTo>
                    <a:cubicBezTo>
                      <a:pt x="168" y="1591"/>
                      <a:pt x="251" y="1444"/>
                      <a:pt x="335" y="1256"/>
                    </a:cubicBezTo>
                    <a:close/>
                  </a:path>
                </a:pathLst>
              </a:custGeom>
              <a:solidFill>
                <a:srgbClr val="FB88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59" name="Google Shape;559;p21"/>
              <p:cNvSpPr/>
              <p:nvPr/>
            </p:nvSpPr>
            <p:spPr>
              <a:xfrm>
                <a:off x="2311351" y="3784614"/>
                <a:ext cx="136010" cy="60542"/>
              </a:xfrm>
              <a:custGeom>
                <a:avLst/>
                <a:gdLst/>
                <a:ahLst/>
                <a:cxnLst/>
                <a:rect l="l" t="t" r="r" b="b"/>
                <a:pathLst>
                  <a:path w="4374" h="1947" extrusionOk="0">
                    <a:moveTo>
                      <a:pt x="0" y="1194"/>
                    </a:moveTo>
                    <a:cubicBezTo>
                      <a:pt x="503" y="984"/>
                      <a:pt x="963" y="817"/>
                      <a:pt x="1423" y="608"/>
                    </a:cubicBezTo>
                    <a:cubicBezTo>
                      <a:pt x="1758" y="482"/>
                      <a:pt x="2072" y="357"/>
                      <a:pt x="2427" y="315"/>
                    </a:cubicBezTo>
                    <a:cubicBezTo>
                      <a:pt x="2846" y="294"/>
                      <a:pt x="3243" y="189"/>
                      <a:pt x="3662" y="85"/>
                    </a:cubicBezTo>
                    <a:cubicBezTo>
                      <a:pt x="3850" y="43"/>
                      <a:pt x="4060" y="1"/>
                      <a:pt x="4206" y="147"/>
                    </a:cubicBezTo>
                    <a:cubicBezTo>
                      <a:pt x="4373" y="294"/>
                      <a:pt x="4290" y="503"/>
                      <a:pt x="4248" y="691"/>
                    </a:cubicBezTo>
                    <a:cubicBezTo>
                      <a:pt x="4101" y="1110"/>
                      <a:pt x="3788" y="1340"/>
                      <a:pt x="3432" y="1528"/>
                    </a:cubicBezTo>
                    <a:cubicBezTo>
                      <a:pt x="2637" y="1947"/>
                      <a:pt x="1779" y="1926"/>
                      <a:pt x="942" y="1821"/>
                    </a:cubicBezTo>
                    <a:cubicBezTo>
                      <a:pt x="733" y="1779"/>
                      <a:pt x="523" y="1675"/>
                      <a:pt x="314" y="1570"/>
                    </a:cubicBezTo>
                    <a:cubicBezTo>
                      <a:pt x="105" y="1528"/>
                      <a:pt x="63" y="1403"/>
                      <a:pt x="0" y="1194"/>
                    </a:cubicBezTo>
                    <a:close/>
                  </a:path>
                </a:pathLst>
              </a:custGeom>
              <a:solidFill>
                <a:srgbClr val="FB88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60" name="Google Shape;560;p21"/>
              <p:cNvSpPr/>
              <p:nvPr/>
            </p:nvSpPr>
            <p:spPr>
              <a:xfrm>
                <a:off x="2460981" y="2394248"/>
                <a:ext cx="70306" cy="102178"/>
              </a:xfrm>
              <a:custGeom>
                <a:avLst/>
                <a:gdLst/>
                <a:ahLst/>
                <a:cxnLst/>
                <a:rect l="l" t="t" r="r" b="b"/>
                <a:pathLst>
                  <a:path w="2261" h="3286" extrusionOk="0">
                    <a:moveTo>
                      <a:pt x="1235" y="3285"/>
                    </a:moveTo>
                    <a:cubicBezTo>
                      <a:pt x="1152" y="2950"/>
                      <a:pt x="1068" y="2637"/>
                      <a:pt x="1026" y="2323"/>
                    </a:cubicBezTo>
                    <a:cubicBezTo>
                      <a:pt x="963" y="1904"/>
                      <a:pt x="817" y="1569"/>
                      <a:pt x="587" y="1235"/>
                    </a:cubicBezTo>
                    <a:cubicBezTo>
                      <a:pt x="419" y="984"/>
                      <a:pt x="273" y="753"/>
                      <a:pt x="105" y="502"/>
                    </a:cubicBezTo>
                    <a:cubicBezTo>
                      <a:pt x="1" y="335"/>
                      <a:pt x="84" y="189"/>
                      <a:pt x="231" y="126"/>
                    </a:cubicBezTo>
                    <a:cubicBezTo>
                      <a:pt x="377" y="84"/>
                      <a:pt x="503" y="42"/>
                      <a:pt x="628" y="21"/>
                    </a:cubicBezTo>
                    <a:cubicBezTo>
                      <a:pt x="817" y="0"/>
                      <a:pt x="963" y="0"/>
                      <a:pt x="1110" y="147"/>
                    </a:cubicBezTo>
                    <a:cubicBezTo>
                      <a:pt x="1214" y="293"/>
                      <a:pt x="1361" y="293"/>
                      <a:pt x="1486" y="189"/>
                    </a:cubicBezTo>
                    <a:cubicBezTo>
                      <a:pt x="1549" y="147"/>
                      <a:pt x="1570" y="105"/>
                      <a:pt x="1633" y="84"/>
                    </a:cubicBezTo>
                    <a:cubicBezTo>
                      <a:pt x="1737" y="42"/>
                      <a:pt x="1863" y="42"/>
                      <a:pt x="1947" y="147"/>
                    </a:cubicBezTo>
                    <a:cubicBezTo>
                      <a:pt x="2072" y="335"/>
                      <a:pt x="2219" y="523"/>
                      <a:pt x="2219" y="774"/>
                    </a:cubicBezTo>
                    <a:cubicBezTo>
                      <a:pt x="2219" y="1465"/>
                      <a:pt x="2261" y="2113"/>
                      <a:pt x="1947" y="2741"/>
                    </a:cubicBezTo>
                    <a:cubicBezTo>
                      <a:pt x="1842" y="2950"/>
                      <a:pt x="1675" y="3139"/>
                      <a:pt x="1486" y="3243"/>
                    </a:cubicBezTo>
                    <a:cubicBezTo>
                      <a:pt x="1444" y="3285"/>
                      <a:pt x="1340" y="3264"/>
                      <a:pt x="1235" y="328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61" name="Google Shape;561;p21"/>
              <p:cNvSpPr/>
              <p:nvPr/>
            </p:nvSpPr>
            <p:spPr>
              <a:xfrm>
                <a:off x="1568984" y="2260196"/>
                <a:ext cx="76152" cy="133429"/>
              </a:xfrm>
              <a:custGeom>
                <a:avLst/>
                <a:gdLst/>
                <a:ahLst/>
                <a:cxnLst/>
                <a:rect l="l" t="t" r="r" b="b"/>
                <a:pathLst>
                  <a:path w="2449" h="4291" extrusionOk="0">
                    <a:moveTo>
                      <a:pt x="84" y="2972"/>
                    </a:moveTo>
                    <a:cubicBezTo>
                      <a:pt x="168" y="2051"/>
                      <a:pt x="503" y="1235"/>
                      <a:pt x="1026" y="524"/>
                    </a:cubicBezTo>
                    <a:cubicBezTo>
                      <a:pt x="1151" y="336"/>
                      <a:pt x="1277" y="210"/>
                      <a:pt x="1507" y="147"/>
                    </a:cubicBezTo>
                    <a:cubicBezTo>
                      <a:pt x="1674" y="126"/>
                      <a:pt x="1821" y="43"/>
                      <a:pt x="2009" y="1"/>
                    </a:cubicBezTo>
                    <a:cubicBezTo>
                      <a:pt x="2114" y="43"/>
                      <a:pt x="2218" y="126"/>
                      <a:pt x="2302" y="210"/>
                    </a:cubicBezTo>
                    <a:cubicBezTo>
                      <a:pt x="2428" y="357"/>
                      <a:pt x="2449" y="524"/>
                      <a:pt x="2302" y="650"/>
                    </a:cubicBezTo>
                    <a:cubicBezTo>
                      <a:pt x="1716" y="1110"/>
                      <a:pt x="1507" y="1800"/>
                      <a:pt x="1193" y="2428"/>
                    </a:cubicBezTo>
                    <a:cubicBezTo>
                      <a:pt x="1172" y="2512"/>
                      <a:pt x="1130" y="2554"/>
                      <a:pt x="1089" y="2637"/>
                    </a:cubicBezTo>
                    <a:cubicBezTo>
                      <a:pt x="858" y="3098"/>
                      <a:pt x="607" y="3579"/>
                      <a:pt x="628" y="4123"/>
                    </a:cubicBezTo>
                    <a:cubicBezTo>
                      <a:pt x="419" y="4290"/>
                      <a:pt x="231" y="4186"/>
                      <a:pt x="105" y="4144"/>
                    </a:cubicBezTo>
                    <a:cubicBezTo>
                      <a:pt x="0" y="3935"/>
                      <a:pt x="84" y="3809"/>
                      <a:pt x="168" y="3704"/>
                    </a:cubicBezTo>
                    <a:cubicBezTo>
                      <a:pt x="398" y="3391"/>
                      <a:pt x="398" y="3370"/>
                      <a:pt x="84" y="2972"/>
                    </a:cubicBezTo>
                    <a:close/>
                  </a:path>
                </a:pathLst>
              </a:custGeom>
              <a:solidFill>
                <a:srgbClr val="2AA1B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62" name="Google Shape;562;p21"/>
              <p:cNvSpPr/>
              <p:nvPr/>
            </p:nvSpPr>
            <p:spPr>
              <a:xfrm>
                <a:off x="2240423" y="2895878"/>
                <a:ext cx="42320" cy="33209"/>
              </a:xfrm>
              <a:custGeom>
                <a:avLst/>
                <a:gdLst/>
                <a:ahLst/>
                <a:cxnLst/>
                <a:rect l="l" t="t" r="r" b="b"/>
                <a:pathLst>
                  <a:path w="1361" h="1068" extrusionOk="0">
                    <a:moveTo>
                      <a:pt x="1298" y="0"/>
                    </a:moveTo>
                    <a:cubicBezTo>
                      <a:pt x="1361" y="210"/>
                      <a:pt x="1298" y="335"/>
                      <a:pt x="1193" y="440"/>
                    </a:cubicBezTo>
                    <a:cubicBezTo>
                      <a:pt x="984" y="649"/>
                      <a:pt x="900" y="1046"/>
                      <a:pt x="482" y="1067"/>
                    </a:cubicBezTo>
                    <a:cubicBezTo>
                      <a:pt x="315" y="858"/>
                      <a:pt x="189" y="649"/>
                      <a:pt x="1" y="419"/>
                    </a:cubicBezTo>
                    <a:cubicBezTo>
                      <a:pt x="419" y="210"/>
                      <a:pt x="879" y="126"/>
                      <a:pt x="129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63" name="Google Shape;563;p21"/>
              <p:cNvSpPr/>
              <p:nvPr/>
            </p:nvSpPr>
            <p:spPr>
              <a:xfrm>
                <a:off x="2180565" y="2670748"/>
                <a:ext cx="181564" cy="121053"/>
              </a:xfrm>
              <a:custGeom>
                <a:avLst/>
                <a:gdLst/>
                <a:ahLst/>
                <a:cxnLst/>
                <a:rect l="l" t="t" r="r" b="b"/>
                <a:pathLst>
                  <a:path w="5839" h="3893" extrusionOk="0">
                    <a:moveTo>
                      <a:pt x="43" y="524"/>
                    </a:moveTo>
                    <a:cubicBezTo>
                      <a:pt x="231" y="524"/>
                      <a:pt x="419" y="545"/>
                      <a:pt x="566" y="545"/>
                    </a:cubicBezTo>
                    <a:cubicBezTo>
                      <a:pt x="1026" y="566"/>
                      <a:pt x="1486" y="608"/>
                      <a:pt x="1926" y="628"/>
                    </a:cubicBezTo>
                    <a:cubicBezTo>
                      <a:pt x="2177" y="649"/>
                      <a:pt x="2428" y="628"/>
                      <a:pt x="2658" y="545"/>
                    </a:cubicBezTo>
                    <a:cubicBezTo>
                      <a:pt x="2867" y="503"/>
                      <a:pt x="3118" y="461"/>
                      <a:pt x="3348" y="440"/>
                    </a:cubicBezTo>
                    <a:cubicBezTo>
                      <a:pt x="3892" y="398"/>
                      <a:pt x="4416" y="252"/>
                      <a:pt x="4960" y="126"/>
                    </a:cubicBezTo>
                    <a:cubicBezTo>
                      <a:pt x="5232" y="84"/>
                      <a:pt x="5483" y="43"/>
                      <a:pt x="5755" y="1"/>
                    </a:cubicBezTo>
                    <a:cubicBezTo>
                      <a:pt x="5838" y="147"/>
                      <a:pt x="5797" y="336"/>
                      <a:pt x="5755" y="503"/>
                    </a:cubicBezTo>
                    <a:cubicBezTo>
                      <a:pt x="5441" y="1444"/>
                      <a:pt x="4918" y="2281"/>
                      <a:pt x="4269" y="2972"/>
                    </a:cubicBezTo>
                    <a:cubicBezTo>
                      <a:pt x="4018" y="3244"/>
                      <a:pt x="3704" y="3453"/>
                      <a:pt x="3432" y="3662"/>
                    </a:cubicBezTo>
                    <a:cubicBezTo>
                      <a:pt x="3348" y="3704"/>
                      <a:pt x="3265" y="3746"/>
                      <a:pt x="3160" y="3767"/>
                    </a:cubicBezTo>
                    <a:cubicBezTo>
                      <a:pt x="2637" y="3893"/>
                      <a:pt x="2114" y="3893"/>
                      <a:pt x="1591" y="3704"/>
                    </a:cubicBezTo>
                    <a:cubicBezTo>
                      <a:pt x="1465" y="3662"/>
                      <a:pt x="1361" y="3600"/>
                      <a:pt x="1235" y="3579"/>
                    </a:cubicBezTo>
                    <a:cubicBezTo>
                      <a:pt x="921" y="3474"/>
                      <a:pt x="733" y="3265"/>
                      <a:pt x="524" y="3035"/>
                    </a:cubicBezTo>
                    <a:cubicBezTo>
                      <a:pt x="126" y="2595"/>
                      <a:pt x="1" y="2093"/>
                      <a:pt x="43" y="1486"/>
                    </a:cubicBezTo>
                    <a:cubicBezTo>
                      <a:pt x="22" y="1193"/>
                      <a:pt x="22" y="880"/>
                      <a:pt x="43" y="524"/>
                    </a:cubicBezTo>
                    <a:close/>
                  </a:path>
                </a:pathLst>
              </a:custGeom>
              <a:solidFill>
                <a:srgbClr val="FB88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64" name="Google Shape;564;p21"/>
              <p:cNvSpPr/>
              <p:nvPr/>
            </p:nvSpPr>
            <p:spPr>
              <a:xfrm>
                <a:off x="1917717" y="2659056"/>
                <a:ext cx="163342" cy="149007"/>
              </a:xfrm>
              <a:custGeom>
                <a:avLst/>
                <a:gdLst/>
                <a:ahLst/>
                <a:cxnLst/>
                <a:rect l="l" t="t" r="r" b="b"/>
                <a:pathLst>
                  <a:path w="5253" h="4792" extrusionOk="0">
                    <a:moveTo>
                      <a:pt x="5211" y="1925"/>
                    </a:moveTo>
                    <a:cubicBezTo>
                      <a:pt x="5106" y="523"/>
                      <a:pt x="3578" y="0"/>
                      <a:pt x="2386" y="209"/>
                    </a:cubicBezTo>
                    <a:cubicBezTo>
                      <a:pt x="1005" y="481"/>
                      <a:pt x="1" y="1528"/>
                      <a:pt x="273" y="2971"/>
                    </a:cubicBezTo>
                    <a:cubicBezTo>
                      <a:pt x="524" y="4352"/>
                      <a:pt x="2281" y="4792"/>
                      <a:pt x="3432" y="4331"/>
                    </a:cubicBezTo>
                    <a:cubicBezTo>
                      <a:pt x="3850" y="4164"/>
                      <a:pt x="4206" y="3871"/>
                      <a:pt x="4478" y="3536"/>
                    </a:cubicBezTo>
                    <a:cubicBezTo>
                      <a:pt x="4980" y="3139"/>
                      <a:pt x="5252" y="2574"/>
                      <a:pt x="5211" y="1925"/>
                    </a:cubicBezTo>
                    <a:close/>
                  </a:path>
                </a:pathLst>
              </a:custGeom>
              <a:solidFill>
                <a:srgbClr val="FB88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65" name="Google Shape;565;p21"/>
              <p:cNvSpPr/>
              <p:nvPr/>
            </p:nvSpPr>
            <p:spPr>
              <a:xfrm>
                <a:off x="2395277" y="2579669"/>
                <a:ext cx="83956" cy="98260"/>
              </a:xfrm>
              <a:custGeom>
                <a:avLst/>
                <a:gdLst/>
                <a:ahLst/>
                <a:cxnLst/>
                <a:rect l="l" t="t" r="r" b="b"/>
                <a:pathLst>
                  <a:path w="2700" h="3160" extrusionOk="0">
                    <a:moveTo>
                      <a:pt x="2637" y="2114"/>
                    </a:moveTo>
                    <a:cubicBezTo>
                      <a:pt x="2700" y="1925"/>
                      <a:pt x="2700" y="1758"/>
                      <a:pt x="2700" y="1570"/>
                    </a:cubicBezTo>
                    <a:cubicBezTo>
                      <a:pt x="2700" y="1360"/>
                      <a:pt x="2637" y="1151"/>
                      <a:pt x="2553" y="963"/>
                    </a:cubicBezTo>
                    <a:cubicBezTo>
                      <a:pt x="2532" y="775"/>
                      <a:pt x="2449" y="649"/>
                      <a:pt x="2323" y="482"/>
                    </a:cubicBezTo>
                    <a:cubicBezTo>
                      <a:pt x="2072" y="189"/>
                      <a:pt x="1570" y="0"/>
                      <a:pt x="1172" y="189"/>
                    </a:cubicBezTo>
                    <a:cubicBezTo>
                      <a:pt x="440" y="314"/>
                      <a:pt x="0" y="1068"/>
                      <a:pt x="0" y="1779"/>
                    </a:cubicBezTo>
                    <a:cubicBezTo>
                      <a:pt x="0" y="2553"/>
                      <a:pt x="649" y="3160"/>
                      <a:pt x="1444" y="3160"/>
                    </a:cubicBezTo>
                    <a:cubicBezTo>
                      <a:pt x="1570" y="3160"/>
                      <a:pt x="1674" y="3139"/>
                      <a:pt x="1779" y="3118"/>
                    </a:cubicBezTo>
                    <a:lnTo>
                      <a:pt x="1779" y="3118"/>
                    </a:lnTo>
                    <a:cubicBezTo>
                      <a:pt x="2093" y="3055"/>
                      <a:pt x="2302" y="2846"/>
                      <a:pt x="2449" y="2553"/>
                    </a:cubicBezTo>
                    <a:cubicBezTo>
                      <a:pt x="2449" y="2553"/>
                      <a:pt x="2449" y="2532"/>
                      <a:pt x="2490" y="2532"/>
                    </a:cubicBezTo>
                    <a:cubicBezTo>
                      <a:pt x="2595" y="2407"/>
                      <a:pt x="2637" y="2239"/>
                      <a:pt x="2637" y="2114"/>
                    </a:cubicBezTo>
                    <a:close/>
                  </a:path>
                </a:pathLst>
              </a:custGeom>
              <a:solidFill>
                <a:srgbClr val="FB88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66" name="Google Shape;566;p21"/>
              <p:cNvSpPr/>
              <p:nvPr/>
            </p:nvSpPr>
            <p:spPr>
              <a:xfrm>
                <a:off x="-526025" y="1099501"/>
                <a:ext cx="3207574" cy="2764501"/>
              </a:xfrm>
              <a:custGeom>
                <a:avLst/>
                <a:gdLst/>
                <a:ahLst/>
                <a:cxnLst/>
                <a:rect l="l" t="t" r="r" b="b"/>
                <a:pathLst>
                  <a:path w="103154" h="88905" extrusionOk="0">
                    <a:moveTo>
                      <a:pt x="26469" y="21761"/>
                    </a:moveTo>
                    <a:cubicBezTo>
                      <a:pt x="26281" y="21740"/>
                      <a:pt x="26134" y="21698"/>
                      <a:pt x="25967" y="21740"/>
                    </a:cubicBezTo>
                    <a:cubicBezTo>
                      <a:pt x="24941" y="21740"/>
                      <a:pt x="23979" y="21552"/>
                      <a:pt x="22996" y="21363"/>
                    </a:cubicBezTo>
                    <a:cubicBezTo>
                      <a:pt x="22493" y="21280"/>
                      <a:pt x="21970" y="21217"/>
                      <a:pt x="21468" y="21133"/>
                    </a:cubicBezTo>
                    <a:lnTo>
                      <a:pt x="17869" y="20736"/>
                    </a:lnTo>
                    <a:cubicBezTo>
                      <a:pt x="17576" y="20715"/>
                      <a:pt x="17283" y="20652"/>
                      <a:pt x="17032" y="20652"/>
                    </a:cubicBezTo>
                    <a:cubicBezTo>
                      <a:pt x="16195" y="20652"/>
                      <a:pt x="15358" y="20505"/>
                      <a:pt x="14542" y="20338"/>
                    </a:cubicBezTo>
                    <a:cubicBezTo>
                      <a:pt x="13726" y="20192"/>
                      <a:pt x="12952" y="20003"/>
                      <a:pt x="12157" y="19794"/>
                    </a:cubicBezTo>
                    <a:cubicBezTo>
                      <a:pt x="11529" y="19606"/>
                      <a:pt x="10964" y="19375"/>
                      <a:pt x="10337" y="19145"/>
                    </a:cubicBezTo>
                    <a:cubicBezTo>
                      <a:pt x="10148" y="19062"/>
                      <a:pt x="10023" y="18936"/>
                      <a:pt x="9939" y="18748"/>
                    </a:cubicBezTo>
                    <a:cubicBezTo>
                      <a:pt x="9876" y="18559"/>
                      <a:pt x="9814" y="18392"/>
                      <a:pt x="9814" y="18204"/>
                    </a:cubicBezTo>
                    <a:cubicBezTo>
                      <a:pt x="9814" y="17618"/>
                      <a:pt x="9855" y="17053"/>
                      <a:pt x="9876" y="16467"/>
                    </a:cubicBezTo>
                    <a:cubicBezTo>
                      <a:pt x="9876" y="16342"/>
                      <a:pt x="9939" y="16216"/>
                      <a:pt x="9960" y="16090"/>
                    </a:cubicBezTo>
                    <a:cubicBezTo>
                      <a:pt x="10337" y="15191"/>
                      <a:pt x="10441" y="14228"/>
                      <a:pt x="10609" y="13287"/>
                    </a:cubicBezTo>
                    <a:cubicBezTo>
                      <a:pt x="10985" y="11404"/>
                      <a:pt x="11195" y="9500"/>
                      <a:pt x="11446" y="7575"/>
                    </a:cubicBezTo>
                    <a:cubicBezTo>
                      <a:pt x="11655" y="6152"/>
                      <a:pt x="11927" y="4708"/>
                      <a:pt x="12157" y="3264"/>
                    </a:cubicBezTo>
                    <a:cubicBezTo>
                      <a:pt x="12262" y="2511"/>
                      <a:pt x="12324" y="1758"/>
                      <a:pt x="12429" y="963"/>
                    </a:cubicBezTo>
                    <a:cubicBezTo>
                      <a:pt x="12450" y="712"/>
                      <a:pt x="12345" y="481"/>
                      <a:pt x="12220" y="251"/>
                    </a:cubicBezTo>
                    <a:cubicBezTo>
                      <a:pt x="12324" y="189"/>
                      <a:pt x="12387" y="105"/>
                      <a:pt x="12492" y="84"/>
                    </a:cubicBezTo>
                    <a:cubicBezTo>
                      <a:pt x="12806" y="0"/>
                      <a:pt x="13099" y="84"/>
                      <a:pt x="13392" y="209"/>
                    </a:cubicBezTo>
                    <a:cubicBezTo>
                      <a:pt x="14061" y="523"/>
                      <a:pt x="14752" y="816"/>
                      <a:pt x="15379" y="1172"/>
                    </a:cubicBezTo>
                    <a:cubicBezTo>
                      <a:pt x="16363" y="1779"/>
                      <a:pt x="17388" y="2323"/>
                      <a:pt x="18434" y="2825"/>
                    </a:cubicBezTo>
                    <a:cubicBezTo>
                      <a:pt x="19020" y="3118"/>
                      <a:pt x="19585" y="3432"/>
                      <a:pt x="20171" y="3704"/>
                    </a:cubicBezTo>
                    <a:cubicBezTo>
                      <a:pt x="20924" y="4101"/>
                      <a:pt x="21677" y="4499"/>
                      <a:pt x="22493" y="4750"/>
                    </a:cubicBezTo>
                    <a:cubicBezTo>
                      <a:pt x="22744" y="4834"/>
                      <a:pt x="22996" y="4938"/>
                      <a:pt x="23226" y="5064"/>
                    </a:cubicBezTo>
                    <a:cubicBezTo>
                      <a:pt x="24523" y="5754"/>
                      <a:pt x="25862" y="6319"/>
                      <a:pt x="27306" y="6633"/>
                    </a:cubicBezTo>
                    <a:cubicBezTo>
                      <a:pt x="27641" y="6717"/>
                      <a:pt x="28017" y="6779"/>
                      <a:pt x="28373" y="6800"/>
                    </a:cubicBezTo>
                    <a:cubicBezTo>
                      <a:pt x="28896" y="6842"/>
                      <a:pt x="29294" y="7093"/>
                      <a:pt x="29586" y="7554"/>
                    </a:cubicBezTo>
                    <a:cubicBezTo>
                      <a:pt x="29796" y="7930"/>
                      <a:pt x="29858" y="8286"/>
                      <a:pt x="29838" y="8704"/>
                    </a:cubicBezTo>
                    <a:cubicBezTo>
                      <a:pt x="29733" y="10985"/>
                      <a:pt x="29628" y="13287"/>
                      <a:pt x="29545" y="15567"/>
                    </a:cubicBezTo>
                    <a:cubicBezTo>
                      <a:pt x="29524" y="16090"/>
                      <a:pt x="29440" y="16572"/>
                      <a:pt x="29377" y="17095"/>
                    </a:cubicBezTo>
                    <a:cubicBezTo>
                      <a:pt x="29314" y="17346"/>
                      <a:pt x="29273" y="17597"/>
                      <a:pt x="29273" y="17827"/>
                    </a:cubicBezTo>
                    <a:cubicBezTo>
                      <a:pt x="29273" y="18518"/>
                      <a:pt x="29105" y="19166"/>
                      <a:pt x="28896" y="19794"/>
                    </a:cubicBezTo>
                    <a:cubicBezTo>
                      <a:pt x="28770" y="20192"/>
                      <a:pt x="28645" y="20547"/>
                      <a:pt x="28603" y="20966"/>
                    </a:cubicBezTo>
                    <a:cubicBezTo>
                      <a:pt x="28582" y="21175"/>
                      <a:pt x="28457" y="21384"/>
                      <a:pt x="28352" y="21656"/>
                    </a:cubicBezTo>
                    <a:cubicBezTo>
                      <a:pt x="28540" y="21970"/>
                      <a:pt x="28498" y="22368"/>
                      <a:pt x="28457" y="22786"/>
                    </a:cubicBezTo>
                    <a:cubicBezTo>
                      <a:pt x="28436" y="23163"/>
                      <a:pt x="28498" y="23477"/>
                      <a:pt x="28687" y="23832"/>
                    </a:cubicBezTo>
                    <a:cubicBezTo>
                      <a:pt x="30486" y="27201"/>
                      <a:pt x="32327" y="30570"/>
                      <a:pt x="34336" y="33813"/>
                    </a:cubicBezTo>
                    <a:cubicBezTo>
                      <a:pt x="34838" y="34608"/>
                      <a:pt x="35403" y="35361"/>
                      <a:pt x="36010" y="36073"/>
                    </a:cubicBezTo>
                    <a:cubicBezTo>
                      <a:pt x="36763" y="36951"/>
                      <a:pt x="37579" y="37767"/>
                      <a:pt x="38395" y="38625"/>
                    </a:cubicBezTo>
                    <a:cubicBezTo>
                      <a:pt x="39337" y="39650"/>
                      <a:pt x="40404" y="40529"/>
                      <a:pt x="41513" y="41408"/>
                    </a:cubicBezTo>
                    <a:cubicBezTo>
                      <a:pt x="42371" y="42078"/>
                      <a:pt x="43291" y="42705"/>
                      <a:pt x="44191" y="43312"/>
                    </a:cubicBezTo>
                    <a:cubicBezTo>
                      <a:pt x="45739" y="44296"/>
                      <a:pt x="47309" y="45300"/>
                      <a:pt x="48878" y="46241"/>
                    </a:cubicBezTo>
                    <a:cubicBezTo>
                      <a:pt x="50280" y="47099"/>
                      <a:pt x="51724" y="47894"/>
                      <a:pt x="53230" y="48627"/>
                    </a:cubicBezTo>
                    <a:cubicBezTo>
                      <a:pt x="53942" y="48982"/>
                      <a:pt x="54653" y="49380"/>
                      <a:pt x="55385" y="49736"/>
                    </a:cubicBezTo>
                    <a:cubicBezTo>
                      <a:pt x="55553" y="49819"/>
                      <a:pt x="55699" y="49903"/>
                      <a:pt x="55867" y="49945"/>
                    </a:cubicBezTo>
                    <a:cubicBezTo>
                      <a:pt x="55908" y="49987"/>
                      <a:pt x="55992" y="49987"/>
                      <a:pt x="56013" y="50029"/>
                    </a:cubicBezTo>
                    <a:cubicBezTo>
                      <a:pt x="56243" y="50301"/>
                      <a:pt x="56515" y="50468"/>
                      <a:pt x="56850" y="50552"/>
                    </a:cubicBezTo>
                    <a:cubicBezTo>
                      <a:pt x="57227" y="50866"/>
                      <a:pt x="57708" y="50949"/>
                      <a:pt x="58126" y="51158"/>
                    </a:cubicBezTo>
                    <a:cubicBezTo>
                      <a:pt x="58691" y="51451"/>
                      <a:pt x="59256" y="51702"/>
                      <a:pt x="59800" y="51995"/>
                    </a:cubicBezTo>
                    <a:cubicBezTo>
                      <a:pt x="59884" y="52037"/>
                      <a:pt x="59968" y="52100"/>
                      <a:pt x="60072" y="52100"/>
                    </a:cubicBezTo>
                    <a:cubicBezTo>
                      <a:pt x="60616" y="52226"/>
                      <a:pt x="61097" y="52498"/>
                      <a:pt x="61579" y="52728"/>
                    </a:cubicBezTo>
                    <a:cubicBezTo>
                      <a:pt x="62248" y="53021"/>
                      <a:pt x="62939" y="53230"/>
                      <a:pt x="63629" y="53397"/>
                    </a:cubicBezTo>
                    <a:cubicBezTo>
                      <a:pt x="63859" y="53293"/>
                      <a:pt x="64069" y="53167"/>
                      <a:pt x="64299" y="53083"/>
                    </a:cubicBezTo>
                    <a:cubicBezTo>
                      <a:pt x="64696" y="52937"/>
                      <a:pt x="64906" y="53021"/>
                      <a:pt x="65073" y="53397"/>
                    </a:cubicBezTo>
                    <a:cubicBezTo>
                      <a:pt x="65094" y="53481"/>
                      <a:pt x="65115" y="53544"/>
                      <a:pt x="65136" y="53607"/>
                    </a:cubicBezTo>
                    <a:lnTo>
                      <a:pt x="65324" y="53607"/>
                    </a:lnTo>
                    <a:cubicBezTo>
                      <a:pt x="65596" y="53481"/>
                      <a:pt x="65826" y="53544"/>
                      <a:pt x="66014" y="53711"/>
                    </a:cubicBezTo>
                    <a:cubicBezTo>
                      <a:pt x="66161" y="53879"/>
                      <a:pt x="66349" y="53962"/>
                      <a:pt x="66538" y="54025"/>
                    </a:cubicBezTo>
                    <a:cubicBezTo>
                      <a:pt x="66851" y="54171"/>
                      <a:pt x="67165" y="54318"/>
                      <a:pt x="67479" y="54443"/>
                    </a:cubicBezTo>
                    <a:cubicBezTo>
                      <a:pt x="67751" y="54590"/>
                      <a:pt x="68065" y="54695"/>
                      <a:pt x="68358" y="54799"/>
                    </a:cubicBezTo>
                    <a:cubicBezTo>
                      <a:pt x="68755" y="54946"/>
                      <a:pt x="69153" y="55050"/>
                      <a:pt x="69530" y="55239"/>
                    </a:cubicBezTo>
                    <a:cubicBezTo>
                      <a:pt x="70136" y="55490"/>
                      <a:pt x="70743" y="55699"/>
                      <a:pt x="71371" y="55845"/>
                    </a:cubicBezTo>
                    <a:cubicBezTo>
                      <a:pt x="71831" y="55950"/>
                      <a:pt x="72333" y="56096"/>
                      <a:pt x="72773" y="56285"/>
                    </a:cubicBezTo>
                    <a:cubicBezTo>
                      <a:pt x="73380" y="56536"/>
                      <a:pt x="74007" y="56682"/>
                      <a:pt x="74635" y="56745"/>
                    </a:cubicBezTo>
                    <a:cubicBezTo>
                      <a:pt x="75702" y="56912"/>
                      <a:pt x="76790" y="57038"/>
                      <a:pt x="77857" y="57205"/>
                    </a:cubicBezTo>
                    <a:cubicBezTo>
                      <a:pt x="78359" y="57268"/>
                      <a:pt x="78882" y="57331"/>
                      <a:pt x="79364" y="57331"/>
                    </a:cubicBezTo>
                    <a:cubicBezTo>
                      <a:pt x="79447" y="57122"/>
                      <a:pt x="79301" y="57101"/>
                      <a:pt x="79217" y="57101"/>
                    </a:cubicBezTo>
                    <a:cubicBezTo>
                      <a:pt x="78903" y="57017"/>
                      <a:pt x="78610" y="56850"/>
                      <a:pt x="78318" y="56745"/>
                    </a:cubicBezTo>
                    <a:cubicBezTo>
                      <a:pt x="77836" y="56578"/>
                      <a:pt x="77418" y="56285"/>
                      <a:pt x="77062" y="55908"/>
                    </a:cubicBezTo>
                    <a:cubicBezTo>
                      <a:pt x="76748" y="55573"/>
                      <a:pt x="76372" y="55427"/>
                      <a:pt x="75911" y="55259"/>
                    </a:cubicBezTo>
                    <a:cubicBezTo>
                      <a:pt x="75849" y="55322"/>
                      <a:pt x="75702" y="55364"/>
                      <a:pt x="75597" y="55448"/>
                    </a:cubicBezTo>
                    <a:cubicBezTo>
                      <a:pt x="75263" y="55699"/>
                      <a:pt x="74907" y="55803"/>
                      <a:pt x="74489" y="55741"/>
                    </a:cubicBezTo>
                    <a:cubicBezTo>
                      <a:pt x="73965" y="55657"/>
                      <a:pt x="73442" y="55594"/>
                      <a:pt x="72919" y="55448"/>
                    </a:cubicBezTo>
                    <a:cubicBezTo>
                      <a:pt x="72020" y="55218"/>
                      <a:pt x="71476" y="54632"/>
                      <a:pt x="71245" y="53753"/>
                    </a:cubicBezTo>
                    <a:cubicBezTo>
                      <a:pt x="71099" y="53251"/>
                      <a:pt x="70994" y="52770"/>
                      <a:pt x="71057" y="52288"/>
                    </a:cubicBezTo>
                    <a:lnTo>
                      <a:pt x="71057" y="51995"/>
                    </a:lnTo>
                    <a:cubicBezTo>
                      <a:pt x="70869" y="51912"/>
                      <a:pt x="70680" y="51807"/>
                      <a:pt x="70534" y="51765"/>
                    </a:cubicBezTo>
                    <a:cubicBezTo>
                      <a:pt x="70095" y="51661"/>
                      <a:pt x="69739" y="51389"/>
                      <a:pt x="69404" y="51138"/>
                    </a:cubicBezTo>
                    <a:cubicBezTo>
                      <a:pt x="69362" y="51075"/>
                      <a:pt x="69279" y="51054"/>
                      <a:pt x="69216" y="50970"/>
                    </a:cubicBezTo>
                    <a:cubicBezTo>
                      <a:pt x="69007" y="50677"/>
                      <a:pt x="68776" y="50426"/>
                      <a:pt x="68651" y="50112"/>
                    </a:cubicBezTo>
                    <a:cubicBezTo>
                      <a:pt x="68274" y="49254"/>
                      <a:pt x="67898" y="48376"/>
                      <a:pt x="67814" y="47434"/>
                    </a:cubicBezTo>
                    <a:cubicBezTo>
                      <a:pt x="67793" y="47099"/>
                      <a:pt x="67793" y="46764"/>
                      <a:pt x="67793" y="46430"/>
                    </a:cubicBezTo>
                    <a:cubicBezTo>
                      <a:pt x="67835" y="45509"/>
                      <a:pt x="67898" y="44588"/>
                      <a:pt x="67939" y="43647"/>
                    </a:cubicBezTo>
                    <a:cubicBezTo>
                      <a:pt x="67960" y="43249"/>
                      <a:pt x="67960" y="42894"/>
                      <a:pt x="67960" y="42496"/>
                    </a:cubicBezTo>
                    <a:cubicBezTo>
                      <a:pt x="67960" y="42412"/>
                      <a:pt x="67939" y="42350"/>
                      <a:pt x="67919" y="42266"/>
                    </a:cubicBezTo>
                    <a:cubicBezTo>
                      <a:pt x="67500" y="42182"/>
                      <a:pt x="66998" y="42350"/>
                      <a:pt x="66684" y="41889"/>
                    </a:cubicBezTo>
                    <a:cubicBezTo>
                      <a:pt x="66600" y="41952"/>
                      <a:pt x="66538" y="41973"/>
                      <a:pt x="66475" y="42036"/>
                    </a:cubicBezTo>
                    <a:cubicBezTo>
                      <a:pt x="65910" y="42601"/>
                      <a:pt x="65198" y="42998"/>
                      <a:pt x="64487" y="43354"/>
                    </a:cubicBezTo>
                    <a:cubicBezTo>
                      <a:pt x="63985" y="43626"/>
                      <a:pt x="63441" y="43751"/>
                      <a:pt x="62918" y="43982"/>
                    </a:cubicBezTo>
                    <a:cubicBezTo>
                      <a:pt x="62625" y="44128"/>
                      <a:pt x="62290" y="44149"/>
                      <a:pt x="61976" y="44086"/>
                    </a:cubicBezTo>
                    <a:cubicBezTo>
                      <a:pt x="61746" y="44065"/>
                      <a:pt x="61537" y="44044"/>
                      <a:pt x="61307" y="44065"/>
                    </a:cubicBezTo>
                    <a:cubicBezTo>
                      <a:pt x="60721" y="44128"/>
                      <a:pt x="60219" y="43919"/>
                      <a:pt x="59737" y="43668"/>
                    </a:cubicBezTo>
                    <a:cubicBezTo>
                      <a:pt x="59549" y="43605"/>
                      <a:pt x="59424" y="43459"/>
                      <a:pt x="59340" y="43291"/>
                    </a:cubicBezTo>
                    <a:cubicBezTo>
                      <a:pt x="59256" y="43124"/>
                      <a:pt x="59172" y="42977"/>
                      <a:pt x="59131" y="42810"/>
                    </a:cubicBezTo>
                    <a:cubicBezTo>
                      <a:pt x="59005" y="42496"/>
                      <a:pt x="59026" y="42182"/>
                      <a:pt x="59152" y="41868"/>
                    </a:cubicBezTo>
                    <a:cubicBezTo>
                      <a:pt x="59382" y="41345"/>
                      <a:pt x="59654" y="40822"/>
                      <a:pt x="60072" y="40425"/>
                    </a:cubicBezTo>
                    <a:cubicBezTo>
                      <a:pt x="60156" y="40362"/>
                      <a:pt x="60198" y="40257"/>
                      <a:pt x="60281" y="40111"/>
                    </a:cubicBezTo>
                    <a:cubicBezTo>
                      <a:pt x="60177" y="40090"/>
                      <a:pt x="60093" y="40048"/>
                      <a:pt x="60051" y="40048"/>
                    </a:cubicBezTo>
                    <a:cubicBezTo>
                      <a:pt x="59633" y="40048"/>
                      <a:pt x="59277" y="39797"/>
                      <a:pt x="58942" y="39588"/>
                    </a:cubicBezTo>
                    <a:cubicBezTo>
                      <a:pt x="58754" y="39483"/>
                      <a:pt x="58712" y="39316"/>
                      <a:pt x="58691" y="39106"/>
                    </a:cubicBezTo>
                    <a:cubicBezTo>
                      <a:pt x="58649" y="38521"/>
                      <a:pt x="59068" y="37851"/>
                      <a:pt x="59591" y="37642"/>
                    </a:cubicBezTo>
                    <a:lnTo>
                      <a:pt x="60072" y="37474"/>
                    </a:lnTo>
                    <a:cubicBezTo>
                      <a:pt x="60114" y="37286"/>
                      <a:pt x="59988" y="37265"/>
                      <a:pt x="59905" y="37223"/>
                    </a:cubicBezTo>
                    <a:cubicBezTo>
                      <a:pt x="59465" y="36868"/>
                      <a:pt x="59110" y="36449"/>
                      <a:pt x="58817" y="35989"/>
                    </a:cubicBezTo>
                    <a:cubicBezTo>
                      <a:pt x="58524" y="35487"/>
                      <a:pt x="58482" y="34943"/>
                      <a:pt x="58545" y="34357"/>
                    </a:cubicBezTo>
                    <a:cubicBezTo>
                      <a:pt x="58587" y="34189"/>
                      <a:pt x="58649" y="34022"/>
                      <a:pt x="58796" y="33917"/>
                    </a:cubicBezTo>
                    <a:cubicBezTo>
                      <a:pt x="59047" y="33708"/>
                      <a:pt x="59340" y="33583"/>
                      <a:pt x="59675" y="33583"/>
                    </a:cubicBezTo>
                    <a:cubicBezTo>
                      <a:pt x="61097" y="33583"/>
                      <a:pt x="62478" y="33834"/>
                      <a:pt x="63755" y="34420"/>
                    </a:cubicBezTo>
                    <a:cubicBezTo>
                      <a:pt x="64027" y="34524"/>
                      <a:pt x="64278" y="34650"/>
                      <a:pt x="64550" y="34733"/>
                    </a:cubicBezTo>
                    <a:cubicBezTo>
                      <a:pt x="65533" y="35047"/>
                      <a:pt x="66433" y="35591"/>
                      <a:pt x="67312" y="36177"/>
                    </a:cubicBezTo>
                    <a:cubicBezTo>
                      <a:pt x="67605" y="36345"/>
                      <a:pt x="67856" y="36596"/>
                      <a:pt x="68149" y="36805"/>
                    </a:cubicBezTo>
                    <a:cubicBezTo>
                      <a:pt x="68588" y="36617"/>
                      <a:pt x="69048" y="36533"/>
                      <a:pt x="69509" y="36512"/>
                    </a:cubicBezTo>
                    <a:cubicBezTo>
                      <a:pt x="69781" y="36512"/>
                      <a:pt x="70011" y="36554"/>
                      <a:pt x="70199" y="36763"/>
                    </a:cubicBezTo>
                    <a:cubicBezTo>
                      <a:pt x="70220" y="36805"/>
                      <a:pt x="70304" y="36826"/>
                      <a:pt x="70367" y="36868"/>
                    </a:cubicBezTo>
                    <a:cubicBezTo>
                      <a:pt x="70471" y="36721"/>
                      <a:pt x="70618" y="36596"/>
                      <a:pt x="70722" y="36428"/>
                    </a:cubicBezTo>
                    <a:cubicBezTo>
                      <a:pt x="71162" y="35759"/>
                      <a:pt x="71685" y="35152"/>
                      <a:pt x="72312" y="34629"/>
                    </a:cubicBezTo>
                    <a:cubicBezTo>
                      <a:pt x="72459" y="34503"/>
                      <a:pt x="72605" y="34399"/>
                      <a:pt x="72731" y="34231"/>
                    </a:cubicBezTo>
                    <a:cubicBezTo>
                      <a:pt x="73380" y="33499"/>
                      <a:pt x="74217" y="33060"/>
                      <a:pt x="75074" y="32662"/>
                    </a:cubicBezTo>
                    <a:cubicBezTo>
                      <a:pt x="75577" y="32453"/>
                      <a:pt x="76079" y="32264"/>
                      <a:pt x="76539" y="32055"/>
                    </a:cubicBezTo>
                    <a:cubicBezTo>
                      <a:pt x="76811" y="31951"/>
                      <a:pt x="77104" y="31930"/>
                      <a:pt x="77376" y="31930"/>
                    </a:cubicBezTo>
                    <a:cubicBezTo>
                      <a:pt x="78276" y="32013"/>
                      <a:pt x="79154" y="32055"/>
                      <a:pt x="80054" y="32160"/>
                    </a:cubicBezTo>
                    <a:cubicBezTo>
                      <a:pt x="80347" y="32202"/>
                      <a:pt x="80577" y="32202"/>
                      <a:pt x="80787" y="31992"/>
                    </a:cubicBezTo>
                    <a:cubicBezTo>
                      <a:pt x="80891" y="31909"/>
                      <a:pt x="81017" y="31846"/>
                      <a:pt x="81121" y="31804"/>
                    </a:cubicBezTo>
                    <a:cubicBezTo>
                      <a:pt x="81435" y="31699"/>
                      <a:pt x="81728" y="31574"/>
                      <a:pt x="82042" y="31490"/>
                    </a:cubicBezTo>
                    <a:cubicBezTo>
                      <a:pt x="82188" y="31427"/>
                      <a:pt x="82377" y="31427"/>
                      <a:pt x="82544" y="31407"/>
                    </a:cubicBezTo>
                    <a:cubicBezTo>
                      <a:pt x="82900" y="31386"/>
                      <a:pt x="83297" y="31386"/>
                      <a:pt x="83653" y="31323"/>
                    </a:cubicBezTo>
                    <a:cubicBezTo>
                      <a:pt x="84323" y="31218"/>
                      <a:pt x="84992" y="31260"/>
                      <a:pt x="85641" y="31302"/>
                    </a:cubicBezTo>
                    <a:cubicBezTo>
                      <a:pt x="86143" y="31365"/>
                      <a:pt x="86645" y="31490"/>
                      <a:pt x="87147" y="31637"/>
                    </a:cubicBezTo>
                    <a:cubicBezTo>
                      <a:pt x="88340" y="32034"/>
                      <a:pt x="89554" y="32432"/>
                      <a:pt x="90746" y="32850"/>
                    </a:cubicBezTo>
                    <a:cubicBezTo>
                      <a:pt x="91039" y="32955"/>
                      <a:pt x="91290" y="33143"/>
                      <a:pt x="91562" y="33269"/>
                    </a:cubicBezTo>
                    <a:cubicBezTo>
                      <a:pt x="92483" y="33708"/>
                      <a:pt x="93257" y="34336"/>
                      <a:pt x="94010" y="35026"/>
                    </a:cubicBezTo>
                    <a:cubicBezTo>
                      <a:pt x="95140" y="36010"/>
                      <a:pt x="95140" y="36031"/>
                      <a:pt x="95977" y="37328"/>
                    </a:cubicBezTo>
                    <a:cubicBezTo>
                      <a:pt x="96563" y="38207"/>
                      <a:pt x="97002" y="39148"/>
                      <a:pt x="97400" y="40153"/>
                    </a:cubicBezTo>
                    <a:cubicBezTo>
                      <a:pt x="97463" y="40362"/>
                      <a:pt x="97567" y="40571"/>
                      <a:pt x="97672" y="40801"/>
                    </a:cubicBezTo>
                    <a:cubicBezTo>
                      <a:pt x="97860" y="40822"/>
                      <a:pt x="98069" y="40822"/>
                      <a:pt x="98258" y="40843"/>
                    </a:cubicBezTo>
                    <a:cubicBezTo>
                      <a:pt x="98383" y="40885"/>
                      <a:pt x="98509" y="40906"/>
                      <a:pt x="98593" y="41031"/>
                    </a:cubicBezTo>
                    <a:cubicBezTo>
                      <a:pt x="98906" y="41513"/>
                      <a:pt x="99199" y="41994"/>
                      <a:pt x="99116" y="42622"/>
                    </a:cubicBezTo>
                    <a:cubicBezTo>
                      <a:pt x="99095" y="42789"/>
                      <a:pt x="99095" y="42935"/>
                      <a:pt x="99095" y="43103"/>
                    </a:cubicBezTo>
                    <a:cubicBezTo>
                      <a:pt x="99116" y="43668"/>
                      <a:pt x="98927" y="44191"/>
                      <a:pt x="98697" y="44693"/>
                    </a:cubicBezTo>
                    <a:cubicBezTo>
                      <a:pt x="98467" y="45174"/>
                      <a:pt x="98090" y="45530"/>
                      <a:pt x="97504" y="45593"/>
                    </a:cubicBezTo>
                    <a:cubicBezTo>
                      <a:pt x="97504" y="45697"/>
                      <a:pt x="97525" y="45823"/>
                      <a:pt x="97525" y="45928"/>
                    </a:cubicBezTo>
                    <a:cubicBezTo>
                      <a:pt x="97546" y="46137"/>
                      <a:pt x="97567" y="46346"/>
                      <a:pt x="97567" y="46555"/>
                    </a:cubicBezTo>
                    <a:cubicBezTo>
                      <a:pt x="97567" y="47853"/>
                      <a:pt x="97400" y="49150"/>
                      <a:pt x="97107" y="50426"/>
                    </a:cubicBezTo>
                    <a:cubicBezTo>
                      <a:pt x="96898" y="51347"/>
                      <a:pt x="96521" y="52205"/>
                      <a:pt x="96144" y="53063"/>
                    </a:cubicBezTo>
                    <a:cubicBezTo>
                      <a:pt x="96082" y="53188"/>
                      <a:pt x="95998" y="53293"/>
                      <a:pt x="95935" y="53397"/>
                    </a:cubicBezTo>
                    <a:cubicBezTo>
                      <a:pt x="95245" y="54297"/>
                      <a:pt x="94512" y="55134"/>
                      <a:pt x="93738" y="55908"/>
                    </a:cubicBezTo>
                    <a:cubicBezTo>
                      <a:pt x="93571" y="56076"/>
                      <a:pt x="93383" y="56180"/>
                      <a:pt x="93236" y="56285"/>
                    </a:cubicBezTo>
                    <a:lnTo>
                      <a:pt x="92378" y="56829"/>
                    </a:lnTo>
                    <a:cubicBezTo>
                      <a:pt x="92483" y="57226"/>
                      <a:pt x="92525" y="57624"/>
                      <a:pt x="92650" y="57959"/>
                    </a:cubicBezTo>
                    <a:cubicBezTo>
                      <a:pt x="92734" y="58189"/>
                      <a:pt x="92755" y="58419"/>
                      <a:pt x="92755" y="58691"/>
                    </a:cubicBezTo>
                    <a:cubicBezTo>
                      <a:pt x="92755" y="59109"/>
                      <a:pt x="92797" y="59528"/>
                      <a:pt x="92839" y="59946"/>
                    </a:cubicBezTo>
                    <a:cubicBezTo>
                      <a:pt x="92964" y="61034"/>
                      <a:pt x="93173" y="62143"/>
                      <a:pt x="93236" y="63273"/>
                    </a:cubicBezTo>
                    <a:cubicBezTo>
                      <a:pt x="93278" y="64152"/>
                      <a:pt x="93320" y="65010"/>
                      <a:pt x="93341" y="65910"/>
                    </a:cubicBezTo>
                    <a:cubicBezTo>
                      <a:pt x="93362" y="66349"/>
                      <a:pt x="93341" y="66788"/>
                      <a:pt x="93173" y="67207"/>
                    </a:cubicBezTo>
                    <a:cubicBezTo>
                      <a:pt x="93152" y="67270"/>
                      <a:pt x="93173" y="67374"/>
                      <a:pt x="93152" y="67479"/>
                    </a:cubicBezTo>
                    <a:cubicBezTo>
                      <a:pt x="93257" y="67479"/>
                      <a:pt x="93383" y="67521"/>
                      <a:pt x="93466" y="67500"/>
                    </a:cubicBezTo>
                    <a:cubicBezTo>
                      <a:pt x="93947" y="67395"/>
                      <a:pt x="94429" y="67270"/>
                      <a:pt x="94910" y="67144"/>
                    </a:cubicBezTo>
                    <a:cubicBezTo>
                      <a:pt x="95831" y="66851"/>
                      <a:pt x="96709" y="66558"/>
                      <a:pt x="97630" y="66244"/>
                    </a:cubicBezTo>
                    <a:cubicBezTo>
                      <a:pt x="97735" y="66223"/>
                      <a:pt x="97839" y="66203"/>
                      <a:pt x="97944" y="66119"/>
                    </a:cubicBezTo>
                    <a:cubicBezTo>
                      <a:pt x="98551" y="65784"/>
                      <a:pt x="99178" y="65407"/>
                      <a:pt x="99764" y="65073"/>
                    </a:cubicBezTo>
                    <a:cubicBezTo>
                      <a:pt x="99806" y="64173"/>
                      <a:pt x="100225" y="63545"/>
                      <a:pt x="100810" y="63001"/>
                    </a:cubicBezTo>
                    <a:cubicBezTo>
                      <a:pt x="100894" y="62959"/>
                      <a:pt x="100978" y="62876"/>
                      <a:pt x="101062" y="62855"/>
                    </a:cubicBezTo>
                    <a:cubicBezTo>
                      <a:pt x="101208" y="62771"/>
                      <a:pt x="101375" y="62771"/>
                      <a:pt x="101480" y="62897"/>
                    </a:cubicBezTo>
                    <a:cubicBezTo>
                      <a:pt x="101585" y="63001"/>
                      <a:pt x="101606" y="63190"/>
                      <a:pt x="101501" y="63315"/>
                    </a:cubicBezTo>
                    <a:cubicBezTo>
                      <a:pt x="101417" y="63420"/>
                      <a:pt x="101313" y="63524"/>
                      <a:pt x="101229" y="63629"/>
                    </a:cubicBezTo>
                    <a:cubicBezTo>
                      <a:pt x="101187" y="63734"/>
                      <a:pt x="101166" y="63838"/>
                      <a:pt x="101103" y="63964"/>
                    </a:cubicBezTo>
                    <a:cubicBezTo>
                      <a:pt x="101438" y="64006"/>
                      <a:pt x="101731" y="63922"/>
                      <a:pt x="102003" y="63817"/>
                    </a:cubicBezTo>
                    <a:cubicBezTo>
                      <a:pt x="102108" y="63754"/>
                      <a:pt x="102212" y="63713"/>
                      <a:pt x="102317" y="63692"/>
                    </a:cubicBezTo>
                    <a:cubicBezTo>
                      <a:pt x="102359" y="63692"/>
                      <a:pt x="102463" y="63713"/>
                      <a:pt x="102484" y="63754"/>
                    </a:cubicBezTo>
                    <a:cubicBezTo>
                      <a:pt x="102547" y="63817"/>
                      <a:pt x="102547" y="63922"/>
                      <a:pt x="102547" y="63964"/>
                    </a:cubicBezTo>
                    <a:cubicBezTo>
                      <a:pt x="102463" y="64215"/>
                      <a:pt x="102338" y="64382"/>
                      <a:pt x="102150" y="64529"/>
                    </a:cubicBezTo>
                    <a:cubicBezTo>
                      <a:pt x="101898" y="64696"/>
                      <a:pt x="101606" y="64863"/>
                      <a:pt x="101313" y="65052"/>
                    </a:cubicBezTo>
                    <a:cubicBezTo>
                      <a:pt x="101334" y="65177"/>
                      <a:pt x="101438" y="65156"/>
                      <a:pt x="101522" y="65156"/>
                    </a:cubicBezTo>
                    <a:cubicBezTo>
                      <a:pt x="102024" y="65177"/>
                      <a:pt x="102547" y="65198"/>
                      <a:pt x="103070" y="65219"/>
                    </a:cubicBezTo>
                    <a:cubicBezTo>
                      <a:pt x="103154" y="65428"/>
                      <a:pt x="103049" y="65638"/>
                      <a:pt x="102945" y="65805"/>
                    </a:cubicBezTo>
                    <a:cubicBezTo>
                      <a:pt x="102840" y="65951"/>
                      <a:pt x="102652" y="65993"/>
                      <a:pt x="102463" y="65993"/>
                    </a:cubicBezTo>
                    <a:cubicBezTo>
                      <a:pt x="101898" y="65951"/>
                      <a:pt x="101292" y="65931"/>
                      <a:pt x="100706" y="65910"/>
                    </a:cubicBezTo>
                    <a:cubicBezTo>
                      <a:pt x="100559" y="65910"/>
                      <a:pt x="100392" y="65826"/>
                      <a:pt x="100183" y="65742"/>
                    </a:cubicBezTo>
                    <a:cubicBezTo>
                      <a:pt x="99973" y="65910"/>
                      <a:pt x="99743" y="66056"/>
                      <a:pt x="99513" y="66223"/>
                    </a:cubicBezTo>
                    <a:cubicBezTo>
                      <a:pt x="98865" y="66684"/>
                      <a:pt x="98174" y="67060"/>
                      <a:pt x="97358" y="67270"/>
                    </a:cubicBezTo>
                    <a:cubicBezTo>
                      <a:pt x="96793" y="67416"/>
                      <a:pt x="96249" y="67625"/>
                      <a:pt x="95684" y="67814"/>
                    </a:cubicBezTo>
                    <a:cubicBezTo>
                      <a:pt x="94910" y="68107"/>
                      <a:pt x="94094" y="68316"/>
                      <a:pt x="93236" y="68441"/>
                    </a:cubicBezTo>
                    <a:cubicBezTo>
                      <a:pt x="93215" y="68546"/>
                      <a:pt x="93173" y="68651"/>
                      <a:pt x="93173" y="68755"/>
                    </a:cubicBezTo>
                    <a:lnTo>
                      <a:pt x="93173" y="69090"/>
                    </a:lnTo>
                    <a:cubicBezTo>
                      <a:pt x="93173" y="69801"/>
                      <a:pt x="93131" y="70513"/>
                      <a:pt x="92839" y="71182"/>
                    </a:cubicBezTo>
                    <a:cubicBezTo>
                      <a:pt x="92734" y="71433"/>
                      <a:pt x="92692" y="71705"/>
                      <a:pt x="92629" y="71977"/>
                    </a:cubicBezTo>
                    <a:cubicBezTo>
                      <a:pt x="92525" y="72521"/>
                      <a:pt x="92336" y="73045"/>
                      <a:pt x="92064" y="73526"/>
                    </a:cubicBezTo>
                    <a:cubicBezTo>
                      <a:pt x="91897" y="73756"/>
                      <a:pt x="91771" y="74007"/>
                      <a:pt x="91646" y="74279"/>
                    </a:cubicBezTo>
                    <a:cubicBezTo>
                      <a:pt x="91541" y="74488"/>
                      <a:pt x="91437" y="74698"/>
                      <a:pt x="91395" y="74907"/>
                    </a:cubicBezTo>
                    <a:cubicBezTo>
                      <a:pt x="91353" y="75242"/>
                      <a:pt x="91186" y="75514"/>
                      <a:pt x="91018" y="75765"/>
                    </a:cubicBezTo>
                    <a:cubicBezTo>
                      <a:pt x="90934" y="75890"/>
                      <a:pt x="90851" y="76037"/>
                      <a:pt x="90746" y="76141"/>
                    </a:cubicBezTo>
                    <a:cubicBezTo>
                      <a:pt x="90600" y="76350"/>
                      <a:pt x="90600" y="76581"/>
                      <a:pt x="90662" y="76832"/>
                    </a:cubicBezTo>
                    <a:cubicBezTo>
                      <a:pt x="90830" y="77334"/>
                      <a:pt x="90934" y="77836"/>
                      <a:pt x="90914" y="78359"/>
                    </a:cubicBezTo>
                    <a:cubicBezTo>
                      <a:pt x="90872" y="78715"/>
                      <a:pt x="90851" y="79091"/>
                      <a:pt x="90621" y="79405"/>
                    </a:cubicBezTo>
                    <a:cubicBezTo>
                      <a:pt x="90558" y="79489"/>
                      <a:pt x="90516" y="79594"/>
                      <a:pt x="90516" y="79656"/>
                    </a:cubicBezTo>
                    <a:cubicBezTo>
                      <a:pt x="90516" y="80033"/>
                      <a:pt x="90328" y="80284"/>
                      <a:pt x="90077" y="80472"/>
                    </a:cubicBezTo>
                    <a:cubicBezTo>
                      <a:pt x="90035" y="80996"/>
                      <a:pt x="90139" y="81477"/>
                      <a:pt x="90244" y="81937"/>
                    </a:cubicBezTo>
                    <a:cubicBezTo>
                      <a:pt x="90328" y="82272"/>
                      <a:pt x="90390" y="82628"/>
                      <a:pt x="90328" y="82962"/>
                    </a:cubicBezTo>
                    <a:cubicBezTo>
                      <a:pt x="90286" y="83381"/>
                      <a:pt x="90390" y="83778"/>
                      <a:pt x="90453" y="84155"/>
                    </a:cubicBezTo>
                    <a:cubicBezTo>
                      <a:pt x="90537" y="84678"/>
                      <a:pt x="90621" y="85180"/>
                      <a:pt x="90704" y="85703"/>
                    </a:cubicBezTo>
                    <a:cubicBezTo>
                      <a:pt x="90725" y="85975"/>
                      <a:pt x="90809" y="86206"/>
                      <a:pt x="90934" y="86436"/>
                    </a:cubicBezTo>
                    <a:cubicBezTo>
                      <a:pt x="91060" y="86436"/>
                      <a:pt x="91227" y="86436"/>
                      <a:pt x="91353" y="86394"/>
                    </a:cubicBezTo>
                    <a:cubicBezTo>
                      <a:pt x="91751" y="86247"/>
                      <a:pt x="92127" y="86080"/>
                      <a:pt x="92504" y="85913"/>
                    </a:cubicBezTo>
                    <a:cubicBezTo>
                      <a:pt x="92839" y="85787"/>
                      <a:pt x="93173" y="85682"/>
                      <a:pt x="93550" y="85620"/>
                    </a:cubicBezTo>
                    <a:cubicBezTo>
                      <a:pt x="93947" y="85578"/>
                      <a:pt x="94324" y="85515"/>
                      <a:pt x="94722" y="85410"/>
                    </a:cubicBezTo>
                    <a:cubicBezTo>
                      <a:pt x="95245" y="85285"/>
                      <a:pt x="95684" y="85410"/>
                      <a:pt x="96144" y="85662"/>
                    </a:cubicBezTo>
                    <a:cubicBezTo>
                      <a:pt x="96249" y="85703"/>
                      <a:pt x="96354" y="85871"/>
                      <a:pt x="96354" y="85975"/>
                    </a:cubicBezTo>
                    <a:cubicBezTo>
                      <a:pt x="96354" y="86331"/>
                      <a:pt x="96354" y="86708"/>
                      <a:pt x="96270" y="87042"/>
                    </a:cubicBezTo>
                    <a:cubicBezTo>
                      <a:pt x="96207" y="87377"/>
                      <a:pt x="95998" y="87670"/>
                      <a:pt x="95747" y="87900"/>
                    </a:cubicBezTo>
                    <a:cubicBezTo>
                      <a:pt x="95015" y="88612"/>
                      <a:pt x="94115" y="88863"/>
                      <a:pt x="93152" y="88863"/>
                    </a:cubicBezTo>
                    <a:cubicBezTo>
                      <a:pt x="93006" y="88863"/>
                      <a:pt x="92839" y="88842"/>
                      <a:pt x="92713" y="88842"/>
                    </a:cubicBezTo>
                    <a:cubicBezTo>
                      <a:pt x="92106" y="88905"/>
                      <a:pt x="91583" y="88654"/>
                      <a:pt x="91060" y="88423"/>
                    </a:cubicBezTo>
                    <a:cubicBezTo>
                      <a:pt x="90934" y="88382"/>
                      <a:pt x="90809" y="88277"/>
                      <a:pt x="90725" y="88130"/>
                    </a:cubicBezTo>
                    <a:cubicBezTo>
                      <a:pt x="90600" y="87900"/>
                      <a:pt x="90411" y="87691"/>
                      <a:pt x="90411" y="87398"/>
                    </a:cubicBezTo>
                    <a:cubicBezTo>
                      <a:pt x="90411" y="87356"/>
                      <a:pt x="90411" y="87273"/>
                      <a:pt x="90349" y="87252"/>
                    </a:cubicBezTo>
                    <a:cubicBezTo>
                      <a:pt x="89972" y="86812"/>
                      <a:pt x="89972" y="86226"/>
                      <a:pt x="89867" y="85703"/>
                    </a:cubicBezTo>
                    <a:cubicBezTo>
                      <a:pt x="89763" y="85055"/>
                      <a:pt x="89658" y="84427"/>
                      <a:pt x="89574" y="83778"/>
                    </a:cubicBezTo>
                    <a:cubicBezTo>
                      <a:pt x="89554" y="83527"/>
                      <a:pt x="89512" y="83276"/>
                      <a:pt x="89512" y="83046"/>
                    </a:cubicBezTo>
                    <a:cubicBezTo>
                      <a:pt x="89554" y="82649"/>
                      <a:pt x="89491" y="82272"/>
                      <a:pt x="89449" y="81895"/>
                    </a:cubicBezTo>
                    <a:cubicBezTo>
                      <a:pt x="89386" y="81519"/>
                      <a:pt x="89344" y="81163"/>
                      <a:pt x="89302" y="80786"/>
                    </a:cubicBezTo>
                    <a:cubicBezTo>
                      <a:pt x="89135" y="80765"/>
                      <a:pt x="88947" y="80765"/>
                      <a:pt x="88779" y="80744"/>
                    </a:cubicBezTo>
                    <a:cubicBezTo>
                      <a:pt x="88005" y="80703"/>
                      <a:pt x="87252" y="80661"/>
                      <a:pt x="86457" y="80640"/>
                    </a:cubicBezTo>
                    <a:cubicBezTo>
                      <a:pt x="86017" y="80640"/>
                      <a:pt x="85599" y="80472"/>
                      <a:pt x="85222" y="80242"/>
                    </a:cubicBezTo>
                    <a:cubicBezTo>
                      <a:pt x="84532" y="79803"/>
                      <a:pt x="83862" y="79322"/>
                      <a:pt x="83339" y="78673"/>
                    </a:cubicBezTo>
                    <a:cubicBezTo>
                      <a:pt x="83214" y="78485"/>
                      <a:pt x="83025" y="78338"/>
                      <a:pt x="82879" y="78171"/>
                    </a:cubicBezTo>
                    <a:cubicBezTo>
                      <a:pt x="82774" y="78275"/>
                      <a:pt x="82670" y="78359"/>
                      <a:pt x="82607" y="78464"/>
                    </a:cubicBezTo>
                    <a:cubicBezTo>
                      <a:pt x="82398" y="78903"/>
                      <a:pt x="81979" y="79008"/>
                      <a:pt x="81561" y="79029"/>
                    </a:cubicBezTo>
                    <a:cubicBezTo>
                      <a:pt x="81184" y="79071"/>
                      <a:pt x="80787" y="79008"/>
                      <a:pt x="80368" y="78987"/>
                    </a:cubicBezTo>
                    <a:cubicBezTo>
                      <a:pt x="80284" y="78987"/>
                      <a:pt x="80180" y="78924"/>
                      <a:pt x="80096" y="78903"/>
                    </a:cubicBezTo>
                    <a:cubicBezTo>
                      <a:pt x="79761" y="78715"/>
                      <a:pt x="79406" y="78506"/>
                      <a:pt x="79050" y="78296"/>
                    </a:cubicBezTo>
                    <a:cubicBezTo>
                      <a:pt x="78715" y="78087"/>
                      <a:pt x="78464" y="77836"/>
                      <a:pt x="78255" y="77522"/>
                    </a:cubicBezTo>
                    <a:cubicBezTo>
                      <a:pt x="78108" y="77313"/>
                      <a:pt x="77962" y="77125"/>
                      <a:pt x="77774" y="76936"/>
                    </a:cubicBezTo>
                    <a:cubicBezTo>
                      <a:pt x="77732" y="77020"/>
                      <a:pt x="77669" y="77041"/>
                      <a:pt x="77648" y="77104"/>
                    </a:cubicBezTo>
                    <a:cubicBezTo>
                      <a:pt x="77543" y="77606"/>
                      <a:pt x="77355" y="78045"/>
                      <a:pt x="77334" y="78568"/>
                    </a:cubicBezTo>
                    <a:cubicBezTo>
                      <a:pt x="77334" y="78861"/>
                      <a:pt x="77230" y="79133"/>
                      <a:pt x="77125" y="79405"/>
                    </a:cubicBezTo>
                    <a:cubicBezTo>
                      <a:pt x="76958" y="79908"/>
                      <a:pt x="76790" y="80368"/>
                      <a:pt x="76602" y="80870"/>
                    </a:cubicBezTo>
                    <a:cubicBezTo>
                      <a:pt x="76476" y="81205"/>
                      <a:pt x="76288" y="81498"/>
                      <a:pt x="76016" y="81707"/>
                    </a:cubicBezTo>
                    <a:cubicBezTo>
                      <a:pt x="75869" y="81832"/>
                      <a:pt x="75681" y="81937"/>
                      <a:pt x="75451" y="81916"/>
                    </a:cubicBezTo>
                    <a:cubicBezTo>
                      <a:pt x="75074" y="81895"/>
                      <a:pt x="74719" y="81895"/>
                      <a:pt x="74384" y="81853"/>
                    </a:cubicBezTo>
                    <a:cubicBezTo>
                      <a:pt x="74196" y="81832"/>
                      <a:pt x="74007" y="81791"/>
                      <a:pt x="73819" y="81707"/>
                    </a:cubicBezTo>
                    <a:cubicBezTo>
                      <a:pt x="73442" y="81540"/>
                      <a:pt x="73066" y="81372"/>
                      <a:pt x="72668" y="81184"/>
                    </a:cubicBezTo>
                    <a:cubicBezTo>
                      <a:pt x="72124" y="80954"/>
                      <a:pt x="71580" y="80744"/>
                      <a:pt x="71099" y="80389"/>
                    </a:cubicBezTo>
                    <a:cubicBezTo>
                      <a:pt x="70890" y="80242"/>
                      <a:pt x="70639" y="80159"/>
                      <a:pt x="70367" y="80075"/>
                    </a:cubicBezTo>
                    <a:cubicBezTo>
                      <a:pt x="70115" y="79970"/>
                      <a:pt x="69906" y="79866"/>
                      <a:pt x="69697" y="79656"/>
                    </a:cubicBezTo>
                    <a:cubicBezTo>
                      <a:pt x="69571" y="79531"/>
                      <a:pt x="69383" y="79426"/>
                      <a:pt x="69216" y="79343"/>
                    </a:cubicBezTo>
                    <a:cubicBezTo>
                      <a:pt x="68881" y="79196"/>
                      <a:pt x="68567" y="79029"/>
                      <a:pt x="68316" y="78799"/>
                    </a:cubicBezTo>
                    <a:cubicBezTo>
                      <a:pt x="68232" y="78715"/>
                      <a:pt x="68128" y="78694"/>
                      <a:pt x="67960" y="78715"/>
                    </a:cubicBezTo>
                    <a:cubicBezTo>
                      <a:pt x="67939" y="78903"/>
                      <a:pt x="67939" y="79091"/>
                      <a:pt x="67919" y="79280"/>
                    </a:cubicBezTo>
                    <a:cubicBezTo>
                      <a:pt x="67898" y="79594"/>
                      <a:pt x="67898" y="79866"/>
                      <a:pt x="67751" y="80180"/>
                    </a:cubicBezTo>
                    <a:cubicBezTo>
                      <a:pt x="67709" y="80284"/>
                      <a:pt x="67709" y="80431"/>
                      <a:pt x="67709" y="80535"/>
                    </a:cubicBezTo>
                    <a:cubicBezTo>
                      <a:pt x="67647" y="81372"/>
                      <a:pt x="67437" y="82146"/>
                      <a:pt x="67123" y="82941"/>
                    </a:cubicBezTo>
                    <a:cubicBezTo>
                      <a:pt x="66956" y="83423"/>
                      <a:pt x="66558" y="83737"/>
                      <a:pt x="66140" y="84009"/>
                    </a:cubicBezTo>
                    <a:cubicBezTo>
                      <a:pt x="65826" y="84197"/>
                      <a:pt x="65408" y="84155"/>
                      <a:pt x="65115" y="83925"/>
                    </a:cubicBezTo>
                    <a:cubicBezTo>
                      <a:pt x="64885" y="83737"/>
                      <a:pt x="64696" y="83485"/>
                      <a:pt x="64508" y="83255"/>
                    </a:cubicBezTo>
                    <a:cubicBezTo>
                      <a:pt x="64361" y="83046"/>
                      <a:pt x="64341" y="82795"/>
                      <a:pt x="64341" y="82544"/>
                    </a:cubicBezTo>
                    <a:cubicBezTo>
                      <a:pt x="64382" y="81832"/>
                      <a:pt x="64382" y="81121"/>
                      <a:pt x="64445" y="80431"/>
                    </a:cubicBezTo>
                    <a:cubicBezTo>
                      <a:pt x="64445" y="80263"/>
                      <a:pt x="64487" y="80075"/>
                      <a:pt x="64550" y="79928"/>
                    </a:cubicBezTo>
                    <a:cubicBezTo>
                      <a:pt x="64780" y="79322"/>
                      <a:pt x="65010" y="78757"/>
                      <a:pt x="65240" y="78171"/>
                    </a:cubicBezTo>
                    <a:cubicBezTo>
                      <a:pt x="65387" y="77878"/>
                      <a:pt x="65533" y="77627"/>
                      <a:pt x="65826" y="77501"/>
                    </a:cubicBezTo>
                    <a:cubicBezTo>
                      <a:pt x="65910" y="77459"/>
                      <a:pt x="65952" y="77418"/>
                      <a:pt x="66014" y="77355"/>
                    </a:cubicBezTo>
                    <a:cubicBezTo>
                      <a:pt x="66370" y="76936"/>
                      <a:pt x="66789" y="77083"/>
                      <a:pt x="67207" y="77229"/>
                    </a:cubicBezTo>
                    <a:cubicBezTo>
                      <a:pt x="67270" y="77250"/>
                      <a:pt x="67333" y="77292"/>
                      <a:pt x="67333" y="77313"/>
                    </a:cubicBezTo>
                    <a:cubicBezTo>
                      <a:pt x="67500" y="77731"/>
                      <a:pt x="67919" y="77731"/>
                      <a:pt x="68232" y="77836"/>
                    </a:cubicBezTo>
                    <a:cubicBezTo>
                      <a:pt x="68567" y="77941"/>
                      <a:pt x="68860" y="78087"/>
                      <a:pt x="69111" y="78296"/>
                    </a:cubicBezTo>
                    <a:cubicBezTo>
                      <a:pt x="69362" y="78485"/>
                      <a:pt x="69634" y="78610"/>
                      <a:pt x="69906" y="78757"/>
                    </a:cubicBezTo>
                    <a:cubicBezTo>
                      <a:pt x="70199" y="78882"/>
                      <a:pt x="70325" y="79196"/>
                      <a:pt x="70639" y="79301"/>
                    </a:cubicBezTo>
                    <a:cubicBezTo>
                      <a:pt x="71078" y="79447"/>
                      <a:pt x="71496" y="79698"/>
                      <a:pt x="71894" y="79928"/>
                    </a:cubicBezTo>
                    <a:cubicBezTo>
                      <a:pt x="72292" y="80159"/>
                      <a:pt x="72731" y="80326"/>
                      <a:pt x="73149" y="80493"/>
                    </a:cubicBezTo>
                    <a:cubicBezTo>
                      <a:pt x="73400" y="80598"/>
                      <a:pt x="73693" y="80682"/>
                      <a:pt x="73924" y="80849"/>
                    </a:cubicBezTo>
                    <a:cubicBezTo>
                      <a:pt x="74384" y="81121"/>
                      <a:pt x="74844" y="81058"/>
                      <a:pt x="75325" y="81079"/>
                    </a:cubicBezTo>
                    <a:cubicBezTo>
                      <a:pt x="75388" y="81079"/>
                      <a:pt x="75493" y="80996"/>
                      <a:pt x="75556" y="80954"/>
                    </a:cubicBezTo>
                    <a:cubicBezTo>
                      <a:pt x="75639" y="80849"/>
                      <a:pt x="75702" y="80744"/>
                      <a:pt x="75765" y="80598"/>
                    </a:cubicBezTo>
                    <a:cubicBezTo>
                      <a:pt x="75974" y="80075"/>
                      <a:pt x="76183" y="79531"/>
                      <a:pt x="76372" y="78987"/>
                    </a:cubicBezTo>
                    <a:cubicBezTo>
                      <a:pt x="76413" y="78882"/>
                      <a:pt x="76434" y="78778"/>
                      <a:pt x="76434" y="78652"/>
                    </a:cubicBezTo>
                    <a:cubicBezTo>
                      <a:pt x="76413" y="78087"/>
                      <a:pt x="76644" y="77606"/>
                      <a:pt x="76790" y="77083"/>
                    </a:cubicBezTo>
                    <a:cubicBezTo>
                      <a:pt x="76853" y="76790"/>
                      <a:pt x="76958" y="76497"/>
                      <a:pt x="76958" y="76141"/>
                    </a:cubicBezTo>
                    <a:cubicBezTo>
                      <a:pt x="76832" y="76204"/>
                      <a:pt x="76727" y="76267"/>
                      <a:pt x="76686" y="76350"/>
                    </a:cubicBezTo>
                    <a:cubicBezTo>
                      <a:pt x="76434" y="76602"/>
                      <a:pt x="76100" y="76727"/>
                      <a:pt x="75786" y="76790"/>
                    </a:cubicBezTo>
                    <a:cubicBezTo>
                      <a:pt x="75451" y="76832"/>
                      <a:pt x="75116" y="76895"/>
                      <a:pt x="74761" y="76915"/>
                    </a:cubicBezTo>
                    <a:cubicBezTo>
                      <a:pt x="74656" y="76915"/>
                      <a:pt x="74593" y="76936"/>
                      <a:pt x="74489" y="76915"/>
                    </a:cubicBezTo>
                    <a:cubicBezTo>
                      <a:pt x="74112" y="76790"/>
                      <a:pt x="73756" y="76769"/>
                      <a:pt x="73359" y="76706"/>
                    </a:cubicBezTo>
                    <a:cubicBezTo>
                      <a:pt x="73233" y="76685"/>
                      <a:pt x="73066" y="76602"/>
                      <a:pt x="72961" y="76497"/>
                    </a:cubicBezTo>
                    <a:cubicBezTo>
                      <a:pt x="72564" y="76204"/>
                      <a:pt x="72145" y="75932"/>
                      <a:pt x="71768" y="75618"/>
                    </a:cubicBezTo>
                    <a:cubicBezTo>
                      <a:pt x="71204" y="75200"/>
                      <a:pt x="70952" y="74677"/>
                      <a:pt x="70994" y="73965"/>
                    </a:cubicBezTo>
                    <a:lnTo>
                      <a:pt x="70994" y="73735"/>
                    </a:lnTo>
                    <a:cubicBezTo>
                      <a:pt x="70994" y="73233"/>
                      <a:pt x="71057" y="72731"/>
                      <a:pt x="71455" y="72312"/>
                    </a:cubicBezTo>
                    <a:cubicBezTo>
                      <a:pt x="71308" y="72229"/>
                      <a:pt x="71245" y="72166"/>
                      <a:pt x="71162" y="72124"/>
                    </a:cubicBezTo>
                    <a:cubicBezTo>
                      <a:pt x="70639" y="71957"/>
                      <a:pt x="70115" y="71768"/>
                      <a:pt x="69613" y="71580"/>
                    </a:cubicBezTo>
                    <a:cubicBezTo>
                      <a:pt x="69488" y="71538"/>
                      <a:pt x="69362" y="71496"/>
                      <a:pt x="69258" y="71433"/>
                    </a:cubicBezTo>
                    <a:cubicBezTo>
                      <a:pt x="68986" y="71245"/>
                      <a:pt x="68693" y="71078"/>
                      <a:pt x="68442" y="70869"/>
                    </a:cubicBezTo>
                    <a:cubicBezTo>
                      <a:pt x="67856" y="70450"/>
                      <a:pt x="67751" y="69969"/>
                      <a:pt x="68107" y="69257"/>
                    </a:cubicBezTo>
                    <a:cubicBezTo>
                      <a:pt x="68379" y="68672"/>
                      <a:pt x="68860" y="68253"/>
                      <a:pt x="69362" y="67876"/>
                    </a:cubicBezTo>
                    <a:cubicBezTo>
                      <a:pt x="69467" y="67793"/>
                      <a:pt x="69613" y="67730"/>
                      <a:pt x="69781" y="67688"/>
                    </a:cubicBezTo>
                    <a:cubicBezTo>
                      <a:pt x="69990" y="67604"/>
                      <a:pt x="70220" y="67563"/>
                      <a:pt x="70429" y="67479"/>
                    </a:cubicBezTo>
                    <a:cubicBezTo>
                      <a:pt x="70680" y="67395"/>
                      <a:pt x="70932" y="67270"/>
                      <a:pt x="71183" y="67207"/>
                    </a:cubicBezTo>
                    <a:cubicBezTo>
                      <a:pt x="71455" y="67165"/>
                      <a:pt x="71706" y="67186"/>
                      <a:pt x="71999" y="67165"/>
                    </a:cubicBezTo>
                    <a:lnTo>
                      <a:pt x="71999" y="66851"/>
                    </a:lnTo>
                    <a:cubicBezTo>
                      <a:pt x="71978" y="66516"/>
                      <a:pt x="72103" y="66223"/>
                      <a:pt x="72396" y="66098"/>
                    </a:cubicBezTo>
                    <a:cubicBezTo>
                      <a:pt x="72940" y="65826"/>
                      <a:pt x="73400" y="65428"/>
                      <a:pt x="73861" y="65010"/>
                    </a:cubicBezTo>
                    <a:cubicBezTo>
                      <a:pt x="73965" y="64905"/>
                      <a:pt x="74112" y="64863"/>
                      <a:pt x="74237" y="64780"/>
                    </a:cubicBezTo>
                    <a:cubicBezTo>
                      <a:pt x="75033" y="64382"/>
                      <a:pt x="75744" y="63901"/>
                      <a:pt x="76413" y="63315"/>
                    </a:cubicBezTo>
                    <a:cubicBezTo>
                      <a:pt x="76686" y="63085"/>
                      <a:pt x="76958" y="62855"/>
                      <a:pt x="77250" y="62646"/>
                    </a:cubicBezTo>
                    <a:cubicBezTo>
                      <a:pt x="77774" y="62248"/>
                      <a:pt x="78255" y="61809"/>
                      <a:pt x="78673" y="61306"/>
                    </a:cubicBezTo>
                    <a:cubicBezTo>
                      <a:pt x="79364" y="60449"/>
                      <a:pt x="80075" y="59612"/>
                      <a:pt x="80787" y="58733"/>
                    </a:cubicBezTo>
                    <a:cubicBezTo>
                      <a:pt x="80912" y="58607"/>
                      <a:pt x="80996" y="58461"/>
                      <a:pt x="81100" y="58293"/>
                    </a:cubicBezTo>
                    <a:cubicBezTo>
                      <a:pt x="81017" y="58147"/>
                      <a:pt x="80912" y="58189"/>
                      <a:pt x="80828" y="58189"/>
                    </a:cubicBezTo>
                    <a:cubicBezTo>
                      <a:pt x="80473" y="58168"/>
                      <a:pt x="80075" y="58168"/>
                      <a:pt x="79678" y="58168"/>
                    </a:cubicBezTo>
                    <a:cubicBezTo>
                      <a:pt x="78422" y="58147"/>
                      <a:pt x="77209" y="57980"/>
                      <a:pt x="75953" y="57791"/>
                    </a:cubicBezTo>
                    <a:cubicBezTo>
                      <a:pt x="75221" y="57687"/>
                      <a:pt x="74489" y="57561"/>
                      <a:pt x="73756" y="57456"/>
                    </a:cubicBezTo>
                    <a:cubicBezTo>
                      <a:pt x="73442" y="57415"/>
                      <a:pt x="73149" y="57352"/>
                      <a:pt x="72856" y="57226"/>
                    </a:cubicBezTo>
                    <a:cubicBezTo>
                      <a:pt x="72082" y="56892"/>
                      <a:pt x="71266" y="56640"/>
                      <a:pt x="70429" y="56473"/>
                    </a:cubicBezTo>
                    <a:cubicBezTo>
                      <a:pt x="70032" y="56368"/>
                      <a:pt x="69634" y="56180"/>
                      <a:pt x="69258" y="56013"/>
                    </a:cubicBezTo>
                    <a:cubicBezTo>
                      <a:pt x="68860" y="55866"/>
                      <a:pt x="68483" y="55678"/>
                      <a:pt x="68044" y="55573"/>
                    </a:cubicBezTo>
                    <a:cubicBezTo>
                      <a:pt x="68463" y="56013"/>
                      <a:pt x="68860" y="56431"/>
                      <a:pt x="69216" y="56850"/>
                    </a:cubicBezTo>
                    <a:cubicBezTo>
                      <a:pt x="69467" y="57122"/>
                      <a:pt x="69676" y="57373"/>
                      <a:pt x="69802" y="57728"/>
                    </a:cubicBezTo>
                    <a:cubicBezTo>
                      <a:pt x="70053" y="58377"/>
                      <a:pt x="70157" y="59047"/>
                      <a:pt x="70053" y="59737"/>
                    </a:cubicBezTo>
                    <a:cubicBezTo>
                      <a:pt x="70032" y="59842"/>
                      <a:pt x="70011" y="59967"/>
                      <a:pt x="69948" y="60051"/>
                    </a:cubicBezTo>
                    <a:cubicBezTo>
                      <a:pt x="69718" y="60469"/>
                      <a:pt x="69467" y="60867"/>
                      <a:pt x="69090" y="61202"/>
                    </a:cubicBezTo>
                    <a:cubicBezTo>
                      <a:pt x="68735" y="61516"/>
                      <a:pt x="68421" y="61850"/>
                      <a:pt x="68044" y="62164"/>
                    </a:cubicBezTo>
                    <a:cubicBezTo>
                      <a:pt x="67688" y="62478"/>
                      <a:pt x="67605" y="62897"/>
                      <a:pt x="67584" y="63336"/>
                    </a:cubicBezTo>
                    <a:cubicBezTo>
                      <a:pt x="67584" y="63587"/>
                      <a:pt x="67626" y="63796"/>
                      <a:pt x="67814" y="63964"/>
                    </a:cubicBezTo>
                    <a:cubicBezTo>
                      <a:pt x="68002" y="64131"/>
                      <a:pt x="68170" y="64319"/>
                      <a:pt x="68358" y="64466"/>
                    </a:cubicBezTo>
                    <a:cubicBezTo>
                      <a:pt x="68881" y="64843"/>
                      <a:pt x="69069" y="65324"/>
                      <a:pt x="68944" y="65993"/>
                    </a:cubicBezTo>
                    <a:cubicBezTo>
                      <a:pt x="68839" y="66516"/>
                      <a:pt x="68693" y="67039"/>
                      <a:pt x="68567" y="67563"/>
                    </a:cubicBezTo>
                    <a:cubicBezTo>
                      <a:pt x="68546" y="67667"/>
                      <a:pt x="68379" y="67709"/>
                      <a:pt x="68274" y="67625"/>
                    </a:cubicBezTo>
                    <a:cubicBezTo>
                      <a:pt x="67960" y="67311"/>
                      <a:pt x="67793" y="66977"/>
                      <a:pt x="67898" y="66516"/>
                    </a:cubicBezTo>
                    <a:cubicBezTo>
                      <a:pt x="67939" y="66307"/>
                      <a:pt x="68002" y="66098"/>
                      <a:pt x="68044" y="65910"/>
                    </a:cubicBezTo>
                    <a:cubicBezTo>
                      <a:pt x="68107" y="65596"/>
                      <a:pt x="68023" y="65366"/>
                      <a:pt x="67751" y="65177"/>
                    </a:cubicBezTo>
                    <a:cubicBezTo>
                      <a:pt x="67521" y="65010"/>
                      <a:pt x="67333" y="64801"/>
                      <a:pt x="67123" y="64591"/>
                    </a:cubicBezTo>
                    <a:cubicBezTo>
                      <a:pt x="66705" y="64215"/>
                      <a:pt x="66642" y="63713"/>
                      <a:pt x="66684" y="63169"/>
                    </a:cubicBezTo>
                    <a:cubicBezTo>
                      <a:pt x="66768" y="62499"/>
                      <a:pt x="66977" y="61913"/>
                      <a:pt x="67542" y="61453"/>
                    </a:cubicBezTo>
                    <a:cubicBezTo>
                      <a:pt x="67856" y="61223"/>
                      <a:pt x="68128" y="60909"/>
                      <a:pt x="68442" y="60658"/>
                    </a:cubicBezTo>
                    <a:cubicBezTo>
                      <a:pt x="68672" y="60449"/>
                      <a:pt x="68860" y="60197"/>
                      <a:pt x="69007" y="59946"/>
                    </a:cubicBezTo>
                    <a:cubicBezTo>
                      <a:pt x="69216" y="59633"/>
                      <a:pt x="69258" y="59298"/>
                      <a:pt x="69174" y="58942"/>
                    </a:cubicBezTo>
                    <a:cubicBezTo>
                      <a:pt x="69153" y="58775"/>
                      <a:pt x="69090" y="58586"/>
                      <a:pt x="69069" y="58398"/>
                    </a:cubicBezTo>
                    <a:cubicBezTo>
                      <a:pt x="69007" y="58105"/>
                      <a:pt x="68902" y="57854"/>
                      <a:pt x="68693" y="57645"/>
                    </a:cubicBezTo>
                    <a:cubicBezTo>
                      <a:pt x="68274" y="57164"/>
                      <a:pt x="67898" y="56682"/>
                      <a:pt x="67374" y="56306"/>
                    </a:cubicBezTo>
                    <a:cubicBezTo>
                      <a:pt x="67082" y="56096"/>
                      <a:pt x="66872" y="55762"/>
                      <a:pt x="66454" y="55678"/>
                    </a:cubicBezTo>
                    <a:lnTo>
                      <a:pt x="66328" y="55803"/>
                    </a:lnTo>
                    <a:cubicBezTo>
                      <a:pt x="66014" y="56076"/>
                      <a:pt x="65931" y="56076"/>
                      <a:pt x="65596" y="55803"/>
                    </a:cubicBezTo>
                    <a:cubicBezTo>
                      <a:pt x="65387" y="55657"/>
                      <a:pt x="65178" y="55573"/>
                      <a:pt x="64906" y="55762"/>
                    </a:cubicBezTo>
                    <a:cubicBezTo>
                      <a:pt x="64864" y="55803"/>
                      <a:pt x="64780" y="55803"/>
                      <a:pt x="64696" y="55845"/>
                    </a:cubicBezTo>
                    <a:cubicBezTo>
                      <a:pt x="64361" y="55887"/>
                      <a:pt x="64131" y="55741"/>
                      <a:pt x="64089" y="55385"/>
                    </a:cubicBezTo>
                    <a:cubicBezTo>
                      <a:pt x="64069" y="55176"/>
                      <a:pt x="64131" y="54967"/>
                      <a:pt x="64131" y="54757"/>
                    </a:cubicBezTo>
                    <a:cubicBezTo>
                      <a:pt x="63943" y="54611"/>
                      <a:pt x="63797" y="54527"/>
                      <a:pt x="63608" y="54527"/>
                    </a:cubicBezTo>
                    <a:cubicBezTo>
                      <a:pt x="63504" y="54695"/>
                      <a:pt x="63420" y="54841"/>
                      <a:pt x="63336" y="54967"/>
                    </a:cubicBezTo>
                    <a:cubicBezTo>
                      <a:pt x="63273" y="55071"/>
                      <a:pt x="63085" y="55071"/>
                      <a:pt x="63001" y="54946"/>
                    </a:cubicBezTo>
                    <a:cubicBezTo>
                      <a:pt x="62939" y="54841"/>
                      <a:pt x="62897" y="54736"/>
                      <a:pt x="62876" y="54632"/>
                    </a:cubicBezTo>
                    <a:cubicBezTo>
                      <a:pt x="62834" y="54485"/>
                      <a:pt x="62834" y="54318"/>
                      <a:pt x="62834" y="54130"/>
                    </a:cubicBezTo>
                    <a:cubicBezTo>
                      <a:pt x="62646" y="54067"/>
                      <a:pt x="62457" y="53983"/>
                      <a:pt x="62227" y="53899"/>
                    </a:cubicBezTo>
                    <a:cubicBezTo>
                      <a:pt x="61704" y="53753"/>
                      <a:pt x="61181" y="53544"/>
                      <a:pt x="60700" y="53272"/>
                    </a:cubicBezTo>
                    <a:cubicBezTo>
                      <a:pt x="60449" y="53146"/>
                      <a:pt x="60156" y="53042"/>
                      <a:pt x="59863" y="52937"/>
                    </a:cubicBezTo>
                    <a:cubicBezTo>
                      <a:pt x="59235" y="52665"/>
                      <a:pt x="58649" y="52309"/>
                      <a:pt x="57980" y="52184"/>
                    </a:cubicBezTo>
                    <a:cubicBezTo>
                      <a:pt x="57791" y="52142"/>
                      <a:pt x="57645" y="51995"/>
                      <a:pt x="57478" y="51912"/>
                    </a:cubicBezTo>
                    <a:cubicBezTo>
                      <a:pt x="55553" y="50824"/>
                      <a:pt x="53586" y="49777"/>
                      <a:pt x="51598" y="48794"/>
                    </a:cubicBezTo>
                    <a:cubicBezTo>
                      <a:pt x="50468" y="48250"/>
                      <a:pt x="49401" y="47601"/>
                      <a:pt x="48334" y="46974"/>
                    </a:cubicBezTo>
                    <a:cubicBezTo>
                      <a:pt x="46828" y="46053"/>
                      <a:pt x="45342" y="45132"/>
                      <a:pt x="43877" y="44170"/>
                    </a:cubicBezTo>
                    <a:cubicBezTo>
                      <a:pt x="42580" y="43333"/>
                      <a:pt x="41325" y="42412"/>
                      <a:pt x="40111" y="41408"/>
                    </a:cubicBezTo>
                    <a:cubicBezTo>
                      <a:pt x="38333" y="39943"/>
                      <a:pt x="36763" y="38270"/>
                      <a:pt x="35278" y="36533"/>
                    </a:cubicBezTo>
                    <a:cubicBezTo>
                      <a:pt x="34566" y="35696"/>
                      <a:pt x="33918" y="34775"/>
                      <a:pt x="33353" y="33834"/>
                    </a:cubicBezTo>
                    <a:cubicBezTo>
                      <a:pt x="32097" y="31699"/>
                      <a:pt x="30863" y="29523"/>
                      <a:pt x="29733" y="27306"/>
                    </a:cubicBezTo>
                    <a:cubicBezTo>
                      <a:pt x="29335" y="26510"/>
                      <a:pt x="28959" y="25736"/>
                      <a:pt x="28561" y="24920"/>
                    </a:cubicBezTo>
                    <a:cubicBezTo>
                      <a:pt x="28477" y="24774"/>
                      <a:pt x="28394" y="24627"/>
                      <a:pt x="28331" y="24502"/>
                    </a:cubicBezTo>
                    <a:cubicBezTo>
                      <a:pt x="28143" y="24523"/>
                      <a:pt x="28080" y="24627"/>
                      <a:pt x="28080" y="24732"/>
                    </a:cubicBezTo>
                    <a:cubicBezTo>
                      <a:pt x="28080" y="25025"/>
                      <a:pt x="27933" y="25234"/>
                      <a:pt x="27829" y="25506"/>
                    </a:cubicBezTo>
                    <a:cubicBezTo>
                      <a:pt x="27599" y="26050"/>
                      <a:pt x="27327" y="26615"/>
                      <a:pt x="27138" y="27201"/>
                    </a:cubicBezTo>
                    <a:cubicBezTo>
                      <a:pt x="26929" y="27766"/>
                      <a:pt x="26720" y="28352"/>
                      <a:pt x="26594" y="28959"/>
                    </a:cubicBezTo>
                    <a:cubicBezTo>
                      <a:pt x="26490" y="29523"/>
                      <a:pt x="26239" y="30067"/>
                      <a:pt x="26301" y="30695"/>
                    </a:cubicBezTo>
                    <a:cubicBezTo>
                      <a:pt x="26364" y="31218"/>
                      <a:pt x="26134" y="31720"/>
                      <a:pt x="25988" y="32223"/>
                    </a:cubicBezTo>
                    <a:cubicBezTo>
                      <a:pt x="25925" y="32557"/>
                      <a:pt x="25778" y="32892"/>
                      <a:pt x="25674" y="33248"/>
                    </a:cubicBezTo>
                    <a:cubicBezTo>
                      <a:pt x="25653" y="33373"/>
                      <a:pt x="25632" y="33499"/>
                      <a:pt x="25548" y="33624"/>
                    </a:cubicBezTo>
                    <a:cubicBezTo>
                      <a:pt x="25192" y="34252"/>
                      <a:pt x="24837" y="34922"/>
                      <a:pt x="24418" y="35487"/>
                    </a:cubicBezTo>
                    <a:cubicBezTo>
                      <a:pt x="24209" y="35780"/>
                      <a:pt x="23895" y="35989"/>
                      <a:pt x="23644" y="36240"/>
                    </a:cubicBezTo>
                    <a:cubicBezTo>
                      <a:pt x="23372" y="36512"/>
                      <a:pt x="23079" y="36763"/>
                      <a:pt x="22724" y="36930"/>
                    </a:cubicBezTo>
                    <a:cubicBezTo>
                      <a:pt x="22221" y="37119"/>
                      <a:pt x="21803" y="37474"/>
                      <a:pt x="21280" y="37579"/>
                    </a:cubicBezTo>
                    <a:cubicBezTo>
                      <a:pt x="21133" y="37600"/>
                      <a:pt x="20966" y="37746"/>
                      <a:pt x="20861" y="37851"/>
                    </a:cubicBezTo>
                    <a:cubicBezTo>
                      <a:pt x="20527" y="38207"/>
                      <a:pt x="20087" y="38437"/>
                      <a:pt x="19669" y="38709"/>
                    </a:cubicBezTo>
                    <a:cubicBezTo>
                      <a:pt x="19606" y="38751"/>
                      <a:pt x="19501" y="38751"/>
                      <a:pt x="19459" y="38814"/>
                    </a:cubicBezTo>
                    <a:cubicBezTo>
                      <a:pt x="19041" y="39253"/>
                      <a:pt x="18518" y="39525"/>
                      <a:pt x="18058" y="39902"/>
                    </a:cubicBezTo>
                    <a:cubicBezTo>
                      <a:pt x="17995" y="39964"/>
                      <a:pt x="17932" y="40048"/>
                      <a:pt x="17848" y="40090"/>
                    </a:cubicBezTo>
                    <a:cubicBezTo>
                      <a:pt x="17367" y="40383"/>
                      <a:pt x="16949" y="40801"/>
                      <a:pt x="16530" y="41157"/>
                    </a:cubicBezTo>
                    <a:cubicBezTo>
                      <a:pt x="16446" y="41220"/>
                      <a:pt x="16384" y="41324"/>
                      <a:pt x="16321" y="41345"/>
                    </a:cubicBezTo>
                    <a:cubicBezTo>
                      <a:pt x="15735" y="41638"/>
                      <a:pt x="15317" y="42140"/>
                      <a:pt x="14877" y="42559"/>
                    </a:cubicBezTo>
                    <a:cubicBezTo>
                      <a:pt x="14438" y="42977"/>
                      <a:pt x="14270" y="43124"/>
                      <a:pt x="13768" y="42559"/>
                    </a:cubicBezTo>
                    <a:cubicBezTo>
                      <a:pt x="13664" y="42454"/>
                      <a:pt x="13538" y="42350"/>
                      <a:pt x="13433" y="42266"/>
                    </a:cubicBezTo>
                    <a:cubicBezTo>
                      <a:pt x="13120" y="41994"/>
                      <a:pt x="12827" y="41743"/>
                      <a:pt x="12492" y="41513"/>
                    </a:cubicBezTo>
                    <a:cubicBezTo>
                      <a:pt x="12178" y="41262"/>
                      <a:pt x="11843" y="41031"/>
                      <a:pt x="11508" y="40822"/>
                    </a:cubicBezTo>
                    <a:cubicBezTo>
                      <a:pt x="11404" y="40780"/>
                      <a:pt x="11236" y="40780"/>
                      <a:pt x="11111" y="40738"/>
                    </a:cubicBezTo>
                    <a:cubicBezTo>
                      <a:pt x="10985" y="40718"/>
                      <a:pt x="10881" y="40529"/>
                      <a:pt x="10944" y="40425"/>
                    </a:cubicBezTo>
                    <a:cubicBezTo>
                      <a:pt x="11111" y="40174"/>
                      <a:pt x="11299" y="39943"/>
                      <a:pt x="11508" y="39692"/>
                    </a:cubicBezTo>
                    <a:cubicBezTo>
                      <a:pt x="11948" y="39211"/>
                      <a:pt x="12492" y="38793"/>
                      <a:pt x="13078" y="38437"/>
                    </a:cubicBezTo>
                    <a:cubicBezTo>
                      <a:pt x="14668" y="37495"/>
                      <a:pt x="16258" y="36533"/>
                      <a:pt x="17932" y="35675"/>
                    </a:cubicBezTo>
                    <a:cubicBezTo>
                      <a:pt x="19062" y="35089"/>
                      <a:pt x="20150" y="34440"/>
                      <a:pt x="21280" y="33813"/>
                    </a:cubicBezTo>
                    <a:cubicBezTo>
                      <a:pt x="21677" y="33604"/>
                      <a:pt x="21970" y="33269"/>
                      <a:pt x="22242" y="32934"/>
                    </a:cubicBezTo>
                    <a:cubicBezTo>
                      <a:pt x="22410" y="32746"/>
                      <a:pt x="22535" y="32557"/>
                      <a:pt x="22703" y="32411"/>
                    </a:cubicBezTo>
                    <a:cubicBezTo>
                      <a:pt x="23268" y="31930"/>
                      <a:pt x="23477" y="31281"/>
                      <a:pt x="23644" y="30632"/>
                    </a:cubicBezTo>
                    <a:cubicBezTo>
                      <a:pt x="23770" y="30109"/>
                      <a:pt x="23791" y="29544"/>
                      <a:pt x="23874" y="29021"/>
                    </a:cubicBezTo>
                    <a:cubicBezTo>
                      <a:pt x="23895" y="28812"/>
                      <a:pt x="23916" y="28603"/>
                      <a:pt x="23979" y="28394"/>
                    </a:cubicBezTo>
                    <a:cubicBezTo>
                      <a:pt x="24000" y="28247"/>
                      <a:pt x="24063" y="28122"/>
                      <a:pt x="24084" y="27954"/>
                    </a:cubicBezTo>
                    <a:cubicBezTo>
                      <a:pt x="24125" y="27326"/>
                      <a:pt x="24376" y="26782"/>
                      <a:pt x="24795" y="26301"/>
                    </a:cubicBezTo>
                    <a:cubicBezTo>
                      <a:pt x="24795" y="26280"/>
                      <a:pt x="24816" y="26280"/>
                      <a:pt x="24816" y="26259"/>
                    </a:cubicBezTo>
                    <a:cubicBezTo>
                      <a:pt x="24962" y="25757"/>
                      <a:pt x="25381" y="25443"/>
                      <a:pt x="25674" y="25046"/>
                    </a:cubicBezTo>
                    <a:cubicBezTo>
                      <a:pt x="25862" y="24795"/>
                      <a:pt x="25967" y="24481"/>
                      <a:pt x="26071" y="24104"/>
                    </a:cubicBezTo>
                    <a:cubicBezTo>
                      <a:pt x="25799" y="24188"/>
                      <a:pt x="25737" y="24376"/>
                      <a:pt x="25632" y="24502"/>
                    </a:cubicBezTo>
                    <a:cubicBezTo>
                      <a:pt x="25360" y="24795"/>
                      <a:pt x="25130" y="25088"/>
                      <a:pt x="24837" y="25339"/>
                    </a:cubicBezTo>
                    <a:cubicBezTo>
                      <a:pt x="24732" y="25443"/>
                      <a:pt x="24607" y="25548"/>
                      <a:pt x="24481" y="25611"/>
                    </a:cubicBezTo>
                    <a:cubicBezTo>
                      <a:pt x="23895" y="25841"/>
                      <a:pt x="23330" y="26071"/>
                      <a:pt x="22724" y="26301"/>
                    </a:cubicBezTo>
                    <a:cubicBezTo>
                      <a:pt x="22179" y="26552"/>
                      <a:pt x="21594" y="26615"/>
                      <a:pt x="20987" y="26699"/>
                    </a:cubicBezTo>
                    <a:lnTo>
                      <a:pt x="18560" y="27013"/>
                    </a:lnTo>
                    <a:cubicBezTo>
                      <a:pt x="18330" y="27034"/>
                      <a:pt x="18058" y="27034"/>
                      <a:pt x="17827" y="27034"/>
                    </a:cubicBezTo>
                    <a:cubicBezTo>
                      <a:pt x="17074" y="27034"/>
                      <a:pt x="16363" y="27201"/>
                      <a:pt x="15693" y="27557"/>
                    </a:cubicBezTo>
                    <a:cubicBezTo>
                      <a:pt x="15589" y="27933"/>
                      <a:pt x="15589" y="28331"/>
                      <a:pt x="15714" y="28686"/>
                    </a:cubicBezTo>
                    <a:cubicBezTo>
                      <a:pt x="15965" y="29377"/>
                      <a:pt x="15861" y="30109"/>
                      <a:pt x="15819" y="30800"/>
                    </a:cubicBezTo>
                    <a:cubicBezTo>
                      <a:pt x="15819" y="30967"/>
                      <a:pt x="15714" y="31155"/>
                      <a:pt x="15630" y="31281"/>
                    </a:cubicBezTo>
                    <a:cubicBezTo>
                      <a:pt x="15421" y="31637"/>
                      <a:pt x="15191" y="32013"/>
                      <a:pt x="14982" y="32348"/>
                    </a:cubicBezTo>
                    <a:cubicBezTo>
                      <a:pt x="14877" y="32536"/>
                      <a:pt x="14752" y="32683"/>
                      <a:pt x="14563" y="32788"/>
                    </a:cubicBezTo>
                    <a:cubicBezTo>
                      <a:pt x="13957" y="33185"/>
                      <a:pt x="13350" y="33604"/>
                      <a:pt x="12764" y="34001"/>
                    </a:cubicBezTo>
                    <a:cubicBezTo>
                      <a:pt x="11969" y="34461"/>
                      <a:pt x="11195" y="34922"/>
                      <a:pt x="10316" y="35236"/>
                    </a:cubicBezTo>
                    <a:cubicBezTo>
                      <a:pt x="9249" y="35612"/>
                      <a:pt x="8223" y="36093"/>
                      <a:pt x="7114" y="36407"/>
                    </a:cubicBezTo>
                    <a:cubicBezTo>
                      <a:pt x="6089" y="36700"/>
                      <a:pt x="5043" y="36930"/>
                      <a:pt x="3976" y="36951"/>
                    </a:cubicBezTo>
                    <a:cubicBezTo>
                      <a:pt x="3306" y="36972"/>
                      <a:pt x="2679" y="36930"/>
                      <a:pt x="2030" y="36868"/>
                    </a:cubicBezTo>
                    <a:cubicBezTo>
                      <a:pt x="1884" y="36868"/>
                      <a:pt x="1695" y="36805"/>
                      <a:pt x="1528" y="36742"/>
                    </a:cubicBezTo>
                    <a:cubicBezTo>
                      <a:pt x="1193" y="36637"/>
                      <a:pt x="858" y="36512"/>
                      <a:pt x="482" y="36428"/>
                    </a:cubicBezTo>
                    <a:cubicBezTo>
                      <a:pt x="231" y="36386"/>
                      <a:pt x="105" y="36219"/>
                      <a:pt x="63" y="35968"/>
                    </a:cubicBezTo>
                    <a:cubicBezTo>
                      <a:pt x="63" y="35863"/>
                      <a:pt x="42" y="35780"/>
                      <a:pt x="21" y="35675"/>
                    </a:cubicBezTo>
                    <a:cubicBezTo>
                      <a:pt x="0" y="35508"/>
                      <a:pt x="42" y="35382"/>
                      <a:pt x="168" y="35257"/>
                    </a:cubicBezTo>
                    <a:cubicBezTo>
                      <a:pt x="461" y="34964"/>
                      <a:pt x="733" y="34671"/>
                      <a:pt x="963" y="34357"/>
                    </a:cubicBezTo>
                    <a:cubicBezTo>
                      <a:pt x="1193" y="34022"/>
                      <a:pt x="1507" y="33729"/>
                      <a:pt x="1800" y="33415"/>
                    </a:cubicBezTo>
                    <a:cubicBezTo>
                      <a:pt x="2156" y="32997"/>
                      <a:pt x="2616" y="32997"/>
                      <a:pt x="3055" y="33164"/>
                    </a:cubicBezTo>
                    <a:cubicBezTo>
                      <a:pt x="3285" y="33248"/>
                      <a:pt x="3516" y="33290"/>
                      <a:pt x="3767" y="33290"/>
                    </a:cubicBezTo>
                    <a:cubicBezTo>
                      <a:pt x="3934" y="33290"/>
                      <a:pt x="4122" y="33311"/>
                      <a:pt x="4332" y="33311"/>
                    </a:cubicBezTo>
                    <a:cubicBezTo>
                      <a:pt x="5566" y="33373"/>
                      <a:pt x="5566" y="33373"/>
                      <a:pt x="6738" y="33039"/>
                    </a:cubicBezTo>
                    <a:cubicBezTo>
                      <a:pt x="7114" y="32934"/>
                      <a:pt x="7470" y="32829"/>
                      <a:pt x="7847" y="32746"/>
                    </a:cubicBezTo>
                    <a:cubicBezTo>
                      <a:pt x="8014" y="32683"/>
                      <a:pt x="8203" y="32620"/>
                      <a:pt x="8391" y="32557"/>
                    </a:cubicBezTo>
                    <a:cubicBezTo>
                      <a:pt x="8600" y="32474"/>
                      <a:pt x="8809" y="32411"/>
                      <a:pt x="9039" y="32348"/>
                    </a:cubicBezTo>
                    <a:cubicBezTo>
                      <a:pt x="9249" y="32306"/>
                      <a:pt x="9479" y="32244"/>
                      <a:pt x="9667" y="32118"/>
                    </a:cubicBezTo>
                    <a:cubicBezTo>
                      <a:pt x="9751" y="32034"/>
                      <a:pt x="9876" y="32034"/>
                      <a:pt x="9981" y="31992"/>
                    </a:cubicBezTo>
                    <a:cubicBezTo>
                      <a:pt x="10274" y="31888"/>
                      <a:pt x="10525" y="31720"/>
                      <a:pt x="10797" y="31574"/>
                    </a:cubicBezTo>
                    <a:cubicBezTo>
                      <a:pt x="11236" y="31281"/>
                      <a:pt x="11634" y="30904"/>
                      <a:pt x="12052" y="30570"/>
                    </a:cubicBezTo>
                    <a:cubicBezTo>
                      <a:pt x="12199" y="30444"/>
                      <a:pt x="12304" y="30319"/>
                      <a:pt x="12450" y="30172"/>
                    </a:cubicBezTo>
                    <a:cubicBezTo>
                      <a:pt x="12471" y="30130"/>
                      <a:pt x="12555" y="30109"/>
                      <a:pt x="12555" y="30047"/>
                    </a:cubicBezTo>
                    <a:cubicBezTo>
                      <a:pt x="12576" y="29649"/>
                      <a:pt x="12868" y="29314"/>
                      <a:pt x="12806" y="28896"/>
                    </a:cubicBezTo>
                    <a:cubicBezTo>
                      <a:pt x="12764" y="28331"/>
                      <a:pt x="12973" y="27808"/>
                      <a:pt x="13078" y="27285"/>
                    </a:cubicBezTo>
                    <a:cubicBezTo>
                      <a:pt x="13140" y="26971"/>
                      <a:pt x="13392" y="26678"/>
                      <a:pt x="13538" y="26364"/>
                    </a:cubicBezTo>
                    <a:cubicBezTo>
                      <a:pt x="13622" y="26238"/>
                      <a:pt x="13726" y="26134"/>
                      <a:pt x="13810" y="25987"/>
                    </a:cubicBezTo>
                    <a:cubicBezTo>
                      <a:pt x="13831" y="25946"/>
                      <a:pt x="13873" y="25883"/>
                      <a:pt x="13915" y="25862"/>
                    </a:cubicBezTo>
                    <a:cubicBezTo>
                      <a:pt x="14501" y="25611"/>
                      <a:pt x="15024" y="25150"/>
                      <a:pt x="15714" y="25046"/>
                    </a:cubicBezTo>
                    <a:cubicBezTo>
                      <a:pt x="15840" y="25025"/>
                      <a:pt x="15965" y="25025"/>
                      <a:pt x="16112" y="25025"/>
                    </a:cubicBezTo>
                    <a:cubicBezTo>
                      <a:pt x="17200" y="25088"/>
                      <a:pt x="18309" y="25109"/>
                      <a:pt x="19397" y="25150"/>
                    </a:cubicBezTo>
                    <a:cubicBezTo>
                      <a:pt x="19501" y="25150"/>
                      <a:pt x="19669" y="25150"/>
                      <a:pt x="19731" y="25213"/>
                    </a:cubicBezTo>
                    <a:cubicBezTo>
                      <a:pt x="20129" y="25443"/>
                      <a:pt x="20547" y="25401"/>
                      <a:pt x="20945" y="25422"/>
                    </a:cubicBezTo>
                    <a:lnTo>
                      <a:pt x="21050" y="25422"/>
                    </a:lnTo>
                    <a:cubicBezTo>
                      <a:pt x="21405" y="25422"/>
                      <a:pt x="21761" y="25443"/>
                      <a:pt x="22117" y="25318"/>
                    </a:cubicBezTo>
                    <a:cubicBezTo>
                      <a:pt x="22535" y="25150"/>
                      <a:pt x="23016" y="25109"/>
                      <a:pt x="23456" y="25025"/>
                    </a:cubicBezTo>
                    <a:cubicBezTo>
                      <a:pt x="23686" y="24983"/>
                      <a:pt x="23895" y="24899"/>
                      <a:pt x="24063" y="24711"/>
                    </a:cubicBezTo>
                    <a:lnTo>
                      <a:pt x="24125" y="24627"/>
                    </a:lnTo>
                    <a:cubicBezTo>
                      <a:pt x="24711" y="24313"/>
                      <a:pt x="25067" y="23790"/>
                      <a:pt x="25464" y="23330"/>
                    </a:cubicBezTo>
                    <a:cubicBezTo>
                      <a:pt x="25988" y="23016"/>
                      <a:pt x="26364" y="22221"/>
                      <a:pt x="26469" y="21761"/>
                    </a:cubicBezTo>
                    <a:close/>
                    <a:moveTo>
                      <a:pt x="85285" y="40404"/>
                    </a:moveTo>
                    <a:cubicBezTo>
                      <a:pt x="85452" y="40383"/>
                      <a:pt x="85578" y="40320"/>
                      <a:pt x="85725" y="40320"/>
                    </a:cubicBezTo>
                    <a:cubicBezTo>
                      <a:pt x="85829" y="40320"/>
                      <a:pt x="85997" y="40383"/>
                      <a:pt x="86017" y="40425"/>
                    </a:cubicBezTo>
                    <a:cubicBezTo>
                      <a:pt x="86185" y="40822"/>
                      <a:pt x="86520" y="40864"/>
                      <a:pt x="86833" y="40969"/>
                    </a:cubicBezTo>
                    <a:cubicBezTo>
                      <a:pt x="87859" y="41283"/>
                      <a:pt x="88863" y="41596"/>
                      <a:pt x="89888" y="41889"/>
                    </a:cubicBezTo>
                    <a:cubicBezTo>
                      <a:pt x="90098" y="41952"/>
                      <a:pt x="90307" y="41973"/>
                      <a:pt x="90516" y="41994"/>
                    </a:cubicBezTo>
                    <a:cubicBezTo>
                      <a:pt x="91520" y="42057"/>
                      <a:pt x="92525" y="42078"/>
                      <a:pt x="93529" y="42119"/>
                    </a:cubicBezTo>
                    <a:cubicBezTo>
                      <a:pt x="94031" y="42161"/>
                      <a:pt x="94408" y="41868"/>
                      <a:pt x="94868" y="41680"/>
                    </a:cubicBezTo>
                    <a:cubicBezTo>
                      <a:pt x="94994" y="41387"/>
                      <a:pt x="95308" y="41366"/>
                      <a:pt x="95517" y="41220"/>
                    </a:cubicBezTo>
                    <a:cubicBezTo>
                      <a:pt x="95559" y="41241"/>
                      <a:pt x="95600" y="41262"/>
                      <a:pt x="95642" y="41283"/>
                    </a:cubicBezTo>
                    <a:cubicBezTo>
                      <a:pt x="95705" y="41324"/>
                      <a:pt x="95747" y="41324"/>
                      <a:pt x="95768" y="41345"/>
                    </a:cubicBezTo>
                    <a:lnTo>
                      <a:pt x="96647" y="40634"/>
                    </a:lnTo>
                    <a:cubicBezTo>
                      <a:pt x="96647" y="40592"/>
                      <a:pt x="96647" y="40529"/>
                      <a:pt x="96605" y="40487"/>
                    </a:cubicBezTo>
                    <a:cubicBezTo>
                      <a:pt x="96291" y="39713"/>
                      <a:pt x="95977" y="38960"/>
                      <a:pt x="95517" y="38290"/>
                    </a:cubicBezTo>
                    <a:cubicBezTo>
                      <a:pt x="95287" y="37914"/>
                      <a:pt x="95036" y="37516"/>
                      <a:pt x="94805" y="37181"/>
                    </a:cubicBezTo>
                    <a:cubicBezTo>
                      <a:pt x="94659" y="36951"/>
                      <a:pt x="94471" y="36721"/>
                      <a:pt x="94261" y="36533"/>
                    </a:cubicBezTo>
                    <a:cubicBezTo>
                      <a:pt x="93675" y="36010"/>
                      <a:pt x="93111" y="35487"/>
                      <a:pt x="92504" y="34985"/>
                    </a:cubicBezTo>
                    <a:cubicBezTo>
                      <a:pt x="91876" y="34503"/>
                      <a:pt x="91206" y="34085"/>
                      <a:pt x="90432" y="33792"/>
                    </a:cubicBezTo>
                    <a:cubicBezTo>
                      <a:pt x="89010" y="33269"/>
                      <a:pt x="87566" y="32746"/>
                      <a:pt x="86059" y="32348"/>
                    </a:cubicBezTo>
                    <a:cubicBezTo>
                      <a:pt x="85745" y="32264"/>
                      <a:pt x="85452" y="32181"/>
                      <a:pt x="85118" y="32181"/>
                    </a:cubicBezTo>
                    <a:lnTo>
                      <a:pt x="82356" y="32181"/>
                    </a:lnTo>
                    <a:cubicBezTo>
                      <a:pt x="81958" y="32181"/>
                      <a:pt x="81644" y="32327"/>
                      <a:pt x="81540" y="32746"/>
                    </a:cubicBezTo>
                    <a:cubicBezTo>
                      <a:pt x="81540" y="32767"/>
                      <a:pt x="81498" y="32788"/>
                      <a:pt x="81456" y="32788"/>
                    </a:cubicBezTo>
                    <a:cubicBezTo>
                      <a:pt x="81331" y="32788"/>
                      <a:pt x="81205" y="32767"/>
                      <a:pt x="81121" y="32808"/>
                    </a:cubicBezTo>
                    <a:cubicBezTo>
                      <a:pt x="80870" y="33039"/>
                      <a:pt x="80577" y="33080"/>
                      <a:pt x="80263" y="32976"/>
                    </a:cubicBezTo>
                    <a:cubicBezTo>
                      <a:pt x="80180" y="32955"/>
                      <a:pt x="80075" y="32955"/>
                      <a:pt x="79971" y="32955"/>
                    </a:cubicBezTo>
                    <a:cubicBezTo>
                      <a:pt x="79134" y="32955"/>
                      <a:pt x="78297" y="32955"/>
                      <a:pt x="77460" y="32913"/>
                    </a:cubicBezTo>
                    <a:cubicBezTo>
                      <a:pt x="77167" y="32913"/>
                      <a:pt x="76895" y="32955"/>
                      <a:pt x="76623" y="33060"/>
                    </a:cubicBezTo>
                    <a:cubicBezTo>
                      <a:pt x="75995" y="33332"/>
                      <a:pt x="75367" y="33624"/>
                      <a:pt x="74761" y="33896"/>
                    </a:cubicBezTo>
                    <a:cubicBezTo>
                      <a:pt x="74279" y="34106"/>
                      <a:pt x="73882" y="34440"/>
                      <a:pt x="73463" y="34796"/>
                    </a:cubicBezTo>
                    <a:cubicBezTo>
                      <a:pt x="72438" y="35696"/>
                      <a:pt x="71559" y="36721"/>
                      <a:pt x="70785" y="37830"/>
                    </a:cubicBezTo>
                    <a:cubicBezTo>
                      <a:pt x="70199" y="38667"/>
                      <a:pt x="69613" y="39546"/>
                      <a:pt x="69195" y="40487"/>
                    </a:cubicBezTo>
                    <a:cubicBezTo>
                      <a:pt x="68839" y="41303"/>
                      <a:pt x="68525" y="42099"/>
                      <a:pt x="68630" y="43019"/>
                    </a:cubicBezTo>
                    <a:cubicBezTo>
                      <a:pt x="68651" y="43249"/>
                      <a:pt x="68630" y="43521"/>
                      <a:pt x="68630" y="43772"/>
                    </a:cubicBezTo>
                    <a:cubicBezTo>
                      <a:pt x="68588" y="44735"/>
                      <a:pt x="68567" y="45697"/>
                      <a:pt x="68546" y="46660"/>
                    </a:cubicBezTo>
                    <a:cubicBezTo>
                      <a:pt x="68546" y="46890"/>
                      <a:pt x="68567" y="47141"/>
                      <a:pt x="68588" y="47392"/>
                    </a:cubicBezTo>
                    <a:cubicBezTo>
                      <a:pt x="68651" y="48041"/>
                      <a:pt x="68944" y="48648"/>
                      <a:pt x="69111" y="49275"/>
                    </a:cubicBezTo>
                    <a:cubicBezTo>
                      <a:pt x="69279" y="49736"/>
                      <a:pt x="69592" y="50112"/>
                      <a:pt x="69843" y="50489"/>
                    </a:cubicBezTo>
                    <a:cubicBezTo>
                      <a:pt x="69885" y="50552"/>
                      <a:pt x="69948" y="50594"/>
                      <a:pt x="70011" y="50656"/>
                    </a:cubicBezTo>
                    <a:cubicBezTo>
                      <a:pt x="70346" y="50928"/>
                      <a:pt x="70764" y="51075"/>
                      <a:pt x="71204" y="51200"/>
                    </a:cubicBezTo>
                    <a:cubicBezTo>
                      <a:pt x="71350" y="50886"/>
                      <a:pt x="71476" y="50614"/>
                      <a:pt x="71622" y="50322"/>
                    </a:cubicBezTo>
                    <a:cubicBezTo>
                      <a:pt x="71706" y="50196"/>
                      <a:pt x="71768" y="50008"/>
                      <a:pt x="71873" y="49945"/>
                    </a:cubicBezTo>
                    <a:cubicBezTo>
                      <a:pt x="72208" y="49736"/>
                      <a:pt x="72564" y="49505"/>
                      <a:pt x="73024" y="49568"/>
                    </a:cubicBezTo>
                    <a:cubicBezTo>
                      <a:pt x="73359" y="49589"/>
                      <a:pt x="73693" y="49610"/>
                      <a:pt x="74028" y="49610"/>
                    </a:cubicBezTo>
                    <a:cubicBezTo>
                      <a:pt x="74112" y="49610"/>
                      <a:pt x="74217" y="49631"/>
                      <a:pt x="74300" y="49505"/>
                    </a:cubicBezTo>
                    <a:cubicBezTo>
                      <a:pt x="74217" y="49422"/>
                      <a:pt x="74133" y="49380"/>
                      <a:pt x="74070" y="49296"/>
                    </a:cubicBezTo>
                    <a:cubicBezTo>
                      <a:pt x="73986" y="49192"/>
                      <a:pt x="74007" y="49066"/>
                      <a:pt x="74112" y="49003"/>
                    </a:cubicBezTo>
                    <a:cubicBezTo>
                      <a:pt x="74196" y="48961"/>
                      <a:pt x="74300" y="48899"/>
                      <a:pt x="74384" y="48899"/>
                    </a:cubicBezTo>
                    <a:cubicBezTo>
                      <a:pt x="74635" y="48878"/>
                      <a:pt x="74907" y="48857"/>
                      <a:pt x="75158" y="48857"/>
                    </a:cubicBezTo>
                    <a:cubicBezTo>
                      <a:pt x="75556" y="48857"/>
                      <a:pt x="75953" y="48794"/>
                      <a:pt x="76330" y="48731"/>
                    </a:cubicBezTo>
                    <a:cubicBezTo>
                      <a:pt x="77313" y="48522"/>
                      <a:pt x="78255" y="48229"/>
                      <a:pt x="79196" y="47936"/>
                    </a:cubicBezTo>
                    <a:cubicBezTo>
                      <a:pt x="79971" y="47706"/>
                      <a:pt x="80703" y="47371"/>
                      <a:pt x="81456" y="47016"/>
                    </a:cubicBezTo>
                    <a:cubicBezTo>
                      <a:pt x="82084" y="46744"/>
                      <a:pt x="82586" y="46325"/>
                      <a:pt x="83067" y="45844"/>
                    </a:cubicBezTo>
                    <a:cubicBezTo>
                      <a:pt x="83402" y="45488"/>
                      <a:pt x="83800" y="45174"/>
                      <a:pt x="84030" y="44714"/>
                    </a:cubicBezTo>
                    <a:cubicBezTo>
                      <a:pt x="84364" y="44065"/>
                      <a:pt x="84720" y="43396"/>
                      <a:pt x="85055" y="42726"/>
                    </a:cubicBezTo>
                    <a:cubicBezTo>
                      <a:pt x="85180" y="42496"/>
                      <a:pt x="85243" y="42245"/>
                      <a:pt x="85243" y="41952"/>
                    </a:cubicBezTo>
                    <a:cubicBezTo>
                      <a:pt x="85201" y="41366"/>
                      <a:pt x="85264" y="40906"/>
                      <a:pt x="85285" y="40404"/>
                    </a:cubicBezTo>
                    <a:close/>
                    <a:moveTo>
                      <a:pt x="89972" y="75869"/>
                    </a:moveTo>
                    <a:cubicBezTo>
                      <a:pt x="90160" y="75534"/>
                      <a:pt x="90390" y="75242"/>
                      <a:pt x="90495" y="74907"/>
                    </a:cubicBezTo>
                    <a:cubicBezTo>
                      <a:pt x="90725" y="74216"/>
                      <a:pt x="91102" y="73630"/>
                      <a:pt x="91416" y="73003"/>
                    </a:cubicBezTo>
                    <a:cubicBezTo>
                      <a:pt x="91541" y="72710"/>
                      <a:pt x="91625" y="72396"/>
                      <a:pt x="91730" y="72082"/>
                    </a:cubicBezTo>
                    <a:cubicBezTo>
                      <a:pt x="91834" y="71747"/>
                      <a:pt x="91876" y="71392"/>
                      <a:pt x="91981" y="71078"/>
                    </a:cubicBezTo>
                    <a:cubicBezTo>
                      <a:pt x="92315" y="70283"/>
                      <a:pt x="92274" y="69446"/>
                      <a:pt x="92295" y="68567"/>
                    </a:cubicBezTo>
                    <a:cubicBezTo>
                      <a:pt x="92169" y="68546"/>
                      <a:pt x="92064" y="68525"/>
                      <a:pt x="91939" y="68525"/>
                    </a:cubicBezTo>
                    <a:cubicBezTo>
                      <a:pt x="91562" y="68483"/>
                      <a:pt x="91165" y="68462"/>
                      <a:pt x="90809" y="68462"/>
                    </a:cubicBezTo>
                    <a:cubicBezTo>
                      <a:pt x="90495" y="68462"/>
                      <a:pt x="90181" y="68400"/>
                      <a:pt x="89867" y="68295"/>
                    </a:cubicBezTo>
                    <a:cubicBezTo>
                      <a:pt x="89219" y="68044"/>
                      <a:pt x="88591" y="67709"/>
                      <a:pt x="87963" y="67395"/>
                    </a:cubicBezTo>
                    <a:cubicBezTo>
                      <a:pt x="87147" y="66956"/>
                      <a:pt x="86457" y="66328"/>
                      <a:pt x="86017" y="65491"/>
                    </a:cubicBezTo>
                    <a:cubicBezTo>
                      <a:pt x="85599" y="64738"/>
                      <a:pt x="85243" y="63943"/>
                      <a:pt x="84867" y="63190"/>
                    </a:cubicBezTo>
                    <a:cubicBezTo>
                      <a:pt x="84678" y="62855"/>
                      <a:pt x="84657" y="62457"/>
                      <a:pt x="84720" y="62060"/>
                    </a:cubicBezTo>
                    <a:cubicBezTo>
                      <a:pt x="84720" y="61976"/>
                      <a:pt x="84741" y="61913"/>
                      <a:pt x="84762" y="61830"/>
                    </a:cubicBezTo>
                    <a:cubicBezTo>
                      <a:pt x="84825" y="61704"/>
                      <a:pt x="84888" y="61620"/>
                      <a:pt x="85034" y="61641"/>
                    </a:cubicBezTo>
                    <a:cubicBezTo>
                      <a:pt x="85097" y="61662"/>
                      <a:pt x="85201" y="61725"/>
                      <a:pt x="85243" y="61809"/>
                    </a:cubicBezTo>
                    <a:cubicBezTo>
                      <a:pt x="85285" y="61871"/>
                      <a:pt x="85285" y="61976"/>
                      <a:pt x="85285" y="62081"/>
                    </a:cubicBezTo>
                    <a:cubicBezTo>
                      <a:pt x="85285" y="62436"/>
                      <a:pt x="85411" y="62708"/>
                      <a:pt x="85599" y="63001"/>
                    </a:cubicBezTo>
                    <a:cubicBezTo>
                      <a:pt x="85704" y="63169"/>
                      <a:pt x="85787" y="63336"/>
                      <a:pt x="85892" y="63503"/>
                    </a:cubicBezTo>
                    <a:cubicBezTo>
                      <a:pt x="86185" y="64026"/>
                      <a:pt x="86457" y="64570"/>
                      <a:pt x="86771" y="65094"/>
                    </a:cubicBezTo>
                    <a:cubicBezTo>
                      <a:pt x="87126" y="65679"/>
                      <a:pt x="87608" y="66161"/>
                      <a:pt x="88193" y="66475"/>
                    </a:cubicBezTo>
                    <a:cubicBezTo>
                      <a:pt x="88842" y="66851"/>
                      <a:pt x="89533" y="67207"/>
                      <a:pt x="90265" y="67416"/>
                    </a:cubicBezTo>
                    <a:cubicBezTo>
                      <a:pt x="90411" y="67479"/>
                      <a:pt x="90600" y="67500"/>
                      <a:pt x="90746" y="67521"/>
                    </a:cubicBezTo>
                    <a:cubicBezTo>
                      <a:pt x="91165" y="67563"/>
                      <a:pt x="91583" y="67583"/>
                      <a:pt x="92002" y="67583"/>
                    </a:cubicBezTo>
                    <a:cubicBezTo>
                      <a:pt x="92106" y="67583"/>
                      <a:pt x="92211" y="67563"/>
                      <a:pt x="92378" y="67521"/>
                    </a:cubicBezTo>
                    <a:cubicBezTo>
                      <a:pt x="92378" y="66767"/>
                      <a:pt x="92483" y="66056"/>
                      <a:pt x="92399" y="65324"/>
                    </a:cubicBezTo>
                    <a:cubicBezTo>
                      <a:pt x="92357" y="64968"/>
                      <a:pt x="92378" y="64591"/>
                      <a:pt x="92357" y="64236"/>
                    </a:cubicBezTo>
                    <a:cubicBezTo>
                      <a:pt x="92357" y="63796"/>
                      <a:pt x="92357" y="63336"/>
                      <a:pt x="92315" y="62897"/>
                    </a:cubicBezTo>
                    <a:cubicBezTo>
                      <a:pt x="92274" y="62290"/>
                      <a:pt x="92169" y="61725"/>
                      <a:pt x="92148" y="61118"/>
                    </a:cubicBezTo>
                    <a:cubicBezTo>
                      <a:pt x="92085" y="60365"/>
                      <a:pt x="91897" y="59612"/>
                      <a:pt x="91939" y="58816"/>
                    </a:cubicBezTo>
                    <a:cubicBezTo>
                      <a:pt x="91960" y="58272"/>
                      <a:pt x="91688" y="57833"/>
                      <a:pt x="91437" y="57310"/>
                    </a:cubicBezTo>
                    <a:cubicBezTo>
                      <a:pt x="91269" y="57687"/>
                      <a:pt x="91144" y="58042"/>
                      <a:pt x="90955" y="58356"/>
                    </a:cubicBezTo>
                    <a:cubicBezTo>
                      <a:pt x="90704" y="58796"/>
                      <a:pt x="90432" y="59235"/>
                      <a:pt x="89972" y="59507"/>
                    </a:cubicBezTo>
                    <a:cubicBezTo>
                      <a:pt x="89428" y="59821"/>
                      <a:pt x="89010" y="59716"/>
                      <a:pt x="88696" y="59130"/>
                    </a:cubicBezTo>
                    <a:cubicBezTo>
                      <a:pt x="88528" y="58837"/>
                      <a:pt x="88319" y="58607"/>
                      <a:pt x="88089" y="58398"/>
                    </a:cubicBezTo>
                    <a:cubicBezTo>
                      <a:pt x="87963" y="58419"/>
                      <a:pt x="87859" y="58419"/>
                      <a:pt x="87754" y="58461"/>
                    </a:cubicBezTo>
                    <a:cubicBezTo>
                      <a:pt x="86520" y="58670"/>
                      <a:pt x="85285" y="58733"/>
                      <a:pt x="84051" y="58628"/>
                    </a:cubicBezTo>
                    <a:lnTo>
                      <a:pt x="84009" y="58628"/>
                    </a:lnTo>
                    <a:cubicBezTo>
                      <a:pt x="83716" y="58586"/>
                      <a:pt x="83402" y="58524"/>
                      <a:pt x="83109" y="58503"/>
                    </a:cubicBezTo>
                    <a:cubicBezTo>
                      <a:pt x="82837" y="58461"/>
                      <a:pt x="82544" y="58293"/>
                      <a:pt x="82230" y="58314"/>
                    </a:cubicBezTo>
                    <a:cubicBezTo>
                      <a:pt x="82000" y="58670"/>
                      <a:pt x="81791" y="58984"/>
                      <a:pt x="81519" y="59319"/>
                    </a:cubicBezTo>
                    <a:cubicBezTo>
                      <a:pt x="80849" y="60177"/>
                      <a:pt x="80138" y="61034"/>
                      <a:pt x="79447" y="61913"/>
                    </a:cubicBezTo>
                    <a:cubicBezTo>
                      <a:pt x="78987" y="62499"/>
                      <a:pt x="78464" y="63001"/>
                      <a:pt x="77857" y="63441"/>
                    </a:cubicBezTo>
                    <a:cubicBezTo>
                      <a:pt x="77564" y="63650"/>
                      <a:pt x="77334" y="63859"/>
                      <a:pt x="77083" y="64110"/>
                    </a:cubicBezTo>
                    <a:cubicBezTo>
                      <a:pt x="76372" y="64696"/>
                      <a:pt x="75639" y="65219"/>
                      <a:pt x="74823" y="65638"/>
                    </a:cubicBezTo>
                    <a:lnTo>
                      <a:pt x="74426" y="65868"/>
                    </a:lnTo>
                    <a:cubicBezTo>
                      <a:pt x="74258" y="66035"/>
                      <a:pt x="74070" y="66223"/>
                      <a:pt x="73882" y="66370"/>
                    </a:cubicBezTo>
                    <a:cubicBezTo>
                      <a:pt x="73673" y="66537"/>
                      <a:pt x="73442" y="66684"/>
                      <a:pt x="73212" y="66851"/>
                    </a:cubicBezTo>
                    <a:cubicBezTo>
                      <a:pt x="73254" y="66914"/>
                      <a:pt x="73317" y="67019"/>
                      <a:pt x="73380" y="67081"/>
                    </a:cubicBezTo>
                    <a:cubicBezTo>
                      <a:pt x="73777" y="67374"/>
                      <a:pt x="74175" y="67625"/>
                      <a:pt x="74572" y="67897"/>
                    </a:cubicBezTo>
                    <a:cubicBezTo>
                      <a:pt x="74740" y="68023"/>
                      <a:pt x="74949" y="68128"/>
                      <a:pt x="75137" y="68253"/>
                    </a:cubicBezTo>
                    <a:cubicBezTo>
                      <a:pt x="76309" y="69278"/>
                      <a:pt x="77627" y="70094"/>
                      <a:pt x="78862" y="70994"/>
                    </a:cubicBezTo>
                    <a:cubicBezTo>
                      <a:pt x="79447" y="71454"/>
                      <a:pt x="80054" y="71873"/>
                      <a:pt x="80703" y="72208"/>
                    </a:cubicBezTo>
                    <a:cubicBezTo>
                      <a:pt x="80849" y="72249"/>
                      <a:pt x="80954" y="72333"/>
                      <a:pt x="81059" y="72417"/>
                    </a:cubicBezTo>
                    <a:cubicBezTo>
                      <a:pt x="81749" y="72982"/>
                      <a:pt x="82544" y="73463"/>
                      <a:pt x="83360" y="73902"/>
                    </a:cubicBezTo>
                    <a:cubicBezTo>
                      <a:pt x="84574" y="74614"/>
                      <a:pt x="85871" y="75262"/>
                      <a:pt x="87294" y="75472"/>
                    </a:cubicBezTo>
                    <a:cubicBezTo>
                      <a:pt x="87377" y="75472"/>
                      <a:pt x="87461" y="75514"/>
                      <a:pt x="87503" y="75534"/>
                    </a:cubicBezTo>
                    <a:cubicBezTo>
                      <a:pt x="88298" y="75827"/>
                      <a:pt x="89135" y="75827"/>
                      <a:pt x="89972" y="75869"/>
                    </a:cubicBezTo>
                    <a:close/>
                    <a:moveTo>
                      <a:pt x="86017" y="41534"/>
                    </a:moveTo>
                    <a:cubicBezTo>
                      <a:pt x="85997" y="41659"/>
                      <a:pt x="85976" y="41764"/>
                      <a:pt x="85976" y="41889"/>
                    </a:cubicBezTo>
                    <a:cubicBezTo>
                      <a:pt x="85997" y="42287"/>
                      <a:pt x="85892" y="42643"/>
                      <a:pt x="85704" y="42998"/>
                    </a:cubicBezTo>
                    <a:cubicBezTo>
                      <a:pt x="85494" y="43438"/>
                      <a:pt x="85264" y="43877"/>
                      <a:pt x="85076" y="44358"/>
                    </a:cubicBezTo>
                    <a:cubicBezTo>
                      <a:pt x="84762" y="45049"/>
                      <a:pt x="84344" y="45697"/>
                      <a:pt x="83800" y="46241"/>
                    </a:cubicBezTo>
                    <a:cubicBezTo>
                      <a:pt x="83737" y="46283"/>
                      <a:pt x="83716" y="46304"/>
                      <a:pt x="83695" y="46367"/>
                    </a:cubicBezTo>
                    <a:cubicBezTo>
                      <a:pt x="83318" y="46681"/>
                      <a:pt x="83004" y="47078"/>
                      <a:pt x="82628" y="47309"/>
                    </a:cubicBezTo>
                    <a:cubicBezTo>
                      <a:pt x="81833" y="47790"/>
                      <a:pt x="81017" y="48187"/>
                      <a:pt x="80159" y="48480"/>
                    </a:cubicBezTo>
                    <a:cubicBezTo>
                      <a:pt x="78966" y="48878"/>
                      <a:pt x="77753" y="49296"/>
                      <a:pt x="76497" y="49505"/>
                    </a:cubicBezTo>
                    <a:cubicBezTo>
                      <a:pt x="76079" y="49589"/>
                      <a:pt x="75723" y="49736"/>
                      <a:pt x="75409" y="50029"/>
                    </a:cubicBezTo>
                    <a:cubicBezTo>
                      <a:pt x="75325" y="50886"/>
                      <a:pt x="75325" y="51096"/>
                      <a:pt x="75514" y="51723"/>
                    </a:cubicBezTo>
                    <a:cubicBezTo>
                      <a:pt x="75577" y="52058"/>
                      <a:pt x="75681" y="52435"/>
                      <a:pt x="75765" y="52790"/>
                    </a:cubicBezTo>
                    <a:cubicBezTo>
                      <a:pt x="75849" y="53146"/>
                      <a:pt x="75953" y="53481"/>
                      <a:pt x="76058" y="53795"/>
                    </a:cubicBezTo>
                    <a:cubicBezTo>
                      <a:pt x="76100" y="53920"/>
                      <a:pt x="76162" y="54025"/>
                      <a:pt x="76267" y="54109"/>
                    </a:cubicBezTo>
                    <a:cubicBezTo>
                      <a:pt x="76581" y="54402"/>
                      <a:pt x="76937" y="54653"/>
                      <a:pt x="77250" y="54967"/>
                    </a:cubicBezTo>
                    <a:cubicBezTo>
                      <a:pt x="77899" y="55594"/>
                      <a:pt x="78631" y="56096"/>
                      <a:pt x="79447" y="56452"/>
                    </a:cubicBezTo>
                    <a:cubicBezTo>
                      <a:pt x="79782" y="56620"/>
                      <a:pt x="80096" y="56766"/>
                      <a:pt x="80452" y="56850"/>
                    </a:cubicBezTo>
                    <a:cubicBezTo>
                      <a:pt x="81414" y="57122"/>
                      <a:pt x="82377" y="57373"/>
                      <a:pt x="83339" y="57603"/>
                    </a:cubicBezTo>
                    <a:cubicBezTo>
                      <a:pt x="83507" y="57645"/>
                      <a:pt x="83632" y="57687"/>
                      <a:pt x="83800" y="57708"/>
                    </a:cubicBezTo>
                    <a:cubicBezTo>
                      <a:pt x="84846" y="57770"/>
                      <a:pt x="85892" y="57875"/>
                      <a:pt x="86896" y="57687"/>
                    </a:cubicBezTo>
                    <a:cubicBezTo>
                      <a:pt x="87273" y="57645"/>
                      <a:pt x="87608" y="57603"/>
                      <a:pt x="87984" y="57498"/>
                    </a:cubicBezTo>
                    <a:cubicBezTo>
                      <a:pt x="88779" y="57289"/>
                      <a:pt x="89574" y="57038"/>
                      <a:pt x="90390" y="56808"/>
                    </a:cubicBezTo>
                    <a:cubicBezTo>
                      <a:pt x="91730" y="56389"/>
                      <a:pt x="91730" y="56389"/>
                      <a:pt x="92839" y="55657"/>
                    </a:cubicBezTo>
                    <a:cubicBezTo>
                      <a:pt x="92964" y="55573"/>
                      <a:pt x="93111" y="55490"/>
                      <a:pt x="93215" y="55364"/>
                    </a:cubicBezTo>
                    <a:cubicBezTo>
                      <a:pt x="93906" y="54632"/>
                      <a:pt x="94596" y="53899"/>
                      <a:pt x="95224" y="53083"/>
                    </a:cubicBezTo>
                    <a:cubicBezTo>
                      <a:pt x="95308" y="53000"/>
                      <a:pt x="95349" y="52895"/>
                      <a:pt x="95412" y="52790"/>
                    </a:cubicBezTo>
                    <a:cubicBezTo>
                      <a:pt x="95747" y="52037"/>
                      <a:pt x="96144" y="51284"/>
                      <a:pt x="96291" y="50447"/>
                    </a:cubicBezTo>
                    <a:cubicBezTo>
                      <a:pt x="96396" y="49861"/>
                      <a:pt x="96563" y="49317"/>
                      <a:pt x="96605" y="48752"/>
                    </a:cubicBezTo>
                    <a:cubicBezTo>
                      <a:pt x="96688" y="48020"/>
                      <a:pt x="96709" y="47288"/>
                      <a:pt x="96772" y="46576"/>
                    </a:cubicBezTo>
                    <a:cubicBezTo>
                      <a:pt x="96772" y="46472"/>
                      <a:pt x="96751" y="46388"/>
                      <a:pt x="96751" y="46283"/>
                    </a:cubicBezTo>
                    <a:cubicBezTo>
                      <a:pt x="96605" y="45530"/>
                      <a:pt x="96458" y="44777"/>
                      <a:pt x="96333" y="44044"/>
                    </a:cubicBezTo>
                    <a:cubicBezTo>
                      <a:pt x="96291" y="43898"/>
                      <a:pt x="96270" y="43772"/>
                      <a:pt x="96228" y="43647"/>
                    </a:cubicBezTo>
                    <a:cubicBezTo>
                      <a:pt x="95956" y="43228"/>
                      <a:pt x="95726" y="42789"/>
                      <a:pt x="95391" y="42391"/>
                    </a:cubicBezTo>
                    <a:cubicBezTo>
                      <a:pt x="95056" y="42475"/>
                      <a:pt x="94784" y="42622"/>
                      <a:pt x="94491" y="42747"/>
                    </a:cubicBezTo>
                    <a:cubicBezTo>
                      <a:pt x="94199" y="42894"/>
                      <a:pt x="93906" y="42956"/>
                      <a:pt x="93613" y="42935"/>
                    </a:cubicBezTo>
                    <a:cubicBezTo>
                      <a:pt x="92525" y="42894"/>
                      <a:pt x="91478" y="42831"/>
                      <a:pt x="90411" y="42789"/>
                    </a:cubicBezTo>
                    <a:cubicBezTo>
                      <a:pt x="90181" y="42789"/>
                      <a:pt x="89972" y="42726"/>
                      <a:pt x="89721" y="42643"/>
                    </a:cubicBezTo>
                    <a:cubicBezTo>
                      <a:pt x="88612" y="42308"/>
                      <a:pt x="87482" y="41952"/>
                      <a:pt x="86352" y="41575"/>
                    </a:cubicBezTo>
                    <a:cubicBezTo>
                      <a:pt x="86248" y="41575"/>
                      <a:pt x="86143" y="41555"/>
                      <a:pt x="86017" y="41534"/>
                    </a:cubicBezTo>
                    <a:close/>
                    <a:moveTo>
                      <a:pt x="89742" y="76685"/>
                    </a:moveTo>
                    <a:cubicBezTo>
                      <a:pt x="89637" y="76685"/>
                      <a:pt x="89491" y="76664"/>
                      <a:pt x="89365" y="76664"/>
                    </a:cubicBezTo>
                    <a:cubicBezTo>
                      <a:pt x="88424" y="76685"/>
                      <a:pt x="87503" y="76560"/>
                      <a:pt x="86603" y="76350"/>
                    </a:cubicBezTo>
                    <a:cubicBezTo>
                      <a:pt x="86331" y="76288"/>
                      <a:pt x="86080" y="76267"/>
                      <a:pt x="85808" y="76183"/>
                    </a:cubicBezTo>
                    <a:cubicBezTo>
                      <a:pt x="84992" y="75848"/>
                      <a:pt x="84197" y="75534"/>
                      <a:pt x="83423" y="75116"/>
                    </a:cubicBezTo>
                    <a:cubicBezTo>
                      <a:pt x="82439" y="74551"/>
                      <a:pt x="81477" y="74007"/>
                      <a:pt x="80577" y="73317"/>
                    </a:cubicBezTo>
                    <a:cubicBezTo>
                      <a:pt x="80473" y="73233"/>
                      <a:pt x="80368" y="73149"/>
                      <a:pt x="80243" y="73107"/>
                    </a:cubicBezTo>
                    <a:cubicBezTo>
                      <a:pt x="79426" y="72668"/>
                      <a:pt x="78715" y="72145"/>
                      <a:pt x="77983" y="71622"/>
                    </a:cubicBezTo>
                    <a:cubicBezTo>
                      <a:pt x="76832" y="70806"/>
                      <a:pt x="75639" y="70032"/>
                      <a:pt x="74572" y="69069"/>
                    </a:cubicBezTo>
                    <a:cubicBezTo>
                      <a:pt x="74468" y="68964"/>
                      <a:pt x="74321" y="68881"/>
                      <a:pt x="74196" y="68797"/>
                    </a:cubicBezTo>
                    <a:cubicBezTo>
                      <a:pt x="73945" y="68651"/>
                      <a:pt x="73673" y="68483"/>
                      <a:pt x="73442" y="68316"/>
                    </a:cubicBezTo>
                    <a:cubicBezTo>
                      <a:pt x="73254" y="68190"/>
                      <a:pt x="73066" y="68107"/>
                      <a:pt x="72856" y="68107"/>
                    </a:cubicBezTo>
                    <a:cubicBezTo>
                      <a:pt x="72082" y="68128"/>
                      <a:pt x="71266" y="68065"/>
                      <a:pt x="70534" y="68483"/>
                    </a:cubicBezTo>
                    <a:cubicBezTo>
                      <a:pt x="70513" y="68525"/>
                      <a:pt x="70450" y="68525"/>
                      <a:pt x="70429" y="68546"/>
                    </a:cubicBezTo>
                    <a:cubicBezTo>
                      <a:pt x="69864" y="68651"/>
                      <a:pt x="69509" y="69048"/>
                      <a:pt x="69174" y="69488"/>
                    </a:cubicBezTo>
                    <a:cubicBezTo>
                      <a:pt x="69069" y="69613"/>
                      <a:pt x="68986" y="69780"/>
                      <a:pt x="68923" y="69927"/>
                    </a:cubicBezTo>
                    <a:cubicBezTo>
                      <a:pt x="68839" y="70094"/>
                      <a:pt x="68881" y="70241"/>
                      <a:pt x="69027" y="70345"/>
                    </a:cubicBezTo>
                    <a:cubicBezTo>
                      <a:pt x="69299" y="70555"/>
                      <a:pt x="69613" y="70764"/>
                      <a:pt x="69927" y="70931"/>
                    </a:cubicBezTo>
                    <a:cubicBezTo>
                      <a:pt x="70513" y="71161"/>
                      <a:pt x="71120" y="71371"/>
                      <a:pt x="71685" y="71580"/>
                    </a:cubicBezTo>
                    <a:cubicBezTo>
                      <a:pt x="71894" y="71664"/>
                      <a:pt x="72082" y="71685"/>
                      <a:pt x="72292" y="71601"/>
                    </a:cubicBezTo>
                    <a:cubicBezTo>
                      <a:pt x="72375" y="71580"/>
                      <a:pt x="72480" y="71559"/>
                      <a:pt x="72584" y="71559"/>
                    </a:cubicBezTo>
                    <a:cubicBezTo>
                      <a:pt x="72815" y="71538"/>
                      <a:pt x="73024" y="71705"/>
                      <a:pt x="73045" y="71977"/>
                    </a:cubicBezTo>
                    <a:cubicBezTo>
                      <a:pt x="73066" y="72208"/>
                      <a:pt x="73003" y="72396"/>
                      <a:pt x="72794" y="72501"/>
                    </a:cubicBezTo>
                    <a:cubicBezTo>
                      <a:pt x="72689" y="72542"/>
                      <a:pt x="72543" y="72584"/>
                      <a:pt x="72501" y="72689"/>
                    </a:cubicBezTo>
                    <a:cubicBezTo>
                      <a:pt x="72208" y="73065"/>
                      <a:pt x="71873" y="73463"/>
                      <a:pt x="71957" y="74007"/>
                    </a:cubicBezTo>
                    <a:lnTo>
                      <a:pt x="71957" y="74258"/>
                    </a:lnTo>
                    <a:cubicBezTo>
                      <a:pt x="71915" y="74593"/>
                      <a:pt x="72082" y="74886"/>
                      <a:pt x="72333" y="75095"/>
                    </a:cubicBezTo>
                    <a:cubicBezTo>
                      <a:pt x="72584" y="75262"/>
                      <a:pt x="72836" y="75451"/>
                      <a:pt x="73066" y="75639"/>
                    </a:cubicBezTo>
                    <a:cubicBezTo>
                      <a:pt x="73380" y="75869"/>
                      <a:pt x="73673" y="76099"/>
                      <a:pt x="74091" y="76058"/>
                    </a:cubicBezTo>
                    <a:cubicBezTo>
                      <a:pt x="74175" y="76058"/>
                      <a:pt x="74258" y="76078"/>
                      <a:pt x="74300" y="76099"/>
                    </a:cubicBezTo>
                    <a:cubicBezTo>
                      <a:pt x="74614" y="76267"/>
                      <a:pt x="74949" y="76204"/>
                      <a:pt x="75284" y="76183"/>
                    </a:cubicBezTo>
                    <a:cubicBezTo>
                      <a:pt x="75786" y="76141"/>
                      <a:pt x="76204" y="75932"/>
                      <a:pt x="76476" y="75472"/>
                    </a:cubicBezTo>
                    <a:cubicBezTo>
                      <a:pt x="76539" y="75346"/>
                      <a:pt x="76644" y="75242"/>
                      <a:pt x="76748" y="75137"/>
                    </a:cubicBezTo>
                    <a:cubicBezTo>
                      <a:pt x="76958" y="74949"/>
                      <a:pt x="77230" y="74990"/>
                      <a:pt x="77418" y="75200"/>
                    </a:cubicBezTo>
                    <a:cubicBezTo>
                      <a:pt x="77543" y="75325"/>
                      <a:pt x="77627" y="75514"/>
                      <a:pt x="77732" y="75660"/>
                    </a:cubicBezTo>
                    <a:cubicBezTo>
                      <a:pt x="77836" y="75848"/>
                      <a:pt x="77920" y="76058"/>
                      <a:pt x="78046" y="76204"/>
                    </a:cubicBezTo>
                    <a:cubicBezTo>
                      <a:pt x="78338" y="76602"/>
                      <a:pt x="78652" y="76936"/>
                      <a:pt x="78924" y="77334"/>
                    </a:cubicBezTo>
                    <a:cubicBezTo>
                      <a:pt x="79322" y="77857"/>
                      <a:pt x="79866" y="78087"/>
                      <a:pt x="80389" y="78380"/>
                    </a:cubicBezTo>
                    <a:cubicBezTo>
                      <a:pt x="80452" y="78401"/>
                      <a:pt x="80494" y="78401"/>
                      <a:pt x="80556" y="78401"/>
                    </a:cubicBezTo>
                    <a:cubicBezTo>
                      <a:pt x="80849" y="78443"/>
                      <a:pt x="81121" y="78443"/>
                      <a:pt x="81414" y="78443"/>
                    </a:cubicBezTo>
                    <a:cubicBezTo>
                      <a:pt x="81603" y="78443"/>
                      <a:pt x="81728" y="78359"/>
                      <a:pt x="81833" y="78192"/>
                    </a:cubicBezTo>
                    <a:cubicBezTo>
                      <a:pt x="81958" y="77983"/>
                      <a:pt x="82126" y="77773"/>
                      <a:pt x="82272" y="77606"/>
                    </a:cubicBezTo>
                    <a:cubicBezTo>
                      <a:pt x="82565" y="77229"/>
                      <a:pt x="82879" y="77229"/>
                      <a:pt x="83193" y="77564"/>
                    </a:cubicBezTo>
                    <a:cubicBezTo>
                      <a:pt x="83486" y="77857"/>
                      <a:pt x="83737" y="78150"/>
                      <a:pt x="84009" y="78464"/>
                    </a:cubicBezTo>
                    <a:cubicBezTo>
                      <a:pt x="84448" y="79008"/>
                      <a:pt x="85055" y="79405"/>
                      <a:pt x="85620" y="79803"/>
                    </a:cubicBezTo>
                    <a:cubicBezTo>
                      <a:pt x="85808" y="79928"/>
                      <a:pt x="86017" y="80012"/>
                      <a:pt x="86248" y="80033"/>
                    </a:cubicBezTo>
                    <a:cubicBezTo>
                      <a:pt x="87147" y="80054"/>
                      <a:pt x="88026" y="80117"/>
                      <a:pt x="88926" y="80138"/>
                    </a:cubicBezTo>
                    <a:cubicBezTo>
                      <a:pt x="89135" y="80138"/>
                      <a:pt x="89344" y="80117"/>
                      <a:pt x="89470" y="79970"/>
                    </a:cubicBezTo>
                    <a:cubicBezTo>
                      <a:pt x="89574" y="79719"/>
                      <a:pt x="89637" y="79489"/>
                      <a:pt x="89742" y="79238"/>
                    </a:cubicBezTo>
                    <a:cubicBezTo>
                      <a:pt x="89972" y="78799"/>
                      <a:pt x="90014" y="78359"/>
                      <a:pt x="89867" y="77857"/>
                    </a:cubicBezTo>
                    <a:cubicBezTo>
                      <a:pt x="89867" y="77459"/>
                      <a:pt x="89805" y="77104"/>
                      <a:pt x="89742" y="76685"/>
                    </a:cubicBezTo>
                    <a:close/>
                    <a:moveTo>
                      <a:pt x="10651" y="17137"/>
                    </a:moveTo>
                    <a:cubicBezTo>
                      <a:pt x="10860" y="17179"/>
                      <a:pt x="10985" y="17179"/>
                      <a:pt x="11090" y="17241"/>
                    </a:cubicBezTo>
                    <a:cubicBezTo>
                      <a:pt x="11425" y="17388"/>
                      <a:pt x="11801" y="17367"/>
                      <a:pt x="12157" y="17304"/>
                    </a:cubicBezTo>
                    <a:cubicBezTo>
                      <a:pt x="12555" y="17262"/>
                      <a:pt x="12889" y="17137"/>
                      <a:pt x="13224" y="16969"/>
                    </a:cubicBezTo>
                    <a:cubicBezTo>
                      <a:pt x="14249" y="16530"/>
                      <a:pt x="15191" y="16007"/>
                      <a:pt x="16112" y="15358"/>
                    </a:cubicBezTo>
                    <a:cubicBezTo>
                      <a:pt x="16509" y="15065"/>
                      <a:pt x="16886" y="14793"/>
                      <a:pt x="17304" y="14563"/>
                    </a:cubicBezTo>
                    <a:cubicBezTo>
                      <a:pt x="18539" y="13852"/>
                      <a:pt x="19773" y="13182"/>
                      <a:pt x="21008" y="12492"/>
                    </a:cubicBezTo>
                    <a:cubicBezTo>
                      <a:pt x="21112" y="12450"/>
                      <a:pt x="21217" y="12366"/>
                      <a:pt x="21343" y="12282"/>
                    </a:cubicBezTo>
                    <a:cubicBezTo>
                      <a:pt x="21175" y="12052"/>
                      <a:pt x="21050" y="11843"/>
                      <a:pt x="20924" y="11655"/>
                    </a:cubicBezTo>
                    <a:cubicBezTo>
                      <a:pt x="18936" y="8830"/>
                      <a:pt x="16949" y="6005"/>
                      <a:pt x="14877" y="3222"/>
                    </a:cubicBezTo>
                    <a:cubicBezTo>
                      <a:pt x="14584" y="2825"/>
                      <a:pt x="14249" y="2448"/>
                      <a:pt x="13936" y="2072"/>
                    </a:cubicBezTo>
                    <a:cubicBezTo>
                      <a:pt x="13894" y="2009"/>
                      <a:pt x="13831" y="1946"/>
                      <a:pt x="13747" y="1904"/>
                    </a:cubicBezTo>
                    <a:cubicBezTo>
                      <a:pt x="13538" y="1716"/>
                      <a:pt x="13371" y="1569"/>
                      <a:pt x="13161" y="1381"/>
                    </a:cubicBezTo>
                    <a:cubicBezTo>
                      <a:pt x="13078" y="1339"/>
                      <a:pt x="13015" y="1235"/>
                      <a:pt x="12889" y="1297"/>
                    </a:cubicBezTo>
                    <a:cubicBezTo>
                      <a:pt x="12889" y="1423"/>
                      <a:pt x="12889" y="1569"/>
                      <a:pt x="12868" y="1695"/>
                    </a:cubicBezTo>
                    <a:cubicBezTo>
                      <a:pt x="12848" y="2176"/>
                      <a:pt x="12868" y="2616"/>
                      <a:pt x="12806" y="3076"/>
                    </a:cubicBezTo>
                    <a:cubicBezTo>
                      <a:pt x="12638" y="4436"/>
                      <a:pt x="12429" y="5775"/>
                      <a:pt x="12241" y="7135"/>
                    </a:cubicBezTo>
                    <a:cubicBezTo>
                      <a:pt x="11948" y="9207"/>
                      <a:pt x="11801" y="11299"/>
                      <a:pt x="11404" y="13370"/>
                    </a:cubicBezTo>
                    <a:cubicBezTo>
                      <a:pt x="11195" y="14354"/>
                      <a:pt x="11111" y="15379"/>
                      <a:pt x="10755" y="16342"/>
                    </a:cubicBezTo>
                    <a:cubicBezTo>
                      <a:pt x="10671" y="16530"/>
                      <a:pt x="10692" y="16823"/>
                      <a:pt x="10651" y="17137"/>
                    </a:cubicBezTo>
                    <a:close/>
                    <a:moveTo>
                      <a:pt x="10651" y="18392"/>
                    </a:moveTo>
                    <a:cubicBezTo>
                      <a:pt x="11236" y="18601"/>
                      <a:pt x="11801" y="18852"/>
                      <a:pt x="12387" y="18978"/>
                    </a:cubicBezTo>
                    <a:cubicBezTo>
                      <a:pt x="13182" y="19166"/>
                      <a:pt x="13998" y="19355"/>
                      <a:pt x="14773" y="19501"/>
                    </a:cubicBezTo>
                    <a:cubicBezTo>
                      <a:pt x="15463" y="19647"/>
                      <a:pt x="16112" y="19752"/>
                      <a:pt x="16823" y="19773"/>
                    </a:cubicBezTo>
                    <a:cubicBezTo>
                      <a:pt x="17137" y="19773"/>
                      <a:pt x="17451" y="19815"/>
                      <a:pt x="17786" y="19878"/>
                    </a:cubicBezTo>
                    <a:cubicBezTo>
                      <a:pt x="18497" y="19961"/>
                      <a:pt x="19229" y="20066"/>
                      <a:pt x="19920" y="20129"/>
                    </a:cubicBezTo>
                    <a:cubicBezTo>
                      <a:pt x="20694" y="20212"/>
                      <a:pt x="21447" y="20275"/>
                      <a:pt x="22200" y="20380"/>
                    </a:cubicBezTo>
                    <a:cubicBezTo>
                      <a:pt x="22891" y="20443"/>
                      <a:pt x="23540" y="20610"/>
                      <a:pt x="24209" y="20736"/>
                    </a:cubicBezTo>
                    <a:cubicBezTo>
                      <a:pt x="25025" y="20903"/>
                      <a:pt x="25841" y="20903"/>
                      <a:pt x="26657" y="20903"/>
                    </a:cubicBezTo>
                    <a:lnTo>
                      <a:pt x="26678" y="20861"/>
                    </a:lnTo>
                    <a:cubicBezTo>
                      <a:pt x="26720" y="20798"/>
                      <a:pt x="26657" y="20715"/>
                      <a:pt x="26615" y="20652"/>
                    </a:cubicBezTo>
                    <a:cubicBezTo>
                      <a:pt x="25946" y="19543"/>
                      <a:pt x="25234" y="18413"/>
                      <a:pt x="24565" y="17283"/>
                    </a:cubicBezTo>
                    <a:cubicBezTo>
                      <a:pt x="23728" y="15923"/>
                      <a:pt x="22849" y="14563"/>
                      <a:pt x="21991" y="13203"/>
                    </a:cubicBezTo>
                    <a:cubicBezTo>
                      <a:pt x="21907" y="13077"/>
                      <a:pt x="21803" y="12973"/>
                      <a:pt x="21698" y="12847"/>
                    </a:cubicBezTo>
                    <a:cubicBezTo>
                      <a:pt x="21154" y="13119"/>
                      <a:pt x="20631" y="13391"/>
                      <a:pt x="20129" y="13684"/>
                    </a:cubicBezTo>
                    <a:cubicBezTo>
                      <a:pt x="18518" y="14563"/>
                      <a:pt x="16949" y="15505"/>
                      <a:pt x="15400" y="16551"/>
                    </a:cubicBezTo>
                    <a:cubicBezTo>
                      <a:pt x="15233" y="16655"/>
                      <a:pt x="15086" y="16760"/>
                      <a:pt x="14898" y="16844"/>
                    </a:cubicBezTo>
                    <a:cubicBezTo>
                      <a:pt x="14312" y="17095"/>
                      <a:pt x="13705" y="17409"/>
                      <a:pt x="13078" y="17618"/>
                    </a:cubicBezTo>
                    <a:cubicBezTo>
                      <a:pt x="12450" y="17869"/>
                      <a:pt x="11801" y="17932"/>
                      <a:pt x="11132" y="17681"/>
                    </a:cubicBezTo>
                    <a:cubicBezTo>
                      <a:pt x="11006" y="17618"/>
                      <a:pt x="10881" y="17597"/>
                      <a:pt x="10755" y="17576"/>
                    </a:cubicBezTo>
                    <a:cubicBezTo>
                      <a:pt x="10588" y="17806"/>
                      <a:pt x="10609" y="18078"/>
                      <a:pt x="10651" y="18392"/>
                    </a:cubicBezTo>
                    <a:close/>
                    <a:moveTo>
                      <a:pt x="13705" y="1172"/>
                    </a:moveTo>
                    <a:cubicBezTo>
                      <a:pt x="13705" y="1193"/>
                      <a:pt x="13664" y="1193"/>
                      <a:pt x="13664" y="1235"/>
                    </a:cubicBezTo>
                    <a:cubicBezTo>
                      <a:pt x="13852" y="1381"/>
                      <a:pt x="14019" y="1507"/>
                      <a:pt x="14187" y="1674"/>
                    </a:cubicBezTo>
                    <a:cubicBezTo>
                      <a:pt x="14542" y="2009"/>
                      <a:pt x="14898" y="2323"/>
                      <a:pt x="15191" y="2699"/>
                    </a:cubicBezTo>
                    <a:cubicBezTo>
                      <a:pt x="15756" y="3432"/>
                      <a:pt x="16342" y="4164"/>
                      <a:pt x="16886" y="4917"/>
                    </a:cubicBezTo>
                    <a:cubicBezTo>
                      <a:pt x="18497" y="7156"/>
                      <a:pt x="20087" y="9437"/>
                      <a:pt x="21677" y="11697"/>
                    </a:cubicBezTo>
                    <a:cubicBezTo>
                      <a:pt x="21761" y="11801"/>
                      <a:pt x="21845" y="11864"/>
                      <a:pt x="21949" y="12010"/>
                    </a:cubicBezTo>
                    <a:cubicBezTo>
                      <a:pt x="22431" y="11738"/>
                      <a:pt x="22891" y="11487"/>
                      <a:pt x="23351" y="11194"/>
                    </a:cubicBezTo>
                    <a:cubicBezTo>
                      <a:pt x="23686" y="10985"/>
                      <a:pt x="24063" y="10797"/>
                      <a:pt x="24418" y="10671"/>
                    </a:cubicBezTo>
                    <a:cubicBezTo>
                      <a:pt x="24732" y="10567"/>
                      <a:pt x="25046" y="10399"/>
                      <a:pt x="25360" y="10274"/>
                    </a:cubicBezTo>
                    <a:cubicBezTo>
                      <a:pt x="25841" y="10064"/>
                      <a:pt x="26281" y="9834"/>
                      <a:pt x="26762" y="9604"/>
                    </a:cubicBezTo>
                    <a:cubicBezTo>
                      <a:pt x="27389" y="9311"/>
                      <a:pt x="28059" y="9081"/>
                      <a:pt x="28582" y="8579"/>
                    </a:cubicBezTo>
                    <a:cubicBezTo>
                      <a:pt x="28645" y="8516"/>
                      <a:pt x="28708" y="8516"/>
                      <a:pt x="28791" y="8474"/>
                    </a:cubicBezTo>
                    <a:cubicBezTo>
                      <a:pt x="28875" y="8412"/>
                      <a:pt x="28917" y="8349"/>
                      <a:pt x="28980" y="8286"/>
                    </a:cubicBezTo>
                    <a:cubicBezTo>
                      <a:pt x="28750" y="7742"/>
                      <a:pt x="28645" y="7637"/>
                      <a:pt x="28122" y="7575"/>
                    </a:cubicBezTo>
                    <a:cubicBezTo>
                      <a:pt x="26992" y="7449"/>
                      <a:pt x="25925" y="7135"/>
                      <a:pt x="24900" y="6696"/>
                    </a:cubicBezTo>
                    <a:cubicBezTo>
                      <a:pt x="24669" y="6591"/>
                      <a:pt x="24460" y="6487"/>
                      <a:pt x="24209" y="6403"/>
                    </a:cubicBezTo>
                    <a:cubicBezTo>
                      <a:pt x="23770" y="6256"/>
                      <a:pt x="23351" y="6047"/>
                      <a:pt x="22933" y="5796"/>
                    </a:cubicBezTo>
                    <a:cubicBezTo>
                      <a:pt x="22703" y="5671"/>
                      <a:pt x="22472" y="5545"/>
                      <a:pt x="22200" y="5461"/>
                    </a:cubicBezTo>
                    <a:cubicBezTo>
                      <a:pt x="21343" y="5210"/>
                      <a:pt x="20547" y="4792"/>
                      <a:pt x="19773" y="4373"/>
                    </a:cubicBezTo>
                    <a:cubicBezTo>
                      <a:pt x="19187" y="4059"/>
                      <a:pt x="18622" y="3704"/>
                      <a:pt x="18016" y="3432"/>
                    </a:cubicBezTo>
                    <a:cubicBezTo>
                      <a:pt x="17053" y="2950"/>
                      <a:pt x="16091" y="2427"/>
                      <a:pt x="15170" y="1862"/>
                    </a:cubicBezTo>
                    <a:cubicBezTo>
                      <a:pt x="14773" y="1590"/>
                      <a:pt x="14333" y="1402"/>
                      <a:pt x="13915" y="1172"/>
                    </a:cubicBezTo>
                    <a:cubicBezTo>
                      <a:pt x="13831" y="1193"/>
                      <a:pt x="13789" y="1193"/>
                      <a:pt x="13705" y="1172"/>
                    </a:cubicBezTo>
                    <a:close/>
                    <a:moveTo>
                      <a:pt x="67521" y="37579"/>
                    </a:moveTo>
                    <a:cubicBezTo>
                      <a:pt x="67312" y="37349"/>
                      <a:pt x="67082" y="37161"/>
                      <a:pt x="66830" y="37014"/>
                    </a:cubicBezTo>
                    <a:cubicBezTo>
                      <a:pt x="65952" y="36491"/>
                      <a:pt x="65115" y="35968"/>
                      <a:pt x="64152" y="35654"/>
                    </a:cubicBezTo>
                    <a:cubicBezTo>
                      <a:pt x="64027" y="35591"/>
                      <a:pt x="63880" y="35549"/>
                      <a:pt x="63797" y="35487"/>
                    </a:cubicBezTo>
                    <a:cubicBezTo>
                      <a:pt x="63085" y="35173"/>
                      <a:pt x="62374" y="34964"/>
                      <a:pt x="61641" y="34775"/>
                    </a:cubicBezTo>
                    <a:cubicBezTo>
                      <a:pt x="60951" y="34629"/>
                      <a:pt x="60281" y="34650"/>
                      <a:pt x="59612" y="34629"/>
                    </a:cubicBezTo>
                    <a:cubicBezTo>
                      <a:pt x="59424" y="34629"/>
                      <a:pt x="59319" y="34733"/>
                      <a:pt x="59319" y="34922"/>
                    </a:cubicBezTo>
                    <a:cubicBezTo>
                      <a:pt x="59319" y="35194"/>
                      <a:pt x="59382" y="35487"/>
                      <a:pt x="59549" y="35717"/>
                    </a:cubicBezTo>
                    <a:cubicBezTo>
                      <a:pt x="59800" y="36177"/>
                      <a:pt x="60156" y="36512"/>
                      <a:pt x="60595" y="36763"/>
                    </a:cubicBezTo>
                    <a:cubicBezTo>
                      <a:pt x="61035" y="37035"/>
                      <a:pt x="61453" y="37349"/>
                      <a:pt x="61997" y="37265"/>
                    </a:cubicBezTo>
                    <a:cubicBezTo>
                      <a:pt x="62060" y="37265"/>
                      <a:pt x="62102" y="37265"/>
                      <a:pt x="62165" y="37286"/>
                    </a:cubicBezTo>
                    <a:cubicBezTo>
                      <a:pt x="62395" y="37349"/>
                      <a:pt x="62562" y="37495"/>
                      <a:pt x="62562" y="37705"/>
                    </a:cubicBezTo>
                    <a:cubicBezTo>
                      <a:pt x="62562" y="37914"/>
                      <a:pt x="62395" y="38123"/>
                      <a:pt x="62185" y="38165"/>
                    </a:cubicBezTo>
                    <a:cubicBezTo>
                      <a:pt x="61872" y="38207"/>
                      <a:pt x="61558" y="38290"/>
                      <a:pt x="61244" y="38290"/>
                    </a:cubicBezTo>
                    <a:cubicBezTo>
                      <a:pt x="60804" y="38290"/>
                      <a:pt x="60386" y="38437"/>
                      <a:pt x="59968" y="38542"/>
                    </a:cubicBezTo>
                    <a:cubicBezTo>
                      <a:pt x="59696" y="38625"/>
                      <a:pt x="59570" y="38814"/>
                      <a:pt x="59549" y="39065"/>
                    </a:cubicBezTo>
                    <a:cubicBezTo>
                      <a:pt x="59696" y="39253"/>
                      <a:pt x="59884" y="39253"/>
                      <a:pt x="60093" y="39274"/>
                    </a:cubicBezTo>
                    <a:cubicBezTo>
                      <a:pt x="60428" y="39316"/>
                      <a:pt x="60784" y="39316"/>
                      <a:pt x="61118" y="39337"/>
                    </a:cubicBezTo>
                    <a:cubicBezTo>
                      <a:pt x="61223" y="39337"/>
                      <a:pt x="61348" y="39337"/>
                      <a:pt x="61453" y="39358"/>
                    </a:cubicBezTo>
                    <a:cubicBezTo>
                      <a:pt x="61788" y="39462"/>
                      <a:pt x="61893" y="39839"/>
                      <a:pt x="61662" y="40090"/>
                    </a:cubicBezTo>
                    <a:cubicBezTo>
                      <a:pt x="61579" y="40174"/>
                      <a:pt x="61516" y="40278"/>
                      <a:pt x="61411" y="40299"/>
                    </a:cubicBezTo>
                    <a:cubicBezTo>
                      <a:pt x="61160" y="40404"/>
                      <a:pt x="61014" y="40592"/>
                      <a:pt x="60888" y="40801"/>
                    </a:cubicBezTo>
                    <a:cubicBezTo>
                      <a:pt x="60784" y="40948"/>
                      <a:pt x="60637" y="41115"/>
                      <a:pt x="60512" y="41241"/>
                    </a:cubicBezTo>
                    <a:cubicBezTo>
                      <a:pt x="60198" y="41534"/>
                      <a:pt x="60072" y="41889"/>
                      <a:pt x="59905" y="42266"/>
                    </a:cubicBezTo>
                    <a:cubicBezTo>
                      <a:pt x="59779" y="42517"/>
                      <a:pt x="59905" y="42894"/>
                      <a:pt x="60156" y="43019"/>
                    </a:cubicBezTo>
                    <a:cubicBezTo>
                      <a:pt x="60407" y="43145"/>
                      <a:pt x="60700" y="43312"/>
                      <a:pt x="61014" y="43291"/>
                    </a:cubicBezTo>
                    <a:cubicBezTo>
                      <a:pt x="61328" y="43291"/>
                      <a:pt x="61620" y="43312"/>
                      <a:pt x="61934" y="43312"/>
                    </a:cubicBezTo>
                    <a:cubicBezTo>
                      <a:pt x="62144" y="43312"/>
                      <a:pt x="62374" y="43333"/>
                      <a:pt x="62562" y="43249"/>
                    </a:cubicBezTo>
                    <a:cubicBezTo>
                      <a:pt x="63106" y="43040"/>
                      <a:pt x="63671" y="42894"/>
                      <a:pt x="64173" y="42622"/>
                    </a:cubicBezTo>
                    <a:cubicBezTo>
                      <a:pt x="64989" y="42245"/>
                      <a:pt x="65722" y="41722"/>
                      <a:pt x="66349" y="41052"/>
                    </a:cubicBezTo>
                    <a:cubicBezTo>
                      <a:pt x="66496" y="40906"/>
                      <a:pt x="66579" y="40738"/>
                      <a:pt x="66600" y="40508"/>
                    </a:cubicBezTo>
                    <a:cubicBezTo>
                      <a:pt x="66684" y="39755"/>
                      <a:pt x="66872" y="39044"/>
                      <a:pt x="67186" y="38374"/>
                    </a:cubicBezTo>
                    <a:cubicBezTo>
                      <a:pt x="67291" y="38123"/>
                      <a:pt x="67416" y="37872"/>
                      <a:pt x="67521" y="37579"/>
                    </a:cubicBezTo>
                    <a:close/>
                    <a:moveTo>
                      <a:pt x="28959" y="8914"/>
                    </a:moveTo>
                    <a:cubicBezTo>
                      <a:pt x="28394" y="9500"/>
                      <a:pt x="27808" y="9751"/>
                      <a:pt x="27222" y="10044"/>
                    </a:cubicBezTo>
                    <a:cubicBezTo>
                      <a:pt x="26657" y="10295"/>
                      <a:pt x="26092" y="10588"/>
                      <a:pt x="25548" y="10880"/>
                    </a:cubicBezTo>
                    <a:cubicBezTo>
                      <a:pt x="25360" y="10964"/>
                      <a:pt x="25213" y="11069"/>
                      <a:pt x="25025" y="11111"/>
                    </a:cubicBezTo>
                    <a:cubicBezTo>
                      <a:pt x="24418" y="11320"/>
                      <a:pt x="23874" y="11613"/>
                      <a:pt x="23351" y="11948"/>
                    </a:cubicBezTo>
                    <a:cubicBezTo>
                      <a:pt x="23016" y="12157"/>
                      <a:pt x="22682" y="12345"/>
                      <a:pt x="22284" y="12554"/>
                    </a:cubicBezTo>
                    <a:cubicBezTo>
                      <a:pt x="22368" y="12701"/>
                      <a:pt x="22431" y="12847"/>
                      <a:pt x="22514" y="12952"/>
                    </a:cubicBezTo>
                    <a:cubicBezTo>
                      <a:pt x="22744" y="13308"/>
                      <a:pt x="23016" y="13684"/>
                      <a:pt x="23247" y="14040"/>
                    </a:cubicBezTo>
                    <a:cubicBezTo>
                      <a:pt x="24251" y="15672"/>
                      <a:pt x="25234" y="17304"/>
                      <a:pt x="26218" y="18936"/>
                    </a:cubicBezTo>
                    <a:cubicBezTo>
                      <a:pt x="26615" y="19585"/>
                      <a:pt x="27055" y="20212"/>
                      <a:pt x="27494" y="20861"/>
                    </a:cubicBezTo>
                    <a:cubicBezTo>
                      <a:pt x="27536" y="20945"/>
                      <a:pt x="27620" y="20966"/>
                      <a:pt x="27703" y="21028"/>
                    </a:cubicBezTo>
                    <a:cubicBezTo>
                      <a:pt x="27745" y="20966"/>
                      <a:pt x="27766" y="20924"/>
                      <a:pt x="27766" y="20903"/>
                    </a:cubicBezTo>
                    <a:cubicBezTo>
                      <a:pt x="27829" y="20380"/>
                      <a:pt x="28017" y="19899"/>
                      <a:pt x="28164" y="19396"/>
                    </a:cubicBezTo>
                    <a:cubicBezTo>
                      <a:pt x="28352" y="18873"/>
                      <a:pt x="28457" y="18329"/>
                      <a:pt x="28457" y="17764"/>
                    </a:cubicBezTo>
                    <a:cubicBezTo>
                      <a:pt x="28457" y="17471"/>
                      <a:pt x="28540" y="17179"/>
                      <a:pt x="28561" y="16886"/>
                    </a:cubicBezTo>
                    <a:cubicBezTo>
                      <a:pt x="28603" y="16551"/>
                      <a:pt x="28666" y="16216"/>
                      <a:pt x="28687" y="15860"/>
                    </a:cubicBezTo>
                    <a:cubicBezTo>
                      <a:pt x="28791" y="13726"/>
                      <a:pt x="28875" y="11571"/>
                      <a:pt x="28980" y="9437"/>
                    </a:cubicBezTo>
                    <a:cubicBezTo>
                      <a:pt x="28980" y="9311"/>
                      <a:pt x="28959" y="9186"/>
                      <a:pt x="28959" y="8914"/>
                    </a:cubicBezTo>
                    <a:close/>
                    <a:moveTo>
                      <a:pt x="14459" y="42036"/>
                    </a:moveTo>
                    <a:cubicBezTo>
                      <a:pt x="14521" y="41994"/>
                      <a:pt x="14542" y="41994"/>
                      <a:pt x="14584" y="41973"/>
                    </a:cubicBezTo>
                    <a:cubicBezTo>
                      <a:pt x="15086" y="41555"/>
                      <a:pt x="15589" y="41094"/>
                      <a:pt x="16133" y="40697"/>
                    </a:cubicBezTo>
                    <a:cubicBezTo>
                      <a:pt x="16718" y="40278"/>
                      <a:pt x="17200" y="39797"/>
                      <a:pt x="17765" y="39358"/>
                    </a:cubicBezTo>
                    <a:cubicBezTo>
                      <a:pt x="18225" y="39002"/>
                      <a:pt x="18769" y="38688"/>
                      <a:pt x="19187" y="38228"/>
                    </a:cubicBezTo>
                    <a:cubicBezTo>
                      <a:pt x="19250" y="38165"/>
                      <a:pt x="19355" y="38123"/>
                      <a:pt x="19418" y="38102"/>
                    </a:cubicBezTo>
                    <a:cubicBezTo>
                      <a:pt x="19815" y="37851"/>
                      <a:pt x="20234" y="37642"/>
                      <a:pt x="20568" y="37265"/>
                    </a:cubicBezTo>
                    <a:cubicBezTo>
                      <a:pt x="20757" y="37077"/>
                      <a:pt x="20966" y="36951"/>
                      <a:pt x="21196" y="36909"/>
                    </a:cubicBezTo>
                    <a:cubicBezTo>
                      <a:pt x="21447" y="36847"/>
                      <a:pt x="21677" y="36742"/>
                      <a:pt x="21887" y="36596"/>
                    </a:cubicBezTo>
                    <a:cubicBezTo>
                      <a:pt x="21970" y="36512"/>
                      <a:pt x="22096" y="36449"/>
                      <a:pt x="22200" y="36428"/>
                    </a:cubicBezTo>
                    <a:cubicBezTo>
                      <a:pt x="22954" y="36219"/>
                      <a:pt x="23477" y="35675"/>
                      <a:pt x="23958" y="35089"/>
                    </a:cubicBezTo>
                    <a:cubicBezTo>
                      <a:pt x="24397" y="34545"/>
                      <a:pt x="24690" y="33896"/>
                      <a:pt x="25046" y="33290"/>
                    </a:cubicBezTo>
                    <a:cubicBezTo>
                      <a:pt x="25109" y="33206"/>
                      <a:pt x="25109" y="33101"/>
                      <a:pt x="25130" y="33039"/>
                    </a:cubicBezTo>
                    <a:cubicBezTo>
                      <a:pt x="25234" y="32641"/>
                      <a:pt x="25339" y="32264"/>
                      <a:pt x="25464" y="31888"/>
                    </a:cubicBezTo>
                    <a:cubicBezTo>
                      <a:pt x="25590" y="31469"/>
                      <a:pt x="25757" y="31009"/>
                      <a:pt x="25757" y="30549"/>
                    </a:cubicBezTo>
                    <a:cubicBezTo>
                      <a:pt x="25757" y="30130"/>
                      <a:pt x="25737" y="29712"/>
                      <a:pt x="25967" y="29314"/>
                    </a:cubicBezTo>
                    <a:cubicBezTo>
                      <a:pt x="25988" y="29293"/>
                      <a:pt x="25988" y="29231"/>
                      <a:pt x="25988" y="29210"/>
                    </a:cubicBezTo>
                    <a:cubicBezTo>
                      <a:pt x="25967" y="28854"/>
                      <a:pt x="26134" y="28540"/>
                      <a:pt x="26218" y="28226"/>
                    </a:cubicBezTo>
                    <a:cubicBezTo>
                      <a:pt x="26301" y="27954"/>
                      <a:pt x="26448" y="27703"/>
                      <a:pt x="26448" y="27389"/>
                    </a:cubicBezTo>
                    <a:cubicBezTo>
                      <a:pt x="26448" y="27306"/>
                      <a:pt x="26490" y="27243"/>
                      <a:pt x="26511" y="27180"/>
                    </a:cubicBezTo>
                    <a:cubicBezTo>
                      <a:pt x="26804" y="26406"/>
                      <a:pt x="27117" y="25673"/>
                      <a:pt x="27452" y="24983"/>
                    </a:cubicBezTo>
                    <a:cubicBezTo>
                      <a:pt x="27620" y="24669"/>
                      <a:pt x="27703" y="24313"/>
                      <a:pt x="27745" y="24000"/>
                    </a:cubicBezTo>
                    <a:cubicBezTo>
                      <a:pt x="27808" y="23749"/>
                      <a:pt x="27808" y="23477"/>
                      <a:pt x="27766" y="23205"/>
                    </a:cubicBezTo>
                    <a:cubicBezTo>
                      <a:pt x="27766" y="23058"/>
                      <a:pt x="27703" y="22953"/>
                      <a:pt x="27641" y="22786"/>
                    </a:cubicBezTo>
                    <a:cubicBezTo>
                      <a:pt x="27557" y="22912"/>
                      <a:pt x="27494" y="22995"/>
                      <a:pt x="27452" y="23058"/>
                    </a:cubicBezTo>
                    <a:cubicBezTo>
                      <a:pt x="27243" y="23686"/>
                      <a:pt x="27013" y="24313"/>
                      <a:pt x="26804" y="24983"/>
                    </a:cubicBezTo>
                    <a:cubicBezTo>
                      <a:pt x="26699" y="25255"/>
                      <a:pt x="26573" y="25506"/>
                      <a:pt x="26385" y="25736"/>
                    </a:cubicBezTo>
                    <a:cubicBezTo>
                      <a:pt x="26155" y="26050"/>
                      <a:pt x="25841" y="26301"/>
                      <a:pt x="25716" y="26720"/>
                    </a:cubicBezTo>
                    <a:cubicBezTo>
                      <a:pt x="25674" y="26803"/>
                      <a:pt x="25632" y="26866"/>
                      <a:pt x="25569" y="26908"/>
                    </a:cubicBezTo>
                    <a:cubicBezTo>
                      <a:pt x="25234" y="27243"/>
                      <a:pt x="25088" y="27661"/>
                      <a:pt x="25046" y="28142"/>
                    </a:cubicBezTo>
                    <a:cubicBezTo>
                      <a:pt x="25046" y="28268"/>
                      <a:pt x="25004" y="28394"/>
                      <a:pt x="24983" y="28540"/>
                    </a:cubicBezTo>
                    <a:cubicBezTo>
                      <a:pt x="24920" y="28812"/>
                      <a:pt x="24879" y="29105"/>
                      <a:pt x="24837" y="29377"/>
                    </a:cubicBezTo>
                    <a:cubicBezTo>
                      <a:pt x="24732" y="30256"/>
                      <a:pt x="24628" y="31114"/>
                      <a:pt x="24251" y="31930"/>
                    </a:cubicBezTo>
                    <a:cubicBezTo>
                      <a:pt x="24063" y="32327"/>
                      <a:pt x="23895" y="32683"/>
                      <a:pt x="23540" y="32955"/>
                    </a:cubicBezTo>
                    <a:cubicBezTo>
                      <a:pt x="23414" y="33060"/>
                      <a:pt x="23309" y="33185"/>
                      <a:pt x="23205" y="33352"/>
                    </a:cubicBezTo>
                    <a:cubicBezTo>
                      <a:pt x="22682" y="34001"/>
                      <a:pt x="22075" y="34524"/>
                      <a:pt x="21322" y="34880"/>
                    </a:cubicBezTo>
                    <a:cubicBezTo>
                      <a:pt x="20192" y="35466"/>
                      <a:pt x="19083" y="36135"/>
                      <a:pt x="17974" y="36721"/>
                    </a:cubicBezTo>
                    <a:cubicBezTo>
                      <a:pt x="16467" y="37474"/>
                      <a:pt x="15065" y="38374"/>
                      <a:pt x="13601" y="39211"/>
                    </a:cubicBezTo>
                    <a:cubicBezTo>
                      <a:pt x="13099" y="39483"/>
                      <a:pt x="12596" y="39839"/>
                      <a:pt x="12178" y="40299"/>
                    </a:cubicBezTo>
                    <a:cubicBezTo>
                      <a:pt x="12534" y="40655"/>
                      <a:pt x="12994" y="40822"/>
                      <a:pt x="13329" y="41157"/>
                    </a:cubicBezTo>
                    <a:cubicBezTo>
                      <a:pt x="13622" y="41471"/>
                      <a:pt x="14061" y="41701"/>
                      <a:pt x="14459" y="42036"/>
                    </a:cubicBezTo>
                    <a:close/>
                    <a:moveTo>
                      <a:pt x="19857" y="25987"/>
                    </a:moveTo>
                    <a:cubicBezTo>
                      <a:pt x="19857" y="25966"/>
                      <a:pt x="19815" y="25946"/>
                      <a:pt x="19815" y="25883"/>
                    </a:cubicBezTo>
                    <a:cubicBezTo>
                      <a:pt x="19773" y="25862"/>
                      <a:pt x="19710" y="25841"/>
                      <a:pt x="19669" y="25841"/>
                    </a:cubicBezTo>
                    <a:cubicBezTo>
                      <a:pt x="18539" y="25778"/>
                      <a:pt x="17430" y="25736"/>
                      <a:pt x="16321" y="25673"/>
                    </a:cubicBezTo>
                    <a:cubicBezTo>
                      <a:pt x="16153" y="25673"/>
                      <a:pt x="15965" y="25736"/>
                      <a:pt x="15819" y="25778"/>
                    </a:cubicBezTo>
                    <a:cubicBezTo>
                      <a:pt x="15421" y="25862"/>
                      <a:pt x="15128" y="26134"/>
                      <a:pt x="14814" y="26301"/>
                    </a:cubicBezTo>
                    <a:cubicBezTo>
                      <a:pt x="14647" y="26406"/>
                      <a:pt x="14459" y="26531"/>
                      <a:pt x="14354" y="26699"/>
                    </a:cubicBezTo>
                    <a:cubicBezTo>
                      <a:pt x="14124" y="27013"/>
                      <a:pt x="13873" y="27347"/>
                      <a:pt x="13852" y="27766"/>
                    </a:cubicBezTo>
                    <a:cubicBezTo>
                      <a:pt x="13852" y="27912"/>
                      <a:pt x="13768" y="28038"/>
                      <a:pt x="13726" y="28163"/>
                    </a:cubicBezTo>
                    <a:cubicBezTo>
                      <a:pt x="13705" y="28289"/>
                      <a:pt x="13643" y="28435"/>
                      <a:pt x="13643" y="28561"/>
                    </a:cubicBezTo>
                    <a:cubicBezTo>
                      <a:pt x="13622" y="29084"/>
                      <a:pt x="13601" y="29586"/>
                      <a:pt x="13433" y="30067"/>
                    </a:cubicBezTo>
                    <a:cubicBezTo>
                      <a:pt x="13287" y="30549"/>
                      <a:pt x="13036" y="30883"/>
                      <a:pt x="12680" y="31176"/>
                    </a:cubicBezTo>
                    <a:cubicBezTo>
                      <a:pt x="12471" y="31323"/>
                      <a:pt x="12283" y="31469"/>
                      <a:pt x="12094" y="31616"/>
                    </a:cubicBezTo>
                    <a:cubicBezTo>
                      <a:pt x="11718" y="32013"/>
                      <a:pt x="11236" y="32306"/>
                      <a:pt x="10713" y="32516"/>
                    </a:cubicBezTo>
                    <a:cubicBezTo>
                      <a:pt x="10232" y="32725"/>
                      <a:pt x="9751" y="32997"/>
                      <a:pt x="9186" y="33080"/>
                    </a:cubicBezTo>
                    <a:cubicBezTo>
                      <a:pt x="9081" y="33080"/>
                      <a:pt x="8956" y="33164"/>
                      <a:pt x="8872" y="33185"/>
                    </a:cubicBezTo>
                    <a:cubicBezTo>
                      <a:pt x="8663" y="33269"/>
                      <a:pt x="8475" y="33332"/>
                      <a:pt x="8265" y="33394"/>
                    </a:cubicBezTo>
                    <a:cubicBezTo>
                      <a:pt x="7575" y="33583"/>
                      <a:pt x="6905" y="33750"/>
                      <a:pt x="6257" y="33959"/>
                    </a:cubicBezTo>
                    <a:cubicBezTo>
                      <a:pt x="6006" y="34043"/>
                      <a:pt x="5796" y="34064"/>
                      <a:pt x="5566" y="34043"/>
                    </a:cubicBezTo>
                    <a:cubicBezTo>
                      <a:pt x="4918" y="34022"/>
                      <a:pt x="4290" y="33959"/>
                      <a:pt x="3641" y="33938"/>
                    </a:cubicBezTo>
                    <a:cubicBezTo>
                      <a:pt x="3348" y="33938"/>
                      <a:pt x="3076" y="33896"/>
                      <a:pt x="2825" y="33687"/>
                    </a:cubicBezTo>
                    <a:cubicBezTo>
                      <a:pt x="2637" y="33813"/>
                      <a:pt x="2407" y="33896"/>
                      <a:pt x="2302" y="34043"/>
                    </a:cubicBezTo>
                    <a:cubicBezTo>
                      <a:pt x="1946" y="34545"/>
                      <a:pt x="1549" y="35005"/>
                      <a:pt x="1172" y="35466"/>
                    </a:cubicBezTo>
                    <a:cubicBezTo>
                      <a:pt x="1109" y="35508"/>
                      <a:pt x="1109" y="35591"/>
                      <a:pt x="1088" y="35696"/>
                    </a:cubicBezTo>
                    <a:cubicBezTo>
                      <a:pt x="1507" y="35821"/>
                      <a:pt x="1905" y="36010"/>
                      <a:pt x="2323" y="36052"/>
                    </a:cubicBezTo>
                    <a:cubicBezTo>
                      <a:pt x="2972" y="36135"/>
                      <a:pt x="3662" y="36156"/>
                      <a:pt x="4311" y="36135"/>
                    </a:cubicBezTo>
                    <a:cubicBezTo>
                      <a:pt x="5190" y="36114"/>
                      <a:pt x="6068" y="35905"/>
                      <a:pt x="6926" y="35675"/>
                    </a:cubicBezTo>
                    <a:cubicBezTo>
                      <a:pt x="8098" y="35382"/>
                      <a:pt x="9228" y="34859"/>
                      <a:pt x="10358" y="34440"/>
                    </a:cubicBezTo>
                    <a:cubicBezTo>
                      <a:pt x="11216" y="34127"/>
                      <a:pt x="12011" y="33645"/>
                      <a:pt x="12764" y="33185"/>
                    </a:cubicBezTo>
                    <a:cubicBezTo>
                      <a:pt x="13203" y="32913"/>
                      <a:pt x="13622" y="32599"/>
                      <a:pt x="14040" y="32327"/>
                    </a:cubicBezTo>
                    <a:cubicBezTo>
                      <a:pt x="14647" y="31930"/>
                      <a:pt x="14856" y="31281"/>
                      <a:pt x="15191" y="30716"/>
                    </a:cubicBezTo>
                    <a:lnTo>
                      <a:pt x="15191" y="30674"/>
                    </a:lnTo>
                    <a:cubicBezTo>
                      <a:pt x="15212" y="30172"/>
                      <a:pt x="15317" y="29670"/>
                      <a:pt x="15128" y="29189"/>
                    </a:cubicBezTo>
                    <a:cubicBezTo>
                      <a:pt x="14961" y="28686"/>
                      <a:pt x="14961" y="28163"/>
                      <a:pt x="14982" y="27661"/>
                    </a:cubicBezTo>
                    <a:cubicBezTo>
                      <a:pt x="14982" y="27264"/>
                      <a:pt x="15170" y="27013"/>
                      <a:pt x="15505" y="26824"/>
                    </a:cubicBezTo>
                    <a:cubicBezTo>
                      <a:pt x="16216" y="26469"/>
                      <a:pt x="16949" y="26218"/>
                      <a:pt x="17723" y="26259"/>
                    </a:cubicBezTo>
                    <a:cubicBezTo>
                      <a:pt x="18350" y="26259"/>
                      <a:pt x="18978" y="26155"/>
                      <a:pt x="19585" y="26071"/>
                    </a:cubicBezTo>
                    <a:cubicBezTo>
                      <a:pt x="19690" y="26071"/>
                      <a:pt x="19773" y="26008"/>
                      <a:pt x="19857" y="25987"/>
                    </a:cubicBezTo>
                    <a:close/>
                    <a:moveTo>
                      <a:pt x="75346" y="54736"/>
                    </a:moveTo>
                    <a:cubicBezTo>
                      <a:pt x="75263" y="54611"/>
                      <a:pt x="75221" y="54506"/>
                      <a:pt x="75158" y="54381"/>
                    </a:cubicBezTo>
                    <a:cubicBezTo>
                      <a:pt x="75367" y="54109"/>
                      <a:pt x="75158" y="53858"/>
                      <a:pt x="75116" y="53607"/>
                    </a:cubicBezTo>
                    <a:lnTo>
                      <a:pt x="74635" y="51661"/>
                    </a:lnTo>
                    <a:cubicBezTo>
                      <a:pt x="74572" y="51347"/>
                      <a:pt x="74509" y="51033"/>
                      <a:pt x="74572" y="50677"/>
                    </a:cubicBezTo>
                    <a:cubicBezTo>
                      <a:pt x="74572" y="50614"/>
                      <a:pt x="74530" y="50510"/>
                      <a:pt x="74509" y="50426"/>
                    </a:cubicBezTo>
                    <a:cubicBezTo>
                      <a:pt x="74279" y="50426"/>
                      <a:pt x="74091" y="50405"/>
                      <a:pt x="73903" y="50405"/>
                    </a:cubicBezTo>
                    <a:cubicBezTo>
                      <a:pt x="73589" y="50405"/>
                      <a:pt x="73317" y="50363"/>
                      <a:pt x="73003" y="50405"/>
                    </a:cubicBezTo>
                    <a:cubicBezTo>
                      <a:pt x="72731" y="50405"/>
                      <a:pt x="72480" y="50468"/>
                      <a:pt x="72312" y="50761"/>
                    </a:cubicBezTo>
                    <a:cubicBezTo>
                      <a:pt x="71810" y="51682"/>
                      <a:pt x="71706" y="52644"/>
                      <a:pt x="72020" y="53648"/>
                    </a:cubicBezTo>
                    <a:cubicBezTo>
                      <a:pt x="72208" y="54213"/>
                      <a:pt x="72543" y="54590"/>
                      <a:pt x="73108" y="54715"/>
                    </a:cubicBezTo>
                    <a:cubicBezTo>
                      <a:pt x="73547" y="54820"/>
                      <a:pt x="73986" y="54862"/>
                      <a:pt x="74426" y="54946"/>
                    </a:cubicBezTo>
                    <a:cubicBezTo>
                      <a:pt x="74740" y="54967"/>
                      <a:pt x="75033" y="54925"/>
                      <a:pt x="75346" y="54736"/>
                    </a:cubicBezTo>
                    <a:close/>
                    <a:moveTo>
                      <a:pt x="65596" y="79845"/>
                    </a:moveTo>
                    <a:cubicBezTo>
                      <a:pt x="65512" y="80033"/>
                      <a:pt x="65450" y="80180"/>
                      <a:pt x="65408" y="80347"/>
                    </a:cubicBezTo>
                    <a:cubicBezTo>
                      <a:pt x="65387" y="80493"/>
                      <a:pt x="65345" y="80661"/>
                      <a:pt x="65345" y="80786"/>
                    </a:cubicBezTo>
                    <a:cubicBezTo>
                      <a:pt x="65324" y="81351"/>
                      <a:pt x="65324" y="81937"/>
                      <a:pt x="65282" y="82523"/>
                    </a:cubicBezTo>
                    <a:cubicBezTo>
                      <a:pt x="65240" y="82941"/>
                      <a:pt x="65408" y="83213"/>
                      <a:pt x="65742" y="83423"/>
                    </a:cubicBezTo>
                    <a:cubicBezTo>
                      <a:pt x="66035" y="83255"/>
                      <a:pt x="66286" y="83067"/>
                      <a:pt x="66391" y="82753"/>
                    </a:cubicBezTo>
                    <a:cubicBezTo>
                      <a:pt x="66663" y="82125"/>
                      <a:pt x="66851" y="81498"/>
                      <a:pt x="66872" y="80807"/>
                    </a:cubicBezTo>
                    <a:cubicBezTo>
                      <a:pt x="66872" y="80556"/>
                      <a:pt x="66914" y="80326"/>
                      <a:pt x="66998" y="80075"/>
                    </a:cubicBezTo>
                    <a:cubicBezTo>
                      <a:pt x="67123" y="79698"/>
                      <a:pt x="67123" y="79301"/>
                      <a:pt x="67102" y="78924"/>
                    </a:cubicBezTo>
                    <a:cubicBezTo>
                      <a:pt x="66642" y="78610"/>
                      <a:pt x="66642" y="78610"/>
                      <a:pt x="66224" y="78757"/>
                    </a:cubicBezTo>
                    <a:cubicBezTo>
                      <a:pt x="66056" y="79091"/>
                      <a:pt x="66224" y="79447"/>
                      <a:pt x="66056" y="79824"/>
                    </a:cubicBezTo>
                    <a:cubicBezTo>
                      <a:pt x="65910" y="79824"/>
                      <a:pt x="65784" y="79824"/>
                      <a:pt x="65596" y="79845"/>
                    </a:cubicBezTo>
                    <a:close/>
                    <a:moveTo>
                      <a:pt x="91248" y="87545"/>
                    </a:moveTo>
                    <a:cubicBezTo>
                      <a:pt x="91311" y="87712"/>
                      <a:pt x="91374" y="87879"/>
                      <a:pt x="91541" y="87963"/>
                    </a:cubicBezTo>
                    <a:cubicBezTo>
                      <a:pt x="91751" y="88026"/>
                      <a:pt x="91960" y="88130"/>
                      <a:pt x="92169" y="88193"/>
                    </a:cubicBezTo>
                    <a:cubicBezTo>
                      <a:pt x="93027" y="88319"/>
                      <a:pt x="93864" y="88319"/>
                      <a:pt x="94659" y="87900"/>
                    </a:cubicBezTo>
                    <a:cubicBezTo>
                      <a:pt x="95015" y="87712"/>
                      <a:pt x="95328" y="87482"/>
                      <a:pt x="95454" y="87063"/>
                    </a:cubicBezTo>
                    <a:cubicBezTo>
                      <a:pt x="95517" y="86875"/>
                      <a:pt x="95600" y="86666"/>
                      <a:pt x="95433" y="86519"/>
                    </a:cubicBezTo>
                    <a:cubicBezTo>
                      <a:pt x="95287" y="86352"/>
                      <a:pt x="95098" y="86415"/>
                      <a:pt x="94889" y="86457"/>
                    </a:cubicBezTo>
                    <a:cubicBezTo>
                      <a:pt x="94491" y="86540"/>
                      <a:pt x="94073" y="86645"/>
                      <a:pt x="93655" y="86708"/>
                    </a:cubicBezTo>
                    <a:cubicBezTo>
                      <a:pt x="93299" y="86729"/>
                      <a:pt x="92943" y="86854"/>
                      <a:pt x="92629" y="86980"/>
                    </a:cubicBezTo>
                    <a:cubicBezTo>
                      <a:pt x="92211" y="87168"/>
                      <a:pt x="91751" y="87356"/>
                      <a:pt x="91248" y="87545"/>
                    </a:cubicBezTo>
                    <a:close/>
                    <a:moveTo>
                      <a:pt x="97295" y="44923"/>
                    </a:moveTo>
                    <a:cubicBezTo>
                      <a:pt x="97400" y="44923"/>
                      <a:pt x="97484" y="44923"/>
                      <a:pt x="97546" y="44902"/>
                    </a:cubicBezTo>
                    <a:cubicBezTo>
                      <a:pt x="97735" y="44777"/>
                      <a:pt x="97902" y="44609"/>
                      <a:pt x="98007" y="44400"/>
                    </a:cubicBezTo>
                    <a:cubicBezTo>
                      <a:pt x="98321" y="43772"/>
                      <a:pt x="98279" y="43103"/>
                      <a:pt x="98279" y="42454"/>
                    </a:cubicBezTo>
                    <a:cubicBezTo>
                      <a:pt x="98279" y="42203"/>
                      <a:pt x="98153" y="41994"/>
                      <a:pt x="98007" y="41827"/>
                    </a:cubicBezTo>
                    <a:cubicBezTo>
                      <a:pt x="97923" y="41722"/>
                      <a:pt x="97818" y="41722"/>
                      <a:pt x="97693" y="41743"/>
                    </a:cubicBezTo>
                    <a:cubicBezTo>
                      <a:pt x="97630" y="41764"/>
                      <a:pt x="97609" y="41827"/>
                      <a:pt x="97546" y="41847"/>
                    </a:cubicBezTo>
                    <a:cubicBezTo>
                      <a:pt x="97421" y="41952"/>
                      <a:pt x="97274" y="41952"/>
                      <a:pt x="97170" y="41806"/>
                    </a:cubicBezTo>
                    <a:cubicBezTo>
                      <a:pt x="97023" y="41659"/>
                      <a:pt x="96877" y="41659"/>
                      <a:pt x="96688" y="41680"/>
                    </a:cubicBezTo>
                    <a:cubicBezTo>
                      <a:pt x="96563" y="41701"/>
                      <a:pt x="96437" y="41743"/>
                      <a:pt x="96291" y="41785"/>
                    </a:cubicBezTo>
                    <a:cubicBezTo>
                      <a:pt x="96144" y="41847"/>
                      <a:pt x="96082" y="41994"/>
                      <a:pt x="96165" y="42161"/>
                    </a:cubicBezTo>
                    <a:cubicBezTo>
                      <a:pt x="96333" y="42391"/>
                      <a:pt x="96458" y="42643"/>
                      <a:pt x="96647" y="42894"/>
                    </a:cubicBezTo>
                    <a:cubicBezTo>
                      <a:pt x="96877" y="43228"/>
                      <a:pt x="97023" y="43563"/>
                      <a:pt x="97086" y="43982"/>
                    </a:cubicBezTo>
                    <a:cubicBezTo>
                      <a:pt x="97128" y="44275"/>
                      <a:pt x="97232" y="44588"/>
                      <a:pt x="97295" y="44923"/>
                    </a:cubicBezTo>
                    <a:close/>
                    <a:moveTo>
                      <a:pt x="67458" y="40299"/>
                    </a:moveTo>
                    <a:cubicBezTo>
                      <a:pt x="67772" y="40697"/>
                      <a:pt x="67772" y="40697"/>
                      <a:pt x="67500" y="41031"/>
                    </a:cubicBezTo>
                    <a:cubicBezTo>
                      <a:pt x="67416" y="41157"/>
                      <a:pt x="67312" y="41303"/>
                      <a:pt x="67416" y="41471"/>
                    </a:cubicBezTo>
                    <a:cubicBezTo>
                      <a:pt x="67584" y="41471"/>
                      <a:pt x="67730" y="41575"/>
                      <a:pt x="67939" y="41450"/>
                    </a:cubicBezTo>
                    <a:cubicBezTo>
                      <a:pt x="67919" y="40906"/>
                      <a:pt x="68191" y="40425"/>
                      <a:pt x="68421" y="39964"/>
                    </a:cubicBezTo>
                    <a:cubicBezTo>
                      <a:pt x="68442" y="39881"/>
                      <a:pt x="68504" y="39839"/>
                      <a:pt x="68525" y="39755"/>
                    </a:cubicBezTo>
                    <a:cubicBezTo>
                      <a:pt x="68839" y="39127"/>
                      <a:pt x="69069" y="38437"/>
                      <a:pt x="69613" y="37977"/>
                    </a:cubicBezTo>
                    <a:cubicBezTo>
                      <a:pt x="69781" y="37830"/>
                      <a:pt x="69760" y="37663"/>
                      <a:pt x="69613" y="37516"/>
                    </a:cubicBezTo>
                    <a:cubicBezTo>
                      <a:pt x="69551" y="37453"/>
                      <a:pt x="69446" y="37391"/>
                      <a:pt x="69341" y="37307"/>
                    </a:cubicBezTo>
                    <a:cubicBezTo>
                      <a:pt x="69153" y="37370"/>
                      <a:pt x="68986" y="37453"/>
                      <a:pt x="68839" y="37474"/>
                    </a:cubicBezTo>
                    <a:cubicBezTo>
                      <a:pt x="68609" y="37495"/>
                      <a:pt x="68463" y="37663"/>
                      <a:pt x="68337" y="37830"/>
                    </a:cubicBezTo>
                    <a:cubicBezTo>
                      <a:pt x="67877" y="38604"/>
                      <a:pt x="67542" y="39378"/>
                      <a:pt x="67458" y="40299"/>
                    </a:cubicBezTo>
                    <a:close/>
                    <a:moveTo>
                      <a:pt x="90265" y="57770"/>
                    </a:moveTo>
                    <a:cubicBezTo>
                      <a:pt x="89846" y="57896"/>
                      <a:pt x="89386" y="57980"/>
                      <a:pt x="88968" y="58189"/>
                    </a:cubicBezTo>
                    <a:cubicBezTo>
                      <a:pt x="89156" y="58419"/>
                      <a:pt x="89282" y="58628"/>
                      <a:pt x="89449" y="58837"/>
                    </a:cubicBezTo>
                    <a:cubicBezTo>
                      <a:pt x="89867" y="58816"/>
                      <a:pt x="89951" y="58419"/>
                      <a:pt x="90160" y="58210"/>
                    </a:cubicBezTo>
                    <a:cubicBezTo>
                      <a:pt x="90265" y="58105"/>
                      <a:pt x="90328" y="57980"/>
                      <a:pt x="90265" y="5777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67" name="Google Shape;567;p21"/>
              <p:cNvSpPr/>
              <p:nvPr/>
            </p:nvSpPr>
            <p:spPr>
              <a:xfrm>
                <a:off x="2155844" y="2632376"/>
                <a:ext cx="231005" cy="188063"/>
              </a:xfrm>
              <a:custGeom>
                <a:avLst/>
                <a:gdLst/>
                <a:ahLst/>
                <a:cxnLst/>
                <a:rect l="l" t="t" r="r" b="b"/>
                <a:pathLst>
                  <a:path w="7429" h="6048" extrusionOk="0">
                    <a:moveTo>
                      <a:pt x="6654" y="440"/>
                    </a:moveTo>
                    <a:cubicBezTo>
                      <a:pt x="6696" y="377"/>
                      <a:pt x="6759" y="272"/>
                      <a:pt x="6801" y="189"/>
                    </a:cubicBezTo>
                    <a:cubicBezTo>
                      <a:pt x="6968" y="0"/>
                      <a:pt x="7177" y="63"/>
                      <a:pt x="7261" y="293"/>
                    </a:cubicBezTo>
                    <a:cubicBezTo>
                      <a:pt x="7261" y="314"/>
                      <a:pt x="7261" y="314"/>
                      <a:pt x="7282" y="335"/>
                    </a:cubicBezTo>
                    <a:cubicBezTo>
                      <a:pt x="7387" y="963"/>
                      <a:pt x="7428" y="1590"/>
                      <a:pt x="7219" y="2218"/>
                    </a:cubicBezTo>
                    <a:cubicBezTo>
                      <a:pt x="6905" y="3222"/>
                      <a:pt x="6361" y="4059"/>
                      <a:pt x="5692" y="4813"/>
                    </a:cubicBezTo>
                    <a:cubicBezTo>
                      <a:pt x="5336" y="5168"/>
                      <a:pt x="4897" y="5503"/>
                      <a:pt x="4478" y="5754"/>
                    </a:cubicBezTo>
                    <a:cubicBezTo>
                      <a:pt x="4164" y="5963"/>
                      <a:pt x="3746" y="5963"/>
                      <a:pt x="3390" y="5984"/>
                    </a:cubicBezTo>
                    <a:cubicBezTo>
                      <a:pt x="2616" y="6047"/>
                      <a:pt x="1926" y="5775"/>
                      <a:pt x="1256" y="5461"/>
                    </a:cubicBezTo>
                    <a:cubicBezTo>
                      <a:pt x="1026" y="5357"/>
                      <a:pt x="838" y="5210"/>
                      <a:pt x="733" y="4980"/>
                    </a:cubicBezTo>
                    <a:cubicBezTo>
                      <a:pt x="670" y="4813"/>
                      <a:pt x="566" y="4666"/>
                      <a:pt x="461" y="4541"/>
                    </a:cubicBezTo>
                    <a:cubicBezTo>
                      <a:pt x="105" y="4185"/>
                      <a:pt x="1" y="3746"/>
                      <a:pt x="42" y="3264"/>
                    </a:cubicBezTo>
                    <a:cubicBezTo>
                      <a:pt x="63" y="2720"/>
                      <a:pt x="147" y="2176"/>
                      <a:pt x="189" y="1590"/>
                    </a:cubicBezTo>
                    <a:cubicBezTo>
                      <a:pt x="252" y="1214"/>
                      <a:pt x="377" y="1151"/>
                      <a:pt x="775" y="1151"/>
                    </a:cubicBezTo>
                    <a:cubicBezTo>
                      <a:pt x="1507" y="1172"/>
                      <a:pt x="2198" y="1214"/>
                      <a:pt x="2930" y="1172"/>
                    </a:cubicBezTo>
                    <a:cubicBezTo>
                      <a:pt x="3181" y="1172"/>
                      <a:pt x="3411" y="1067"/>
                      <a:pt x="3662" y="1046"/>
                    </a:cubicBezTo>
                    <a:cubicBezTo>
                      <a:pt x="4143" y="963"/>
                      <a:pt x="4604" y="900"/>
                      <a:pt x="5043" y="795"/>
                    </a:cubicBezTo>
                    <a:lnTo>
                      <a:pt x="6152" y="544"/>
                    </a:lnTo>
                    <a:cubicBezTo>
                      <a:pt x="6320" y="502"/>
                      <a:pt x="6466" y="481"/>
                      <a:pt x="6654" y="440"/>
                    </a:cubicBezTo>
                    <a:close/>
                    <a:moveTo>
                      <a:pt x="838" y="1758"/>
                    </a:moveTo>
                    <a:cubicBezTo>
                      <a:pt x="817" y="2114"/>
                      <a:pt x="838" y="2427"/>
                      <a:pt x="796" y="2741"/>
                    </a:cubicBezTo>
                    <a:cubicBezTo>
                      <a:pt x="733" y="3327"/>
                      <a:pt x="858" y="3829"/>
                      <a:pt x="1256" y="4290"/>
                    </a:cubicBezTo>
                    <a:cubicBezTo>
                      <a:pt x="1465" y="4520"/>
                      <a:pt x="1654" y="4729"/>
                      <a:pt x="1967" y="4834"/>
                    </a:cubicBezTo>
                    <a:cubicBezTo>
                      <a:pt x="2093" y="4875"/>
                      <a:pt x="2239" y="4938"/>
                      <a:pt x="2344" y="4980"/>
                    </a:cubicBezTo>
                    <a:cubicBezTo>
                      <a:pt x="2867" y="5147"/>
                      <a:pt x="3390" y="5147"/>
                      <a:pt x="3913" y="5022"/>
                    </a:cubicBezTo>
                    <a:cubicBezTo>
                      <a:pt x="3976" y="5001"/>
                      <a:pt x="4081" y="4980"/>
                      <a:pt x="4164" y="4917"/>
                    </a:cubicBezTo>
                    <a:cubicBezTo>
                      <a:pt x="4457" y="4708"/>
                      <a:pt x="4771" y="4499"/>
                      <a:pt x="5001" y="4248"/>
                    </a:cubicBezTo>
                    <a:cubicBezTo>
                      <a:pt x="5692" y="3536"/>
                      <a:pt x="6215" y="2699"/>
                      <a:pt x="6487" y="1758"/>
                    </a:cubicBezTo>
                    <a:cubicBezTo>
                      <a:pt x="6550" y="1590"/>
                      <a:pt x="6592" y="1423"/>
                      <a:pt x="6487" y="1256"/>
                    </a:cubicBezTo>
                    <a:cubicBezTo>
                      <a:pt x="6236" y="1318"/>
                      <a:pt x="5964" y="1339"/>
                      <a:pt x="5713" y="1381"/>
                    </a:cubicBezTo>
                    <a:cubicBezTo>
                      <a:pt x="5190" y="1486"/>
                      <a:pt x="4646" y="1632"/>
                      <a:pt x="4081" y="1695"/>
                    </a:cubicBezTo>
                    <a:cubicBezTo>
                      <a:pt x="3851" y="1737"/>
                      <a:pt x="3641" y="1758"/>
                      <a:pt x="3411" y="1800"/>
                    </a:cubicBezTo>
                    <a:cubicBezTo>
                      <a:pt x="3181" y="1883"/>
                      <a:pt x="2930" y="1883"/>
                      <a:pt x="2679" y="1883"/>
                    </a:cubicBezTo>
                    <a:cubicBezTo>
                      <a:pt x="2239" y="1862"/>
                      <a:pt x="1758" y="1842"/>
                      <a:pt x="1319" y="1800"/>
                    </a:cubicBezTo>
                    <a:cubicBezTo>
                      <a:pt x="1193" y="1758"/>
                      <a:pt x="1026" y="1758"/>
                      <a:pt x="838" y="1758"/>
                    </a:cubicBezTo>
                    <a:close/>
                  </a:path>
                </a:pathLst>
              </a:custGeom>
              <a:solidFill>
                <a:srgbClr val="1D312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68" name="Google Shape;568;p21"/>
              <p:cNvSpPr/>
              <p:nvPr/>
            </p:nvSpPr>
            <p:spPr>
              <a:xfrm>
                <a:off x="2154538" y="2547144"/>
                <a:ext cx="43626" cy="46207"/>
              </a:xfrm>
              <a:custGeom>
                <a:avLst/>
                <a:gdLst/>
                <a:ahLst/>
                <a:cxnLst/>
                <a:rect l="l" t="t" r="r" b="b"/>
                <a:pathLst>
                  <a:path w="1403" h="1486" extrusionOk="0">
                    <a:moveTo>
                      <a:pt x="921" y="0"/>
                    </a:moveTo>
                    <a:cubicBezTo>
                      <a:pt x="984" y="84"/>
                      <a:pt x="1047" y="105"/>
                      <a:pt x="1131" y="147"/>
                    </a:cubicBezTo>
                    <a:cubicBezTo>
                      <a:pt x="1340" y="314"/>
                      <a:pt x="1403" y="523"/>
                      <a:pt x="1403" y="816"/>
                    </a:cubicBezTo>
                    <a:cubicBezTo>
                      <a:pt x="1382" y="1360"/>
                      <a:pt x="1256" y="1486"/>
                      <a:pt x="733" y="1465"/>
                    </a:cubicBezTo>
                    <a:cubicBezTo>
                      <a:pt x="649" y="1465"/>
                      <a:pt x="566" y="1465"/>
                      <a:pt x="503" y="1444"/>
                    </a:cubicBezTo>
                    <a:cubicBezTo>
                      <a:pt x="419" y="1402"/>
                      <a:pt x="336" y="1381"/>
                      <a:pt x="294" y="1339"/>
                    </a:cubicBezTo>
                    <a:cubicBezTo>
                      <a:pt x="1" y="1130"/>
                      <a:pt x="84" y="335"/>
                      <a:pt x="398" y="189"/>
                    </a:cubicBezTo>
                    <a:cubicBezTo>
                      <a:pt x="545" y="126"/>
                      <a:pt x="712" y="84"/>
                      <a:pt x="921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69" name="Google Shape;569;p21"/>
              <p:cNvSpPr/>
              <p:nvPr/>
            </p:nvSpPr>
            <p:spPr>
              <a:xfrm>
                <a:off x="2334766" y="2517199"/>
                <a:ext cx="44279" cy="40392"/>
              </a:xfrm>
              <a:custGeom>
                <a:avLst/>
                <a:gdLst/>
                <a:ahLst/>
                <a:cxnLst/>
                <a:rect l="l" t="t" r="r" b="b"/>
                <a:pathLst>
                  <a:path w="1424" h="1299" extrusionOk="0">
                    <a:moveTo>
                      <a:pt x="1423" y="649"/>
                    </a:moveTo>
                    <a:cubicBezTo>
                      <a:pt x="1423" y="984"/>
                      <a:pt x="1130" y="1256"/>
                      <a:pt x="733" y="1277"/>
                    </a:cubicBezTo>
                    <a:cubicBezTo>
                      <a:pt x="398" y="1298"/>
                      <a:pt x="84" y="1047"/>
                      <a:pt x="42" y="712"/>
                    </a:cubicBezTo>
                    <a:cubicBezTo>
                      <a:pt x="1" y="503"/>
                      <a:pt x="84" y="356"/>
                      <a:pt x="273" y="252"/>
                    </a:cubicBezTo>
                    <a:cubicBezTo>
                      <a:pt x="419" y="168"/>
                      <a:pt x="607" y="43"/>
                      <a:pt x="796" y="43"/>
                    </a:cubicBezTo>
                    <a:cubicBezTo>
                      <a:pt x="1214" y="1"/>
                      <a:pt x="1423" y="231"/>
                      <a:pt x="1423" y="649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570" name="Google Shape;570;p21"/>
            <p:cNvGrpSpPr/>
            <p:nvPr/>
          </p:nvGrpSpPr>
          <p:grpSpPr>
            <a:xfrm rot="-5730902">
              <a:off x="5001226" y="2417695"/>
              <a:ext cx="296604" cy="308103"/>
              <a:chOff x="7653400" y="2205913"/>
              <a:chExt cx="296625" cy="308125"/>
            </a:xfrm>
          </p:grpSpPr>
          <p:sp>
            <p:nvSpPr>
              <p:cNvPr id="571" name="Google Shape;571;p21"/>
              <p:cNvSpPr/>
              <p:nvPr/>
            </p:nvSpPr>
            <p:spPr>
              <a:xfrm>
                <a:off x="7774250" y="2463788"/>
                <a:ext cx="175775" cy="50250"/>
              </a:xfrm>
              <a:custGeom>
                <a:avLst/>
                <a:gdLst/>
                <a:ahLst/>
                <a:cxnLst/>
                <a:rect l="l" t="t" r="r" b="b"/>
                <a:pathLst>
                  <a:path w="7031" h="2010" extrusionOk="0">
                    <a:moveTo>
                      <a:pt x="1088" y="2009"/>
                    </a:moveTo>
                    <a:cubicBezTo>
                      <a:pt x="795" y="1967"/>
                      <a:pt x="565" y="1905"/>
                      <a:pt x="293" y="1842"/>
                    </a:cubicBezTo>
                    <a:cubicBezTo>
                      <a:pt x="105" y="1779"/>
                      <a:pt x="0" y="1654"/>
                      <a:pt x="0" y="1444"/>
                    </a:cubicBezTo>
                    <a:cubicBezTo>
                      <a:pt x="0" y="1256"/>
                      <a:pt x="167" y="1047"/>
                      <a:pt x="377" y="1047"/>
                    </a:cubicBezTo>
                    <a:cubicBezTo>
                      <a:pt x="900" y="1068"/>
                      <a:pt x="1360" y="858"/>
                      <a:pt x="1862" y="754"/>
                    </a:cubicBezTo>
                    <a:cubicBezTo>
                      <a:pt x="2051" y="712"/>
                      <a:pt x="2260" y="649"/>
                      <a:pt x="2469" y="691"/>
                    </a:cubicBezTo>
                    <a:cubicBezTo>
                      <a:pt x="3013" y="733"/>
                      <a:pt x="3557" y="607"/>
                      <a:pt x="4059" y="440"/>
                    </a:cubicBezTo>
                    <a:cubicBezTo>
                      <a:pt x="4687" y="273"/>
                      <a:pt x="5336" y="210"/>
                      <a:pt x="5963" y="84"/>
                    </a:cubicBezTo>
                    <a:cubicBezTo>
                      <a:pt x="6256" y="1"/>
                      <a:pt x="6549" y="105"/>
                      <a:pt x="6779" y="231"/>
                    </a:cubicBezTo>
                    <a:cubicBezTo>
                      <a:pt x="6947" y="335"/>
                      <a:pt x="7030" y="503"/>
                      <a:pt x="6989" y="649"/>
                    </a:cubicBezTo>
                    <a:cubicBezTo>
                      <a:pt x="6926" y="796"/>
                      <a:pt x="6821" y="921"/>
                      <a:pt x="6717" y="963"/>
                    </a:cubicBezTo>
                    <a:cubicBezTo>
                      <a:pt x="6445" y="1068"/>
                      <a:pt x="6131" y="1172"/>
                      <a:pt x="5817" y="1172"/>
                    </a:cubicBezTo>
                    <a:cubicBezTo>
                      <a:pt x="5043" y="1214"/>
                      <a:pt x="4373" y="1486"/>
                      <a:pt x="3641" y="1591"/>
                    </a:cubicBezTo>
                    <a:cubicBezTo>
                      <a:pt x="3432" y="1633"/>
                      <a:pt x="3243" y="1695"/>
                      <a:pt x="3055" y="1695"/>
                    </a:cubicBezTo>
                    <a:cubicBezTo>
                      <a:pt x="2490" y="1675"/>
                      <a:pt x="1946" y="1758"/>
                      <a:pt x="1381" y="1947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72" name="Google Shape;572;p21"/>
              <p:cNvSpPr/>
              <p:nvPr/>
            </p:nvSpPr>
            <p:spPr>
              <a:xfrm>
                <a:off x="7747575" y="2299013"/>
                <a:ext cx="115100" cy="84250"/>
              </a:xfrm>
              <a:custGeom>
                <a:avLst/>
                <a:gdLst/>
                <a:ahLst/>
                <a:cxnLst/>
                <a:rect l="l" t="t" r="r" b="b"/>
                <a:pathLst>
                  <a:path w="4604" h="3370" extrusionOk="0">
                    <a:moveTo>
                      <a:pt x="3955" y="1"/>
                    </a:moveTo>
                    <a:cubicBezTo>
                      <a:pt x="4143" y="22"/>
                      <a:pt x="4268" y="63"/>
                      <a:pt x="4373" y="84"/>
                    </a:cubicBezTo>
                    <a:cubicBezTo>
                      <a:pt x="4499" y="105"/>
                      <a:pt x="4603" y="315"/>
                      <a:pt x="4520" y="419"/>
                    </a:cubicBezTo>
                    <a:cubicBezTo>
                      <a:pt x="4247" y="838"/>
                      <a:pt x="4038" y="1340"/>
                      <a:pt x="3536" y="1570"/>
                    </a:cubicBezTo>
                    <a:cubicBezTo>
                      <a:pt x="3348" y="1654"/>
                      <a:pt x="3159" y="1737"/>
                      <a:pt x="3013" y="1863"/>
                    </a:cubicBezTo>
                    <a:cubicBezTo>
                      <a:pt x="2427" y="2428"/>
                      <a:pt x="1653" y="2700"/>
                      <a:pt x="1004" y="3160"/>
                    </a:cubicBezTo>
                    <a:cubicBezTo>
                      <a:pt x="900" y="3244"/>
                      <a:pt x="732" y="3307"/>
                      <a:pt x="607" y="3328"/>
                    </a:cubicBezTo>
                    <a:cubicBezTo>
                      <a:pt x="418" y="3369"/>
                      <a:pt x="272" y="3328"/>
                      <a:pt x="126" y="3160"/>
                    </a:cubicBezTo>
                    <a:cubicBezTo>
                      <a:pt x="21" y="3014"/>
                      <a:pt x="0" y="2825"/>
                      <a:pt x="105" y="2700"/>
                    </a:cubicBezTo>
                    <a:cubicBezTo>
                      <a:pt x="377" y="2407"/>
                      <a:pt x="628" y="2072"/>
                      <a:pt x="962" y="1884"/>
                    </a:cubicBezTo>
                    <a:cubicBezTo>
                      <a:pt x="1423" y="1633"/>
                      <a:pt x="1883" y="1382"/>
                      <a:pt x="2260" y="1047"/>
                    </a:cubicBezTo>
                    <a:cubicBezTo>
                      <a:pt x="2615" y="712"/>
                      <a:pt x="3118" y="607"/>
                      <a:pt x="3431" y="210"/>
                    </a:cubicBezTo>
                    <a:cubicBezTo>
                      <a:pt x="3578" y="84"/>
                      <a:pt x="3829" y="63"/>
                      <a:pt x="3955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73" name="Google Shape;573;p21"/>
              <p:cNvSpPr/>
              <p:nvPr/>
            </p:nvSpPr>
            <p:spPr>
              <a:xfrm>
                <a:off x="7653400" y="2205913"/>
                <a:ext cx="36650" cy="138125"/>
              </a:xfrm>
              <a:custGeom>
                <a:avLst/>
                <a:gdLst/>
                <a:ahLst/>
                <a:cxnLst/>
                <a:rect l="l" t="t" r="r" b="b"/>
                <a:pathLst>
                  <a:path w="1466" h="5525" extrusionOk="0">
                    <a:moveTo>
                      <a:pt x="1444" y="1277"/>
                    </a:moveTo>
                    <a:cubicBezTo>
                      <a:pt x="1319" y="2365"/>
                      <a:pt x="1214" y="3536"/>
                      <a:pt x="1047" y="4687"/>
                    </a:cubicBezTo>
                    <a:cubicBezTo>
                      <a:pt x="1026" y="4875"/>
                      <a:pt x="942" y="5085"/>
                      <a:pt x="838" y="5231"/>
                    </a:cubicBezTo>
                    <a:cubicBezTo>
                      <a:pt x="754" y="5399"/>
                      <a:pt x="587" y="5524"/>
                      <a:pt x="419" y="5461"/>
                    </a:cubicBezTo>
                    <a:cubicBezTo>
                      <a:pt x="294" y="5399"/>
                      <a:pt x="126" y="5231"/>
                      <a:pt x="84" y="5106"/>
                    </a:cubicBezTo>
                    <a:cubicBezTo>
                      <a:pt x="1" y="4938"/>
                      <a:pt x="1" y="4708"/>
                      <a:pt x="22" y="4499"/>
                    </a:cubicBezTo>
                    <a:cubicBezTo>
                      <a:pt x="105" y="3808"/>
                      <a:pt x="168" y="3097"/>
                      <a:pt x="273" y="2386"/>
                    </a:cubicBezTo>
                    <a:cubicBezTo>
                      <a:pt x="336" y="1842"/>
                      <a:pt x="419" y="1318"/>
                      <a:pt x="503" y="774"/>
                    </a:cubicBezTo>
                    <a:cubicBezTo>
                      <a:pt x="524" y="670"/>
                      <a:pt x="524" y="523"/>
                      <a:pt x="545" y="419"/>
                    </a:cubicBezTo>
                    <a:cubicBezTo>
                      <a:pt x="628" y="168"/>
                      <a:pt x="817" y="0"/>
                      <a:pt x="1026" y="0"/>
                    </a:cubicBezTo>
                    <a:cubicBezTo>
                      <a:pt x="1235" y="0"/>
                      <a:pt x="1382" y="210"/>
                      <a:pt x="1424" y="482"/>
                    </a:cubicBezTo>
                    <a:cubicBezTo>
                      <a:pt x="1465" y="754"/>
                      <a:pt x="1444" y="963"/>
                      <a:pt x="1444" y="1277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8" name="Google Shape;578;p22"/>
          <p:cNvSpPr txBox="1">
            <a:spLocks noGrp="1"/>
          </p:cNvSpPr>
          <p:nvPr>
            <p:ph type="title"/>
          </p:nvPr>
        </p:nvSpPr>
        <p:spPr>
          <a:xfrm>
            <a:off x="26739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Patrick Hand"/>
                <a:ea typeface="Patrick Hand"/>
                <a:cs typeface="Patrick Hand"/>
                <a:sym typeface="Patrick Hand"/>
              </a:rPr>
              <a:t>I will finish school at 3:10…</a:t>
            </a:r>
            <a:endParaRPr>
              <a:latin typeface="Patrick Hand"/>
              <a:ea typeface="Patrick Hand"/>
              <a:cs typeface="Patrick Hand"/>
              <a:sym typeface="Patrick Hand"/>
            </a:endParaRPr>
          </a:p>
        </p:txBody>
      </p:sp>
      <p:pic>
        <p:nvPicPr>
          <p:cNvPr id="579" name="Google Shape;579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41500" y="1021600"/>
            <a:ext cx="4099874" cy="351229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80" name="Google Shape;580;p22"/>
          <p:cNvGrpSpPr/>
          <p:nvPr/>
        </p:nvGrpSpPr>
        <p:grpSpPr>
          <a:xfrm>
            <a:off x="6418892" y="2501111"/>
            <a:ext cx="1400918" cy="1995377"/>
            <a:chOff x="7162025" y="2806025"/>
            <a:chExt cx="1261975" cy="1797475"/>
          </a:xfrm>
        </p:grpSpPr>
        <p:sp>
          <p:nvSpPr>
            <p:cNvPr id="581" name="Google Shape;581;p22"/>
            <p:cNvSpPr/>
            <p:nvPr/>
          </p:nvSpPr>
          <p:spPr>
            <a:xfrm>
              <a:off x="7214800" y="3036100"/>
              <a:ext cx="803575" cy="657100"/>
            </a:xfrm>
            <a:custGeom>
              <a:avLst/>
              <a:gdLst/>
              <a:ahLst/>
              <a:cxnLst/>
              <a:rect l="l" t="t" r="r" b="b"/>
              <a:pathLst>
                <a:path w="32143" h="26284" extrusionOk="0">
                  <a:moveTo>
                    <a:pt x="2657" y="21160"/>
                  </a:moveTo>
                  <a:cubicBezTo>
                    <a:pt x="2752" y="21065"/>
                    <a:pt x="2823" y="20994"/>
                    <a:pt x="2895" y="20923"/>
                  </a:cubicBezTo>
                  <a:cubicBezTo>
                    <a:pt x="3132" y="20686"/>
                    <a:pt x="3013" y="20306"/>
                    <a:pt x="2705" y="20235"/>
                  </a:cubicBezTo>
                  <a:cubicBezTo>
                    <a:pt x="2491" y="20164"/>
                    <a:pt x="2254" y="20140"/>
                    <a:pt x="2017" y="20069"/>
                  </a:cubicBezTo>
                  <a:cubicBezTo>
                    <a:pt x="1803" y="19784"/>
                    <a:pt x="1614" y="19452"/>
                    <a:pt x="1495" y="19120"/>
                  </a:cubicBezTo>
                  <a:cubicBezTo>
                    <a:pt x="973" y="17649"/>
                    <a:pt x="546" y="16179"/>
                    <a:pt x="214" y="14660"/>
                  </a:cubicBezTo>
                  <a:cubicBezTo>
                    <a:pt x="96" y="14210"/>
                    <a:pt x="48" y="13735"/>
                    <a:pt x="48" y="13261"/>
                  </a:cubicBezTo>
                  <a:cubicBezTo>
                    <a:pt x="1" y="11956"/>
                    <a:pt x="143" y="10675"/>
                    <a:pt x="475" y="9442"/>
                  </a:cubicBezTo>
                  <a:cubicBezTo>
                    <a:pt x="665" y="8801"/>
                    <a:pt x="926" y="8185"/>
                    <a:pt x="1258" y="7615"/>
                  </a:cubicBezTo>
                  <a:cubicBezTo>
                    <a:pt x="1305" y="7520"/>
                    <a:pt x="1376" y="7426"/>
                    <a:pt x="1448" y="7354"/>
                  </a:cubicBezTo>
                  <a:cubicBezTo>
                    <a:pt x="1685" y="7378"/>
                    <a:pt x="1898" y="7402"/>
                    <a:pt x="2112" y="7449"/>
                  </a:cubicBezTo>
                  <a:cubicBezTo>
                    <a:pt x="2776" y="7592"/>
                    <a:pt x="3464" y="7592"/>
                    <a:pt x="4152" y="7449"/>
                  </a:cubicBezTo>
                  <a:cubicBezTo>
                    <a:pt x="5551" y="7236"/>
                    <a:pt x="6927" y="6833"/>
                    <a:pt x="8232" y="6240"/>
                  </a:cubicBezTo>
                  <a:cubicBezTo>
                    <a:pt x="9299" y="5741"/>
                    <a:pt x="10414" y="5243"/>
                    <a:pt x="11482" y="4745"/>
                  </a:cubicBezTo>
                  <a:cubicBezTo>
                    <a:pt x="11814" y="4579"/>
                    <a:pt x="12146" y="4389"/>
                    <a:pt x="12454" y="4200"/>
                  </a:cubicBezTo>
                  <a:lnTo>
                    <a:pt x="14186" y="3203"/>
                  </a:lnTo>
                  <a:cubicBezTo>
                    <a:pt x="14304" y="3227"/>
                    <a:pt x="14328" y="3322"/>
                    <a:pt x="14328" y="3440"/>
                  </a:cubicBezTo>
                  <a:cubicBezTo>
                    <a:pt x="14328" y="3630"/>
                    <a:pt x="14352" y="3844"/>
                    <a:pt x="14375" y="4057"/>
                  </a:cubicBezTo>
                  <a:cubicBezTo>
                    <a:pt x="14447" y="4508"/>
                    <a:pt x="14589" y="4935"/>
                    <a:pt x="14850" y="5314"/>
                  </a:cubicBezTo>
                  <a:cubicBezTo>
                    <a:pt x="14992" y="5599"/>
                    <a:pt x="15253" y="5813"/>
                    <a:pt x="15538" y="5931"/>
                  </a:cubicBezTo>
                  <a:cubicBezTo>
                    <a:pt x="16629" y="6453"/>
                    <a:pt x="17910" y="6429"/>
                    <a:pt x="18977" y="5836"/>
                  </a:cubicBezTo>
                  <a:cubicBezTo>
                    <a:pt x="20353" y="5125"/>
                    <a:pt x="21492" y="4057"/>
                    <a:pt x="22322" y="2776"/>
                  </a:cubicBezTo>
                  <a:cubicBezTo>
                    <a:pt x="22417" y="2563"/>
                    <a:pt x="22583" y="2373"/>
                    <a:pt x="22749" y="2231"/>
                  </a:cubicBezTo>
                  <a:cubicBezTo>
                    <a:pt x="22962" y="2492"/>
                    <a:pt x="23152" y="2705"/>
                    <a:pt x="23342" y="2942"/>
                  </a:cubicBezTo>
                  <a:cubicBezTo>
                    <a:pt x="23769" y="3440"/>
                    <a:pt x="24386" y="3678"/>
                    <a:pt x="25026" y="3559"/>
                  </a:cubicBezTo>
                  <a:cubicBezTo>
                    <a:pt x="25311" y="3535"/>
                    <a:pt x="25572" y="3393"/>
                    <a:pt x="25761" y="3156"/>
                  </a:cubicBezTo>
                  <a:cubicBezTo>
                    <a:pt x="26117" y="2681"/>
                    <a:pt x="26331" y="2136"/>
                    <a:pt x="26402" y="1567"/>
                  </a:cubicBezTo>
                  <a:cubicBezTo>
                    <a:pt x="26497" y="1068"/>
                    <a:pt x="26544" y="547"/>
                    <a:pt x="26615" y="1"/>
                  </a:cubicBezTo>
                  <a:cubicBezTo>
                    <a:pt x="26734" y="1"/>
                    <a:pt x="26829" y="48"/>
                    <a:pt x="26924" y="96"/>
                  </a:cubicBezTo>
                  <a:cubicBezTo>
                    <a:pt x="27161" y="262"/>
                    <a:pt x="27374" y="452"/>
                    <a:pt x="27588" y="641"/>
                  </a:cubicBezTo>
                  <a:cubicBezTo>
                    <a:pt x="28228" y="1306"/>
                    <a:pt x="28798" y="2017"/>
                    <a:pt x="29343" y="2753"/>
                  </a:cubicBezTo>
                  <a:cubicBezTo>
                    <a:pt x="30102" y="3701"/>
                    <a:pt x="30767" y="4721"/>
                    <a:pt x="31360" y="5789"/>
                  </a:cubicBezTo>
                  <a:cubicBezTo>
                    <a:pt x="31810" y="6643"/>
                    <a:pt x="32071" y="7592"/>
                    <a:pt x="32095" y="8564"/>
                  </a:cubicBezTo>
                  <a:cubicBezTo>
                    <a:pt x="32142" y="9466"/>
                    <a:pt x="32095" y="10343"/>
                    <a:pt x="32095" y="11245"/>
                  </a:cubicBezTo>
                  <a:cubicBezTo>
                    <a:pt x="32095" y="12099"/>
                    <a:pt x="31953" y="12929"/>
                    <a:pt x="31692" y="13735"/>
                  </a:cubicBezTo>
                  <a:cubicBezTo>
                    <a:pt x="31407" y="14589"/>
                    <a:pt x="31075" y="15420"/>
                    <a:pt x="30695" y="16202"/>
                  </a:cubicBezTo>
                  <a:cubicBezTo>
                    <a:pt x="30292" y="17009"/>
                    <a:pt x="29770" y="17720"/>
                    <a:pt x="29130" y="18361"/>
                  </a:cubicBezTo>
                  <a:cubicBezTo>
                    <a:pt x="28347" y="19191"/>
                    <a:pt x="27517" y="19998"/>
                    <a:pt x="26639" y="20780"/>
                  </a:cubicBezTo>
                  <a:cubicBezTo>
                    <a:pt x="26283" y="21089"/>
                    <a:pt x="25904" y="21373"/>
                    <a:pt x="25501" y="21634"/>
                  </a:cubicBezTo>
                  <a:cubicBezTo>
                    <a:pt x="24979" y="21990"/>
                    <a:pt x="24433" y="22322"/>
                    <a:pt x="23888" y="22654"/>
                  </a:cubicBezTo>
                  <a:cubicBezTo>
                    <a:pt x="23650" y="22844"/>
                    <a:pt x="23342" y="22963"/>
                    <a:pt x="23034" y="22986"/>
                  </a:cubicBezTo>
                  <a:cubicBezTo>
                    <a:pt x="22868" y="22986"/>
                    <a:pt x="22725" y="23105"/>
                    <a:pt x="22654" y="23271"/>
                  </a:cubicBezTo>
                  <a:cubicBezTo>
                    <a:pt x="22559" y="23461"/>
                    <a:pt x="22417" y="23603"/>
                    <a:pt x="22227" y="23698"/>
                  </a:cubicBezTo>
                  <a:cubicBezTo>
                    <a:pt x="21397" y="24220"/>
                    <a:pt x="20519" y="24647"/>
                    <a:pt x="19594" y="24955"/>
                  </a:cubicBezTo>
                  <a:cubicBezTo>
                    <a:pt x="18574" y="25287"/>
                    <a:pt x="17530" y="25619"/>
                    <a:pt x="16463" y="25904"/>
                  </a:cubicBezTo>
                  <a:cubicBezTo>
                    <a:pt x="15301" y="26189"/>
                    <a:pt x="14115" y="26284"/>
                    <a:pt x="12905" y="26213"/>
                  </a:cubicBezTo>
                  <a:cubicBezTo>
                    <a:pt x="11837" y="26165"/>
                    <a:pt x="10770" y="26023"/>
                    <a:pt x="9726" y="25786"/>
                  </a:cubicBezTo>
                  <a:cubicBezTo>
                    <a:pt x="8872" y="25596"/>
                    <a:pt x="8066" y="25287"/>
                    <a:pt x="7235" y="25026"/>
                  </a:cubicBezTo>
                  <a:cubicBezTo>
                    <a:pt x="6405" y="24766"/>
                    <a:pt x="5622" y="24362"/>
                    <a:pt x="4958" y="23817"/>
                  </a:cubicBezTo>
                  <a:cubicBezTo>
                    <a:pt x="4342" y="23366"/>
                    <a:pt x="3820" y="22844"/>
                    <a:pt x="3393" y="22227"/>
                  </a:cubicBezTo>
                  <a:cubicBezTo>
                    <a:pt x="3156" y="21872"/>
                    <a:pt x="2895" y="21539"/>
                    <a:pt x="2657" y="21160"/>
                  </a:cubicBezTo>
                  <a:close/>
                  <a:moveTo>
                    <a:pt x="16107" y="14732"/>
                  </a:moveTo>
                  <a:cubicBezTo>
                    <a:pt x="16392" y="14945"/>
                    <a:pt x="16605" y="15111"/>
                    <a:pt x="16819" y="15277"/>
                  </a:cubicBezTo>
                  <a:cubicBezTo>
                    <a:pt x="17198" y="15633"/>
                    <a:pt x="17673" y="15870"/>
                    <a:pt x="18171" y="15965"/>
                  </a:cubicBezTo>
                  <a:cubicBezTo>
                    <a:pt x="18408" y="15989"/>
                    <a:pt x="18621" y="16060"/>
                    <a:pt x="18811" y="16179"/>
                  </a:cubicBezTo>
                  <a:cubicBezTo>
                    <a:pt x="19238" y="16463"/>
                    <a:pt x="19736" y="16558"/>
                    <a:pt x="20235" y="16416"/>
                  </a:cubicBezTo>
                  <a:cubicBezTo>
                    <a:pt x="21800" y="16179"/>
                    <a:pt x="23318" y="15586"/>
                    <a:pt x="24623" y="14684"/>
                  </a:cubicBezTo>
                  <a:cubicBezTo>
                    <a:pt x="25240" y="14281"/>
                    <a:pt x="25761" y="13783"/>
                    <a:pt x="26212" y="13213"/>
                  </a:cubicBezTo>
                  <a:cubicBezTo>
                    <a:pt x="26829" y="12431"/>
                    <a:pt x="26995" y="11387"/>
                    <a:pt x="26639" y="10462"/>
                  </a:cubicBezTo>
                  <a:cubicBezTo>
                    <a:pt x="26544" y="10201"/>
                    <a:pt x="26497" y="9940"/>
                    <a:pt x="26402" y="9703"/>
                  </a:cubicBezTo>
                  <a:cubicBezTo>
                    <a:pt x="26307" y="9300"/>
                    <a:pt x="26117" y="8967"/>
                    <a:pt x="25833" y="8683"/>
                  </a:cubicBezTo>
                  <a:cubicBezTo>
                    <a:pt x="25524" y="8398"/>
                    <a:pt x="25168" y="8137"/>
                    <a:pt x="24836" y="7853"/>
                  </a:cubicBezTo>
                  <a:cubicBezTo>
                    <a:pt x="24552" y="7592"/>
                    <a:pt x="24148" y="7449"/>
                    <a:pt x="23769" y="7473"/>
                  </a:cubicBezTo>
                  <a:lnTo>
                    <a:pt x="22701" y="7473"/>
                  </a:lnTo>
                  <a:cubicBezTo>
                    <a:pt x="22180" y="7449"/>
                    <a:pt x="21681" y="7544"/>
                    <a:pt x="21183" y="7710"/>
                  </a:cubicBezTo>
                  <a:cubicBezTo>
                    <a:pt x="19950" y="8137"/>
                    <a:pt x="18764" y="8683"/>
                    <a:pt x="17649" y="9347"/>
                  </a:cubicBezTo>
                  <a:cubicBezTo>
                    <a:pt x="17530" y="9418"/>
                    <a:pt x="17412" y="9489"/>
                    <a:pt x="17293" y="9584"/>
                  </a:cubicBezTo>
                  <a:cubicBezTo>
                    <a:pt x="16914" y="9916"/>
                    <a:pt x="16581" y="10272"/>
                    <a:pt x="16297" y="10675"/>
                  </a:cubicBezTo>
                  <a:cubicBezTo>
                    <a:pt x="15822" y="11268"/>
                    <a:pt x="15562" y="12004"/>
                    <a:pt x="15609" y="12763"/>
                  </a:cubicBezTo>
                  <a:lnTo>
                    <a:pt x="15609" y="14091"/>
                  </a:lnTo>
                  <a:lnTo>
                    <a:pt x="13379" y="14755"/>
                  </a:lnTo>
                  <a:cubicBezTo>
                    <a:pt x="13047" y="14400"/>
                    <a:pt x="12715" y="14044"/>
                    <a:pt x="12359" y="13688"/>
                  </a:cubicBezTo>
                  <a:cubicBezTo>
                    <a:pt x="11505" y="12834"/>
                    <a:pt x="10343" y="12312"/>
                    <a:pt x="9133" y="12265"/>
                  </a:cubicBezTo>
                  <a:cubicBezTo>
                    <a:pt x="8493" y="12217"/>
                    <a:pt x="7852" y="12265"/>
                    <a:pt x="7235" y="12265"/>
                  </a:cubicBezTo>
                  <a:cubicBezTo>
                    <a:pt x="6595" y="12288"/>
                    <a:pt x="5955" y="12407"/>
                    <a:pt x="5338" y="12620"/>
                  </a:cubicBezTo>
                  <a:cubicBezTo>
                    <a:pt x="5101" y="12692"/>
                    <a:pt x="4887" y="12787"/>
                    <a:pt x="4674" y="12929"/>
                  </a:cubicBezTo>
                  <a:cubicBezTo>
                    <a:pt x="4508" y="13000"/>
                    <a:pt x="4365" y="13142"/>
                    <a:pt x="4270" y="13285"/>
                  </a:cubicBezTo>
                  <a:cubicBezTo>
                    <a:pt x="4176" y="13451"/>
                    <a:pt x="4128" y="13617"/>
                    <a:pt x="4104" y="13806"/>
                  </a:cubicBezTo>
                  <a:cubicBezTo>
                    <a:pt x="3606" y="14115"/>
                    <a:pt x="3345" y="14589"/>
                    <a:pt x="3061" y="15064"/>
                  </a:cubicBezTo>
                  <a:cubicBezTo>
                    <a:pt x="2800" y="15467"/>
                    <a:pt x="2657" y="15941"/>
                    <a:pt x="2634" y="16416"/>
                  </a:cubicBezTo>
                  <a:lnTo>
                    <a:pt x="2634" y="17649"/>
                  </a:lnTo>
                  <a:cubicBezTo>
                    <a:pt x="2657" y="18313"/>
                    <a:pt x="2918" y="18930"/>
                    <a:pt x="3393" y="19357"/>
                  </a:cubicBezTo>
                  <a:cubicBezTo>
                    <a:pt x="3725" y="19689"/>
                    <a:pt x="4081" y="19974"/>
                    <a:pt x="4484" y="20164"/>
                  </a:cubicBezTo>
                  <a:cubicBezTo>
                    <a:pt x="5196" y="20520"/>
                    <a:pt x="5955" y="20757"/>
                    <a:pt x="6737" y="20852"/>
                  </a:cubicBezTo>
                  <a:cubicBezTo>
                    <a:pt x="7995" y="21018"/>
                    <a:pt x="9252" y="20875"/>
                    <a:pt x="10462" y="20448"/>
                  </a:cubicBezTo>
                  <a:cubicBezTo>
                    <a:pt x="11173" y="20187"/>
                    <a:pt x="11837" y="19760"/>
                    <a:pt x="12335" y="19167"/>
                  </a:cubicBezTo>
                  <a:cubicBezTo>
                    <a:pt x="13142" y="18219"/>
                    <a:pt x="13735" y="17175"/>
                    <a:pt x="13640" y="15870"/>
                  </a:cubicBezTo>
                  <a:cubicBezTo>
                    <a:pt x="13640" y="15823"/>
                    <a:pt x="13664" y="15799"/>
                    <a:pt x="13688" y="15752"/>
                  </a:cubicBezTo>
                  <a:cubicBezTo>
                    <a:pt x="14162" y="15467"/>
                    <a:pt x="14684" y="15277"/>
                    <a:pt x="15229" y="15182"/>
                  </a:cubicBezTo>
                  <a:cubicBezTo>
                    <a:pt x="15562" y="15135"/>
                    <a:pt x="15870" y="14969"/>
                    <a:pt x="16107" y="14732"/>
                  </a:cubicBezTo>
                  <a:close/>
                  <a:moveTo>
                    <a:pt x="16961" y="23200"/>
                  </a:moveTo>
                  <a:cubicBezTo>
                    <a:pt x="17554" y="23176"/>
                    <a:pt x="18123" y="23129"/>
                    <a:pt x="18693" y="23058"/>
                  </a:cubicBezTo>
                  <a:cubicBezTo>
                    <a:pt x="19665" y="22844"/>
                    <a:pt x="20543" y="22441"/>
                    <a:pt x="21349" y="21872"/>
                  </a:cubicBezTo>
                  <a:cubicBezTo>
                    <a:pt x="21634" y="21634"/>
                    <a:pt x="21871" y="21350"/>
                    <a:pt x="22014" y="20994"/>
                  </a:cubicBezTo>
                  <a:cubicBezTo>
                    <a:pt x="22251" y="20448"/>
                    <a:pt x="22488" y="19903"/>
                    <a:pt x="22701" y="19333"/>
                  </a:cubicBezTo>
                  <a:cubicBezTo>
                    <a:pt x="22844" y="18978"/>
                    <a:pt x="22962" y="18598"/>
                    <a:pt x="23057" y="18219"/>
                  </a:cubicBezTo>
                  <a:cubicBezTo>
                    <a:pt x="23128" y="17934"/>
                    <a:pt x="22939" y="17626"/>
                    <a:pt x="22654" y="17554"/>
                  </a:cubicBezTo>
                  <a:cubicBezTo>
                    <a:pt x="22369" y="17483"/>
                    <a:pt x="22085" y="17649"/>
                    <a:pt x="22014" y="17934"/>
                  </a:cubicBezTo>
                  <a:cubicBezTo>
                    <a:pt x="21729" y="18622"/>
                    <a:pt x="21397" y="19333"/>
                    <a:pt x="21183" y="20045"/>
                  </a:cubicBezTo>
                  <a:cubicBezTo>
                    <a:pt x="21041" y="20638"/>
                    <a:pt x="20614" y="21113"/>
                    <a:pt x="20045" y="21350"/>
                  </a:cubicBezTo>
                  <a:cubicBezTo>
                    <a:pt x="19855" y="21421"/>
                    <a:pt x="19689" y="21539"/>
                    <a:pt x="19499" y="21634"/>
                  </a:cubicBezTo>
                  <a:cubicBezTo>
                    <a:pt x="19072" y="21872"/>
                    <a:pt x="18621" y="21990"/>
                    <a:pt x="18147" y="22014"/>
                  </a:cubicBezTo>
                  <a:cubicBezTo>
                    <a:pt x="17198" y="22061"/>
                    <a:pt x="16249" y="22085"/>
                    <a:pt x="15301" y="22085"/>
                  </a:cubicBezTo>
                  <a:cubicBezTo>
                    <a:pt x="14731" y="22061"/>
                    <a:pt x="14186" y="21872"/>
                    <a:pt x="13759" y="21516"/>
                  </a:cubicBezTo>
                  <a:cubicBezTo>
                    <a:pt x="13427" y="21302"/>
                    <a:pt x="13095" y="21089"/>
                    <a:pt x="12762" y="20899"/>
                  </a:cubicBezTo>
                  <a:cubicBezTo>
                    <a:pt x="12549" y="20780"/>
                    <a:pt x="12312" y="20709"/>
                    <a:pt x="12051" y="20662"/>
                  </a:cubicBezTo>
                  <a:cubicBezTo>
                    <a:pt x="11766" y="20614"/>
                    <a:pt x="11600" y="20804"/>
                    <a:pt x="11648" y="21113"/>
                  </a:cubicBezTo>
                  <a:cubicBezTo>
                    <a:pt x="11695" y="21302"/>
                    <a:pt x="11837" y="21492"/>
                    <a:pt x="12003" y="21587"/>
                  </a:cubicBezTo>
                  <a:cubicBezTo>
                    <a:pt x="12478" y="21919"/>
                    <a:pt x="12952" y="22251"/>
                    <a:pt x="13427" y="22583"/>
                  </a:cubicBezTo>
                  <a:cubicBezTo>
                    <a:pt x="13925" y="22892"/>
                    <a:pt x="14470" y="23081"/>
                    <a:pt x="15063" y="23105"/>
                  </a:cubicBezTo>
                  <a:cubicBezTo>
                    <a:pt x="15609" y="23105"/>
                    <a:pt x="16178" y="23153"/>
                    <a:pt x="16961" y="231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2" name="Google Shape;582;p22"/>
            <p:cNvSpPr/>
            <p:nvPr/>
          </p:nvSpPr>
          <p:spPr>
            <a:xfrm>
              <a:off x="7258675" y="2832700"/>
              <a:ext cx="655925" cy="365325"/>
            </a:xfrm>
            <a:custGeom>
              <a:avLst/>
              <a:gdLst/>
              <a:ahLst/>
              <a:cxnLst/>
              <a:rect l="l" t="t" r="r" b="b"/>
              <a:pathLst>
                <a:path w="26237" h="14613" extrusionOk="0">
                  <a:moveTo>
                    <a:pt x="238" y="14423"/>
                  </a:moveTo>
                  <a:cubicBezTo>
                    <a:pt x="143" y="14257"/>
                    <a:pt x="72" y="14115"/>
                    <a:pt x="1" y="13972"/>
                  </a:cubicBezTo>
                  <a:cubicBezTo>
                    <a:pt x="72" y="13450"/>
                    <a:pt x="286" y="12976"/>
                    <a:pt x="618" y="12573"/>
                  </a:cubicBezTo>
                  <a:cubicBezTo>
                    <a:pt x="1804" y="11055"/>
                    <a:pt x="3108" y="9608"/>
                    <a:pt x="4484" y="8279"/>
                  </a:cubicBezTo>
                  <a:cubicBezTo>
                    <a:pt x="4674" y="8042"/>
                    <a:pt x="4911" y="7900"/>
                    <a:pt x="5196" y="7829"/>
                  </a:cubicBezTo>
                  <a:cubicBezTo>
                    <a:pt x="5552" y="7781"/>
                    <a:pt x="5623" y="7591"/>
                    <a:pt x="5504" y="7236"/>
                  </a:cubicBezTo>
                  <a:cubicBezTo>
                    <a:pt x="5480" y="7188"/>
                    <a:pt x="5433" y="7117"/>
                    <a:pt x="5409" y="7046"/>
                  </a:cubicBezTo>
                  <a:cubicBezTo>
                    <a:pt x="5670" y="6998"/>
                    <a:pt x="5931" y="6951"/>
                    <a:pt x="6192" y="6880"/>
                  </a:cubicBezTo>
                  <a:cubicBezTo>
                    <a:pt x="6311" y="6856"/>
                    <a:pt x="6429" y="6809"/>
                    <a:pt x="6524" y="6761"/>
                  </a:cubicBezTo>
                  <a:cubicBezTo>
                    <a:pt x="6643" y="6690"/>
                    <a:pt x="6690" y="6548"/>
                    <a:pt x="6667" y="6429"/>
                  </a:cubicBezTo>
                  <a:cubicBezTo>
                    <a:pt x="6643" y="6287"/>
                    <a:pt x="6548" y="6192"/>
                    <a:pt x="6429" y="6168"/>
                  </a:cubicBezTo>
                  <a:cubicBezTo>
                    <a:pt x="6334" y="6144"/>
                    <a:pt x="6240" y="6144"/>
                    <a:pt x="6145" y="6168"/>
                  </a:cubicBezTo>
                  <a:cubicBezTo>
                    <a:pt x="5433" y="6358"/>
                    <a:pt x="4745" y="6263"/>
                    <a:pt x="4034" y="6239"/>
                  </a:cubicBezTo>
                  <a:cubicBezTo>
                    <a:pt x="3322" y="6216"/>
                    <a:pt x="2681" y="6216"/>
                    <a:pt x="1994" y="6168"/>
                  </a:cubicBezTo>
                  <a:cubicBezTo>
                    <a:pt x="1590" y="6144"/>
                    <a:pt x="1187" y="6097"/>
                    <a:pt x="689" y="6026"/>
                  </a:cubicBezTo>
                  <a:cubicBezTo>
                    <a:pt x="784" y="5907"/>
                    <a:pt x="831" y="5812"/>
                    <a:pt x="902" y="5741"/>
                  </a:cubicBezTo>
                  <a:cubicBezTo>
                    <a:pt x="1092" y="5623"/>
                    <a:pt x="1306" y="5480"/>
                    <a:pt x="1519" y="5362"/>
                  </a:cubicBezTo>
                  <a:cubicBezTo>
                    <a:pt x="2634" y="4745"/>
                    <a:pt x="3820" y="4294"/>
                    <a:pt x="5054" y="4033"/>
                  </a:cubicBezTo>
                  <a:cubicBezTo>
                    <a:pt x="5907" y="3891"/>
                    <a:pt x="6738" y="3677"/>
                    <a:pt x="7568" y="3417"/>
                  </a:cubicBezTo>
                  <a:cubicBezTo>
                    <a:pt x="7710" y="3369"/>
                    <a:pt x="7853" y="3322"/>
                    <a:pt x="7995" y="3322"/>
                  </a:cubicBezTo>
                  <a:cubicBezTo>
                    <a:pt x="9062" y="3203"/>
                    <a:pt x="10130" y="3108"/>
                    <a:pt x="11197" y="3013"/>
                  </a:cubicBezTo>
                  <a:cubicBezTo>
                    <a:pt x="12027" y="2966"/>
                    <a:pt x="12858" y="2990"/>
                    <a:pt x="13664" y="3132"/>
                  </a:cubicBezTo>
                  <a:cubicBezTo>
                    <a:pt x="14020" y="3227"/>
                    <a:pt x="14400" y="3132"/>
                    <a:pt x="14660" y="2871"/>
                  </a:cubicBezTo>
                  <a:cubicBezTo>
                    <a:pt x="14779" y="2942"/>
                    <a:pt x="14898" y="3013"/>
                    <a:pt x="15016" y="3084"/>
                  </a:cubicBezTo>
                  <a:cubicBezTo>
                    <a:pt x="15135" y="3156"/>
                    <a:pt x="15301" y="3156"/>
                    <a:pt x="15420" y="3084"/>
                  </a:cubicBezTo>
                  <a:cubicBezTo>
                    <a:pt x="15680" y="3037"/>
                    <a:pt x="15799" y="2752"/>
                    <a:pt x="15657" y="2563"/>
                  </a:cubicBezTo>
                  <a:cubicBezTo>
                    <a:pt x="15633" y="2515"/>
                    <a:pt x="15609" y="2491"/>
                    <a:pt x="15562" y="2468"/>
                  </a:cubicBezTo>
                  <a:cubicBezTo>
                    <a:pt x="15064" y="1898"/>
                    <a:pt x="14874" y="1210"/>
                    <a:pt x="14637" y="523"/>
                  </a:cubicBezTo>
                  <a:cubicBezTo>
                    <a:pt x="14637" y="475"/>
                    <a:pt x="14613" y="404"/>
                    <a:pt x="14613" y="357"/>
                  </a:cubicBezTo>
                  <a:cubicBezTo>
                    <a:pt x="14613" y="190"/>
                    <a:pt x="14755" y="1"/>
                    <a:pt x="14898" y="24"/>
                  </a:cubicBezTo>
                  <a:cubicBezTo>
                    <a:pt x="15087" y="48"/>
                    <a:pt x="15277" y="96"/>
                    <a:pt x="15443" y="190"/>
                  </a:cubicBezTo>
                  <a:cubicBezTo>
                    <a:pt x="15728" y="333"/>
                    <a:pt x="16013" y="499"/>
                    <a:pt x="16273" y="689"/>
                  </a:cubicBezTo>
                  <a:cubicBezTo>
                    <a:pt x="16416" y="784"/>
                    <a:pt x="16534" y="902"/>
                    <a:pt x="16653" y="997"/>
                  </a:cubicBezTo>
                  <a:cubicBezTo>
                    <a:pt x="17104" y="1471"/>
                    <a:pt x="17507" y="1970"/>
                    <a:pt x="17839" y="2515"/>
                  </a:cubicBezTo>
                  <a:cubicBezTo>
                    <a:pt x="17910" y="2634"/>
                    <a:pt x="18005" y="2752"/>
                    <a:pt x="18100" y="2847"/>
                  </a:cubicBezTo>
                  <a:cubicBezTo>
                    <a:pt x="18337" y="3132"/>
                    <a:pt x="18764" y="3084"/>
                    <a:pt x="18954" y="2776"/>
                  </a:cubicBezTo>
                  <a:cubicBezTo>
                    <a:pt x="19049" y="2681"/>
                    <a:pt x="19144" y="2539"/>
                    <a:pt x="19191" y="2420"/>
                  </a:cubicBezTo>
                  <a:cubicBezTo>
                    <a:pt x="19523" y="1756"/>
                    <a:pt x="20069" y="1258"/>
                    <a:pt x="20496" y="689"/>
                  </a:cubicBezTo>
                  <a:cubicBezTo>
                    <a:pt x="20567" y="594"/>
                    <a:pt x="20662" y="499"/>
                    <a:pt x="20780" y="475"/>
                  </a:cubicBezTo>
                  <a:cubicBezTo>
                    <a:pt x="21421" y="285"/>
                    <a:pt x="22061" y="262"/>
                    <a:pt x="22702" y="357"/>
                  </a:cubicBezTo>
                  <a:cubicBezTo>
                    <a:pt x="22726" y="499"/>
                    <a:pt x="22702" y="665"/>
                    <a:pt x="22654" y="807"/>
                  </a:cubicBezTo>
                  <a:cubicBezTo>
                    <a:pt x="22512" y="1116"/>
                    <a:pt x="22322" y="1400"/>
                    <a:pt x="22156" y="1709"/>
                  </a:cubicBezTo>
                  <a:cubicBezTo>
                    <a:pt x="22061" y="1898"/>
                    <a:pt x="21966" y="2088"/>
                    <a:pt x="21872" y="2254"/>
                  </a:cubicBezTo>
                  <a:cubicBezTo>
                    <a:pt x="21706" y="2610"/>
                    <a:pt x="21943" y="3013"/>
                    <a:pt x="22322" y="3037"/>
                  </a:cubicBezTo>
                  <a:cubicBezTo>
                    <a:pt x="22559" y="3061"/>
                    <a:pt x="22820" y="3061"/>
                    <a:pt x="23058" y="3037"/>
                  </a:cubicBezTo>
                  <a:cubicBezTo>
                    <a:pt x="23295" y="3037"/>
                    <a:pt x="23508" y="3084"/>
                    <a:pt x="23722" y="3203"/>
                  </a:cubicBezTo>
                  <a:cubicBezTo>
                    <a:pt x="24054" y="3369"/>
                    <a:pt x="24433" y="3535"/>
                    <a:pt x="24789" y="3677"/>
                  </a:cubicBezTo>
                  <a:cubicBezTo>
                    <a:pt x="25311" y="3891"/>
                    <a:pt x="25738" y="4270"/>
                    <a:pt x="26046" y="4721"/>
                  </a:cubicBezTo>
                  <a:cubicBezTo>
                    <a:pt x="26141" y="4863"/>
                    <a:pt x="26212" y="5006"/>
                    <a:pt x="26212" y="5172"/>
                  </a:cubicBezTo>
                  <a:cubicBezTo>
                    <a:pt x="26236" y="5694"/>
                    <a:pt x="26236" y="6216"/>
                    <a:pt x="26212" y="6714"/>
                  </a:cubicBezTo>
                  <a:cubicBezTo>
                    <a:pt x="26165" y="7070"/>
                    <a:pt x="26070" y="7402"/>
                    <a:pt x="25975" y="7710"/>
                  </a:cubicBezTo>
                  <a:lnTo>
                    <a:pt x="24884" y="7259"/>
                  </a:lnTo>
                  <a:cubicBezTo>
                    <a:pt x="24766" y="7093"/>
                    <a:pt x="24860" y="6856"/>
                    <a:pt x="24837" y="6643"/>
                  </a:cubicBezTo>
                  <a:cubicBezTo>
                    <a:pt x="24813" y="6287"/>
                    <a:pt x="24789" y="5931"/>
                    <a:pt x="24766" y="5599"/>
                  </a:cubicBezTo>
                  <a:cubicBezTo>
                    <a:pt x="24718" y="5243"/>
                    <a:pt x="24457" y="5077"/>
                    <a:pt x="24149" y="4958"/>
                  </a:cubicBezTo>
                  <a:cubicBezTo>
                    <a:pt x="23959" y="4935"/>
                    <a:pt x="23769" y="5030"/>
                    <a:pt x="23698" y="5219"/>
                  </a:cubicBezTo>
                  <a:cubicBezTo>
                    <a:pt x="23698" y="5314"/>
                    <a:pt x="23674" y="5409"/>
                    <a:pt x="23674" y="5504"/>
                  </a:cubicBezTo>
                  <a:cubicBezTo>
                    <a:pt x="23674" y="6500"/>
                    <a:pt x="23698" y="7497"/>
                    <a:pt x="23674" y="8469"/>
                  </a:cubicBezTo>
                  <a:cubicBezTo>
                    <a:pt x="23674" y="9110"/>
                    <a:pt x="23532" y="9726"/>
                    <a:pt x="23295" y="10296"/>
                  </a:cubicBezTo>
                  <a:cubicBezTo>
                    <a:pt x="23176" y="10604"/>
                    <a:pt x="22986" y="10675"/>
                    <a:pt x="22654" y="10509"/>
                  </a:cubicBezTo>
                  <a:cubicBezTo>
                    <a:pt x="22583" y="10485"/>
                    <a:pt x="22512" y="10438"/>
                    <a:pt x="22465" y="10390"/>
                  </a:cubicBezTo>
                  <a:cubicBezTo>
                    <a:pt x="22109" y="9963"/>
                    <a:pt x="21753" y="9584"/>
                    <a:pt x="21634" y="9015"/>
                  </a:cubicBezTo>
                  <a:cubicBezTo>
                    <a:pt x="21634" y="8967"/>
                    <a:pt x="21611" y="8896"/>
                    <a:pt x="21587" y="8849"/>
                  </a:cubicBezTo>
                  <a:cubicBezTo>
                    <a:pt x="21492" y="8493"/>
                    <a:pt x="21326" y="8350"/>
                    <a:pt x="21041" y="8350"/>
                  </a:cubicBezTo>
                  <a:cubicBezTo>
                    <a:pt x="20757" y="8327"/>
                    <a:pt x="20472" y="8493"/>
                    <a:pt x="20353" y="8777"/>
                  </a:cubicBezTo>
                  <a:cubicBezTo>
                    <a:pt x="20282" y="8967"/>
                    <a:pt x="20259" y="9181"/>
                    <a:pt x="20164" y="9370"/>
                  </a:cubicBezTo>
                  <a:cubicBezTo>
                    <a:pt x="19808" y="10130"/>
                    <a:pt x="19310" y="10841"/>
                    <a:pt x="18740" y="11458"/>
                  </a:cubicBezTo>
                  <a:cubicBezTo>
                    <a:pt x="18100" y="12146"/>
                    <a:pt x="17341" y="12715"/>
                    <a:pt x="16487" y="13095"/>
                  </a:cubicBezTo>
                  <a:cubicBezTo>
                    <a:pt x="15799" y="13427"/>
                    <a:pt x="14969" y="13427"/>
                    <a:pt x="14281" y="13071"/>
                  </a:cubicBezTo>
                  <a:cubicBezTo>
                    <a:pt x="14020" y="12929"/>
                    <a:pt x="13830" y="12691"/>
                    <a:pt x="13807" y="12383"/>
                  </a:cubicBezTo>
                  <a:cubicBezTo>
                    <a:pt x="13664" y="11932"/>
                    <a:pt x="13640" y="11434"/>
                    <a:pt x="13688" y="10960"/>
                  </a:cubicBezTo>
                  <a:cubicBezTo>
                    <a:pt x="13712" y="10817"/>
                    <a:pt x="13759" y="10675"/>
                    <a:pt x="13759" y="10533"/>
                  </a:cubicBezTo>
                  <a:cubicBezTo>
                    <a:pt x="13783" y="10296"/>
                    <a:pt x="13878" y="10058"/>
                    <a:pt x="14044" y="9869"/>
                  </a:cubicBezTo>
                  <a:cubicBezTo>
                    <a:pt x="14328" y="9560"/>
                    <a:pt x="14566" y="9228"/>
                    <a:pt x="14732" y="8849"/>
                  </a:cubicBezTo>
                  <a:cubicBezTo>
                    <a:pt x="14803" y="8683"/>
                    <a:pt x="14850" y="8493"/>
                    <a:pt x="14850" y="8303"/>
                  </a:cubicBezTo>
                  <a:cubicBezTo>
                    <a:pt x="14898" y="7876"/>
                    <a:pt x="14400" y="7591"/>
                    <a:pt x="14044" y="7829"/>
                  </a:cubicBezTo>
                  <a:cubicBezTo>
                    <a:pt x="13949" y="7900"/>
                    <a:pt x="13878" y="7947"/>
                    <a:pt x="13807" y="8042"/>
                  </a:cubicBezTo>
                  <a:cubicBezTo>
                    <a:pt x="13617" y="8279"/>
                    <a:pt x="13451" y="8540"/>
                    <a:pt x="13308" y="8801"/>
                  </a:cubicBezTo>
                  <a:cubicBezTo>
                    <a:pt x="13047" y="9347"/>
                    <a:pt x="12668" y="9797"/>
                    <a:pt x="12217" y="10130"/>
                  </a:cubicBezTo>
                  <a:cubicBezTo>
                    <a:pt x="11838" y="10390"/>
                    <a:pt x="11458" y="10628"/>
                    <a:pt x="11055" y="10865"/>
                  </a:cubicBezTo>
                  <a:cubicBezTo>
                    <a:pt x="10770" y="11031"/>
                    <a:pt x="10462" y="11173"/>
                    <a:pt x="10201" y="11363"/>
                  </a:cubicBezTo>
                  <a:cubicBezTo>
                    <a:pt x="9252" y="11909"/>
                    <a:pt x="8280" y="12407"/>
                    <a:pt x="7283" y="12834"/>
                  </a:cubicBezTo>
                  <a:cubicBezTo>
                    <a:pt x="6667" y="13142"/>
                    <a:pt x="6026" y="13403"/>
                    <a:pt x="5409" y="13664"/>
                  </a:cubicBezTo>
                  <a:cubicBezTo>
                    <a:pt x="4579" y="13972"/>
                    <a:pt x="3749" y="14210"/>
                    <a:pt x="2895" y="14376"/>
                  </a:cubicBezTo>
                  <a:cubicBezTo>
                    <a:pt x="2373" y="14518"/>
                    <a:pt x="1851" y="14589"/>
                    <a:pt x="1306" y="14589"/>
                  </a:cubicBezTo>
                  <a:cubicBezTo>
                    <a:pt x="950" y="14613"/>
                    <a:pt x="570" y="14542"/>
                    <a:pt x="238" y="14423"/>
                  </a:cubicBezTo>
                  <a:close/>
                </a:path>
              </a:pathLst>
            </a:custGeom>
            <a:solidFill>
              <a:srgbClr val="FB6A2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3" name="Google Shape;583;p22"/>
            <p:cNvSpPr/>
            <p:nvPr/>
          </p:nvSpPr>
          <p:spPr>
            <a:xfrm>
              <a:off x="7642975" y="3584650"/>
              <a:ext cx="277550" cy="462575"/>
            </a:xfrm>
            <a:custGeom>
              <a:avLst/>
              <a:gdLst/>
              <a:ahLst/>
              <a:cxnLst/>
              <a:rect l="l" t="t" r="r" b="b"/>
              <a:pathLst>
                <a:path w="11102" h="18503" extrusionOk="0">
                  <a:moveTo>
                    <a:pt x="9892" y="13759"/>
                  </a:moveTo>
                  <a:cubicBezTo>
                    <a:pt x="9227" y="13783"/>
                    <a:pt x="8587" y="13925"/>
                    <a:pt x="7994" y="14138"/>
                  </a:cubicBezTo>
                  <a:cubicBezTo>
                    <a:pt x="7686" y="14257"/>
                    <a:pt x="7354" y="14328"/>
                    <a:pt x="7045" y="14423"/>
                  </a:cubicBezTo>
                  <a:cubicBezTo>
                    <a:pt x="6808" y="14518"/>
                    <a:pt x="6571" y="14613"/>
                    <a:pt x="6357" y="14731"/>
                  </a:cubicBezTo>
                  <a:cubicBezTo>
                    <a:pt x="6191" y="14803"/>
                    <a:pt x="6096" y="14969"/>
                    <a:pt x="6144" y="15135"/>
                  </a:cubicBezTo>
                  <a:cubicBezTo>
                    <a:pt x="6167" y="15301"/>
                    <a:pt x="6286" y="15443"/>
                    <a:pt x="6476" y="15467"/>
                  </a:cubicBezTo>
                  <a:cubicBezTo>
                    <a:pt x="6927" y="15538"/>
                    <a:pt x="7377" y="15514"/>
                    <a:pt x="7804" y="15348"/>
                  </a:cubicBezTo>
                  <a:cubicBezTo>
                    <a:pt x="7994" y="15324"/>
                    <a:pt x="8160" y="15253"/>
                    <a:pt x="8326" y="15206"/>
                  </a:cubicBezTo>
                  <a:cubicBezTo>
                    <a:pt x="8421" y="15419"/>
                    <a:pt x="8279" y="15514"/>
                    <a:pt x="8231" y="15633"/>
                  </a:cubicBezTo>
                  <a:cubicBezTo>
                    <a:pt x="8136" y="15846"/>
                    <a:pt x="8207" y="16107"/>
                    <a:pt x="8421" y="16226"/>
                  </a:cubicBezTo>
                  <a:cubicBezTo>
                    <a:pt x="8611" y="16344"/>
                    <a:pt x="8895" y="16297"/>
                    <a:pt x="9038" y="16107"/>
                  </a:cubicBezTo>
                  <a:cubicBezTo>
                    <a:pt x="9156" y="15965"/>
                    <a:pt x="9251" y="15823"/>
                    <a:pt x="9346" y="15657"/>
                  </a:cubicBezTo>
                  <a:lnTo>
                    <a:pt x="9512" y="15419"/>
                  </a:lnTo>
                  <a:cubicBezTo>
                    <a:pt x="9749" y="15775"/>
                    <a:pt x="9607" y="16131"/>
                    <a:pt x="9631" y="16487"/>
                  </a:cubicBezTo>
                  <a:cubicBezTo>
                    <a:pt x="6666" y="17910"/>
                    <a:pt x="3392" y="18503"/>
                    <a:pt x="142" y="18171"/>
                  </a:cubicBezTo>
                  <a:cubicBezTo>
                    <a:pt x="95" y="18029"/>
                    <a:pt x="48" y="17886"/>
                    <a:pt x="48" y="17720"/>
                  </a:cubicBezTo>
                  <a:cubicBezTo>
                    <a:pt x="0" y="16771"/>
                    <a:pt x="24" y="15823"/>
                    <a:pt x="119" y="14874"/>
                  </a:cubicBezTo>
                  <a:cubicBezTo>
                    <a:pt x="308" y="13403"/>
                    <a:pt x="451" y="11885"/>
                    <a:pt x="498" y="10367"/>
                  </a:cubicBezTo>
                  <a:cubicBezTo>
                    <a:pt x="546" y="9370"/>
                    <a:pt x="498" y="8350"/>
                    <a:pt x="498" y="7330"/>
                  </a:cubicBezTo>
                  <a:lnTo>
                    <a:pt x="498" y="5219"/>
                  </a:lnTo>
                  <a:cubicBezTo>
                    <a:pt x="498" y="5148"/>
                    <a:pt x="522" y="5053"/>
                    <a:pt x="522" y="4958"/>
                  </a:cubicBezTo>
                  <a:lnTo>
                    <a:pt x="3131" y="4104"/>
                  </a:lnTo>
                  <a:cubicBezTo>
                    <a:pt x="3297" y="4318"/>
                    <a:pt x="3416" y="4555"/>
                    <a:pt x="3487" y="4816"/>
                  </a:cubicBezTo>
                  <a:cubicBezTo>
                    <a:pt x="3677" y="5243"/>
                    <a:pt x="3938" y="5646"/>
                    <a:pt x="4270" y="6002"/>
                  </a:cubicBezTo>
                  <a:cubicBezTo>
                    <a:pt x="4602" y="6334"/>
                    <a:pt x="5053" y="6477"/>
                    <a:pt x="5503" y="6429"/>
                  </a:cubicBezTo>
                  <a:cubicBezTo>
                    <a:pt x="6144" y="6382"/>
                    <a:pt x="6713" y="6050"/>
                    <a:pt x="7045" y="5504"/>
                  </a:cubicBezTo>
                  <a:cubicBezTo>
                    <a:pt x="7306" y="5196"/>
                    <a:pt x="7448" y="4816"/>
                    <a:pt x="7448" y="4413"/>
                  </a:cubicBezTo>
                  <a:lnTo>
                    <a:pt x="7448" y="3179"/>
                  </a:lnTo>
                  <a:cubicBezTo>
                    <a:pt x="7425" y="2776"/>
                    <a:pt x="7282" y="2397"/>
                    <a:pt x="7045" y="2064"/>
                  </a:cubicBezTo>
                  <a:cubicBezTo>
                    <a:pt x="7140" y="1970"/>
                    <a:pt x="7211" y="1898"/>
                    <a:pt x="7306" y="1827"/>
                  </a:cubicBezTo>
                  <a:cubicBezTo>
                    <a:pt x="7804" y="1495"/>
                    <a:pt x="8326" y="1187"/>
                    <a:pt x="8824" y="878"/>
                  </a:cubicBezTo>
                  <a:cubicBezTo>
                    <a:pt x="9156" y="665"/>
                    <a:pt x="9488" y="428"/>
                    <a:pt x="9797" y="191"/>
                  </a:cubicBezTo>
                  <a:cubicBezTo>
                    <a:pt x="9844" y="167"/>
                    <a:pt x="9868" y="143"/>
                    <a:pt x="9892" y="119"/>
                  </a:cubicBezTo>
                  <a:cubicBezTo>
                    <a:pt x="9987" y="24"/>
                    <a:pt x="10129" y="1"/>
                    <a:pt x="10247" y="48"/>
                  </a:cubicBezTo>
                  <a:cubicBezTo>
                    <a:pt x="10390" y="119"/>
                    <a:pt x="10390" y="238"/>
                    <a:pt x="10414" y="357"/>
                  </a:cubicBezTo>
                  <a:cubicBezTo>
                    <a:pt x="10437" y="594"/>
                    <a:pt x="10437" y="855"/>
                    <a:pt x="10485" y="1092"/>
                  </a:cubicBezTo>
                  <a:cubicBezTo>
                    <a:pt x="10580" y="1780"/>
                    <a:pt x="10746" y="2468"/>
                    <a:pt x="10817" y="3156"/>
                  </a:cubicBezTo>
                  <a:cubicBezTo>
                    <a:pt x="10959" y="4081"/>
                    <a:pt x="11030" y="5006"/>
                    <a:pt x="11054" y="5931"/>
                  </a:cubicBezTo>
                  <a:cubicBezTo>
                    <a:pt x="11030" y="6571"/>
                    <a:pt x="11101" y="7212"/>
                    <a:pt x="11078" y="7852"/>
                  </a:cubicBezTo>
                  <a:cubicBezTo>
                    <a:pt x="11030" y="8896"/>
                    <a:pt x="11078" y="9964"/>
                    <a:pt x="10888" y="11007"/>
                  </a:cubicBezTo>
                  <a:cubicBezTo>
                    <a:pt x="10793" y="11648"/>
                    <a:pt x="10580" y="12288"/>
                    <a:pt x="10295" y="12881"/>
                  </a:cubicBezTo>
                  <a:cubicBezTo>
                    <a:pt x="10153" y="13142"/>
                    <a:pt x="10034" y="13450"/>
                    <a:pt x="9892" y="13759"/>
                  </a:cubicBezTo>
                  <a:close/>
                </a:path>
              </a:pathLst>
            </a:custGeom>
            <a:solidFill>
              <a:srgbClr val="2AA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4" name="Google Shape;584;p22"/>
            <p:cNvSpPr/>
            <p:nvPr/>
          </p:nvSpPr>
          <p:spPr>
            <a:xfrm>
              <a:off x="7908625" y="3617275"/>
              <a:ext cx="212350" cy="368300"/>
            </a:xfrm>
            <a:custGeom>
              <a:avLst/>
              <a:gdLst/>
              <a:ahLst/>
              <a:cxnLst/>
              <a:rect l="l" t="t" r="r" b="b"/>
              <a:pathLst>
                <a:path w="8494" h="14732" extrusionOk="0">
                  <a:moveTo>
                    <a:pt x="72" y="14731"/>
                  </a:moveTo>
                  <a:cubicBezTo>
                    <a:pt x="48" y="14446"/>
                    <a:pt x="25" y="14209"/>
                    <a:pt x="1" y="13972"/>
                  </a:cubicBezTo>
                  <a:cubicBezTo>
                    <a:pt x="1" y="13877"/>
                    <a:pt x="25" y="13782"/>
                    <a:pt x="48" y="13687"/>
                  </a:cubicBezTo>
                  <a:cubicBezTo>
                    <a:pt x="262" y="13023"/>
                    <a:pt x="523" y="12359"/>
                    <a:pt x="831" y="11742"/>
                  </a:cubicBezTo>
                  <a:cubicBezTo>
                    <a:pt x="1140" y="11031"/>
                    <a:pt x="1353" y="10295"/>
                    <a:pt x="1424" y="9512"/>
                  </a:cubicBezTo>
                  <a:cubicBezTo>
                    <a:pt x="1519" y="8611"/>
                    <a:pt x="1590" y="7710"/>
                    <a:pt x="1567" y="6808"/>
                  </a:cubicBezTo>
                  <a:cubicBezTo>
                    <a:pt x="1590" y="5859"/>
                    <a:pt x="1567" y="4911"/>
                    <a:pt x="1543" y="3938"/>
                  </a:cubicBezTo>
                  <a:cubicBezTo>
                    <a:pt x="1543" y="3867"/>
                    <a:pt x="1543" y="3772"/>
                    <a:pt x="1543" y="3701"/>
                  </a:cubicBezTo>
                  <a:cubicBezTo>
                    <a:pt x="1329" y="2515"/>
                    <a:pt x="1306" y="1329"/>
                    <a:pt x="950" y="166"/>
                  </a:cubicBezTo>
                  <a:cubicBezTo>
                    <a:pt x="950" y="119"/>
                    <a:pt x="950" y="72"/>
                    <a:pt x="950" y="24"/>
                  </a:cubicBezTo>
                  <a:cubicBezTo>
                    <a:pt x="997" y="24"/>
                    <a:pt x="1045" y="0"/>
                    <a:pt x="1068" y="24"/>
                  </a:cubicBezTo>
                  <a:cubicBezTo>
                    <a:pt x="1163" y="95"/>
                    <a:pt x="1258" y="166"/>
                    <a:pt x="1353" y="261"/>
                  </a:cubicBezTo>
                  <a:cubicBezTo>
                    <a:pt x="1946" y="926"/>
                    <a:pt x="2563" y="1566"/>
                    <a:pt x="3132" y="2254"/>
                  </a:cubicBezTo>
                  <a:cubicBezTo>
                    <a:pt x="3535" y="2752"/>
                    <a:pt x="3867" y="3298"/>
                    <a:pt x="4247" y="3819"/>
                  </a:cubicBezTo>
                  <a:cubicBezTo>
                    <a:pt x="4674" y="4436"/>
                    <a:pt x="5148" y="5053"/>
                    <a:pt x="5623" y="5646"/>
                  </a:cubicBezTo>
                  <a:cubicBezTo>
                    <a:pt x="6168" y="6334"/>
                    <a:pt x="6690" y="7069"/>
                    <a:pt x="7141" y="7828"/>
                  </a:cubicBezTo>
                  <a:cubicBezTo>
                    <a:pt x="7378" y="8279"/>
                    <a:pt x="7592" y="8730"/>
                    <a:pt x="7781" y="9180"/>
                  </a:cubicBezTo>
                  <a:cubicBezTo>
                    <a:pt x="7971" y="9655"/>
                    <a:pt x="8137" y="10153"/>
                    <a:pt x="8280" y="10627"/>
                  </a:cubicBezTo>
                  <a:cubicBezTo>
                    <a:pt x="8493" y="11410"/>
                    <a:pt x="8327" y="11813"/>
                    <a:pt x="7592" y="12145"/>
                  </a:cubicBezTo>
                  <a:cubicBezTo>
                    <a:pt x="6927" y="12430"/>
                    <a:pt x="6216" y="12667"/>
                    <a:pt x="5528" y="12928"/>
                  </a:cubicBezTo>
                  <a:cubicBezTo>
                    <a:pt x="5409" y="12976"/>
                    <a:pt x="5267" y="12999"/>
                    <a:pt x="5172" y="13047"/>
                  </a:cubicBezTo>
                  <a:cubicBezTo>
                    <a:pt x="3986" y="13545"/>
                    <a:pt x="2753" y="13877"/>
                    <a:pt x="1543" y="14328"/>
                  </a:cubicBezTo>
                  <a:cubicBezTo>
                    <a:pt x="1068" y="14470"/>
                    <a:pt x="594" y="14589"/>
                    <a:pt x="72" y="14731"/>
                  </a:cubicBezTo>
                  <a:close/>
                </a:path>
              </a:pathLst>
            </a:custGeom>
            <a:solidFill>
              <a:srgbClr val="2AA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5" name="Google Shape;585;p22"/>
            <p:cNvSpPr/>
            <p:nvPr/>
          </p:nvSpPr>
          <p:spPr>
            <a:xfrm>
              <a:off x="7650075" y="3948175"/>
              <a:ext cx="462000" cy="198700"/>
            </a:xfrm>
            <a:custGeom>
              <a:avLst/>
              <a:gdLst/>
              <a:ahLst/>
              <a:cxnLst/>
              <a:rect l="l" t="t" r="r" b="b"/>
              <a:pathLst>
                <a:path w="18480" h="7948" extrusionOk="0">
                  <a:moveTo>
                    <a:pt x="973" y="4840"/>
                  </a:moveTo>
                  <a:lnTo>
                    <a:pt x="2254" y="4840"/>
                  </a:lnTo>
                  <a:cubicBezTo>
                    <a:pt x="3488" y="4840"/>
                    <a:pt x="4721" y="4674"/>
                    <a:pt x="5931" y="4342"/>
                  </a:cubicBezTo>
                  <a:cubicBezTo>
                    <a:pt x="6690" y="4104"/>
                    <a:pt x="7473" y="3891"/>
                    <a:pt x="8232" y="3630"/>
                  </a:cubicBezTo>
                  <a:cubicBezTo>
                    <a:pt x="9038" y="3345"/>
                    <a:pt x="9845" y="2989"/>
                    <a:pt x="10651" y="2681"/>
                  </a:cubicBezTo>
                  <a:cubicBezTo>
                    <a:pt x="10865" y="2610"/>
                    <a:pt x="11078" y="2539"/>
                    <a:pt x="11292" y="2468"/>
                  </a:cubicBezTo>
                  <a:lnTo>
                    <a:pt x="12691" y="1993"/>
                  </a:lnTo>
                  <a:cubicBezTo>
                    <a:pt x="13877" y="1566"/>
                    <a:pt x="15063" y="1163"/>
                    <a:pt x="16249" y="760"/>
                  </a:cubicBezTo>
                  <a:cubicBezTo>
                    <a:pt x="16843" y="546"/>
                    <a:pt x="17436" y="309"/>
                    <a:pt x="18052" y="96"/>
                  </a:cubicBezTo>
                  <a:cubicBezTo>
                    <a:pt x="18147" y="48"/>
                    <a:pt x="18242" y="24"/>
                    <a:pt x="18313" y="1"/>
                  </a:cubicBezTo>
                  <a:cubicBezTo>
                    <a:pt x="18479" y="96"/>
                    <a:pt x="18456" y="190"/>
                    <a:pt x="18456" y="285"/>
                  </a:cubicBezTo>
                  <a:lnTo>
                    <a:pt x="18456" y="3013"/>
                  </a:lnTo>
                  <a:cubicBezTo>
                    <a:pt x="18456" y="3274"/>
                    <a:pt x="18408" y="3511"/>
                    <a:pt x="18313" y="3749"/>
                  </a:cubicBezTo>
                  <a:cubicBezTo>
                    <a:pt x="18218" y="3962"/>
                    <a:pt x="18123" y="4199"/>
                    <a:pt x="18029" y="4413"/>
                  </a:cubicBezTo>
                  <a:cubicBezTo>
                    <a:pt x="17862" y="4745"/>
                    <a:pt x="17625" y="5053"/>
                    <a:pt x="17317" y="5267"/>
                  </a:cubicBezTo>
                  <a:cubicBezTo>
                    <a:pt x="16700" y="5812"/>
                    <a:pt x="15917" y="6026"/>
                    <a:pt x="15206" y="6382"/>
                  </a:cubicBezTo>
                  <a:cubicBezTo>
                    <a:pt x="15111" y="6429"/>
                    <a:pt x="15016" y="6453"/>
                    <a:pt x="14897" y="6429"/>
                  </a:cubicBezTo>
                  <a:lnTo>
                    <a:pt x="13095" y="6429"/>
                  </a:lnTo>
                  <a:cubicBezTo>
                    <a:pt x="12857" y="6453"/>
                    <a:pt x="12620" y="6382"/>
                    <a:pt x="12383" y="6287"/>
                  </a:cubicBezTo>
                  <a:lnTo>
                    <a:pt x="12383" y="5528"/>
                  </a:lnTo>
                  <a:lnTo>
                    <a:pt x="12383" y="4840"/>
                  </a:lnTo>
                  <a:cubicBezTo>
                    <a:pt x="12383" y="4674"/>
                    <a:pt x="12359" y="4531"/>
                    <a:pt x="12288" y="4365"/>
                  </a:cubicBezTo>
                  <a:cubicBezTo>
                    <a:pt x="12122" y="3986"/>
                    <a:pt x="11671" y="3820"/>
                    <a:pt x="11292" y="4033"/>
                  </a:cubicBezTo>
                  <a:cubicBezTo>
                    <a:pt x="11007" y="4152"/>
                    <a:pt x="10699" y="4223"/>
                    <a:pt x="10414" y="4247"/>
                  </a:cubicBezTo>
                  <a:cubicBezTo>
                    <a:pt x="9987" y="4318"/>
                    <a:pt x="9560" y="4436"/>
                    <a:pt x="9157" y="4555"/>
                  </a:cubicBezTo>
                  <a:cubicBezTo>
                    <a:pt x="8872" y="4650"/>
                    <a:pt x="8588" y="4721"/>
                    <a:pt x="8303" y="4721"/>
                  </a:cubicBezTo>
                  <a:cubicBezTo>
                    <a:pt x="8232" y="4697"/>
                    <a:pt x="8184" y="4721"/>
                    <a:pt x="8113" y="4745"/>
                  </a:cubicBezTo>
                  <a:lnTo>
                    <a:pt x="6714" y="5124"/>
                  </a:lnTo>
                  <a:cubicBezTo>
                    <a:pt x="6643" y="5124"/>
                    <a:pt x="6595" y="5195"/>
                    <a:pt x="6524" y="5172"/>
                  </a:cubicBezTo>
                  <a:cubicBezTo>
                    <a:pt x="6216" y="5172"/>
                    <a:pt x="5931" y="5362"/>
                    <a:pt x="5812" y="5670"/>
                  </a:cubicBezTo>
                  <a:cubicBezTo>
                    <a:pt x="5551" y="6049"/>
                    <a:pt x="5314" y="6453"/>
                    <a:pt x="5101" y="6880"/>
                  </a:cubicBezTo>
                  <a:cubicBezTo>
                    <a:pt x="5006" y="7164"/>
                    <a:pt x="4792" y="7378"/>
                    <a:pt x="4508" y="7449"/>
                  </a:cubicBezTo>
                  <a:cubicBezTo>
                    <a:pt x="4223" y="7544"/>
                    <a:pt x="3915" y="7639"/>
                    <a:pt x="3654" y="7781"/>
                  </a:cubicBezTo>
                  <a:cubicBezTo>
                    <a:pt x="3417" y="7900"/>
                    <a:pt x="3179" y="7947"/>
                    <a:pt x="2942" y="7923"/>
                  </a:cubicBezTo>
                  <a:cubicBezTo>
                    <a:pt x="2444" y="7923"/>
                    <a:pt x="1946" y="7923"/>
                    <a:pt x="1448" y="7923"/>
                  </a:cubicBezTo>
                  <a:cubicBezTo>
                    <a:pt x="902" y="7923"/>
                    <a:pt x="380" y="7710"/>
                    <a:pt x="1" y="7330"/>
                  </a:cubicBezTo>
                  <a:cubicBezTo>
                    <a:pt x="24" y="6998"/>
                    <a:pt x="119" y="6666"/>
                    <a:pt x="285" y="6382"/>
                  </a:cubicBezTo>
                  <a:cubicBezTo>
                    <a:pt x="570" y="5907"/>
                    <a:pt x="807" y="5362"/>
                    <a:pt x="973" y="4840"/>
                  </a:cubicBezTo>
                  <a:close/>
                </a:path>
              </a:pathLst>
            </a:custGeom>
            <a:solidFill>
              <a:srgbClr val="FFBF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6" name="Google Shape;586;p22"/>
            <p:cNvSpPr/>
            <p:nvPr/>
          </p:nvSpPr>
          <p:spPr>
            <a:xfrm>
              <a:off x="7284175" y="3975450"/>
              <a:ext cx="97300" cy="152450"/>
            </a:xfrm>
            <a:custGeom>
              <a:avLst/>
              <a:gdLst/>
              <a:ahLst/>
              <a:cxnLst/>
              <a:rect l="l" t="t" r="r" b="b"/>
              <a:pathLst>
                <a:path w="3892" h="6098" extrusionOk="0">
                  <a:moveTo>
                    <a:pt x="72" y="25"/>
                  </a:moveTo>
                  <a:cubicBezTo>
                    <a:pt x="167" y="25"/>
                    <a:pt x="262" y="1"/>
                    <a:pt x="357" y="1"/>
                  </a:cubicBezTo>
                  <a:cubicBezTo>
                    <a:pt x="713" y="1"/>
                    <a:pt x="1092" y="1"/>
                    <a:pt x="1495" y="25"/>
                  </a:cubicBezTo>
                  <a:cubicBezTo>
                    <a:pt x="1424" y="214"/>
                    <a:pt x="1282" y="357"/>
                    <a:pt x="1092" y="451"/>
                  </a:cubicBezTo>
                  <a:cubicBezTo>
                    <a:pt x="926" y="546"/>
                    <a:pt x="784" y="665"/>
                    <a:pt x="641" y="784"/>
                  </a:cubicBezTo>
                  <a:cubicBezTo>
                    <a:pt x="428" y="926"/>
                    <a:pt x="381" y="1234"/>
                    <a:pt x="523" y="1448"/>
                  </a:cubicBezTo>
                  <a:cubicBezTo>
                    <a:pt x="689" y="1685"/>
                    <a:pt x="997" y="1732"/>
                    <a:pt x="1234" y="1566"/>
                  </a:cubicBezTo>
                  <a:cubicBezTo>
                    <a:pt x="1495" y="1400"/>
                    <a:pt x="1756" y="1234"/>
                    <a:pt x="1994" y="1021"/>
                  </a:cubicBezTo>
                  <a:cubicBezTo>
                    <a:pt x="2302" y="784"/>
                    <a:pt x="2563" y="475"/>
                    <a:pt x="2847" y="214"/>
                  </a:cubicBezTo>
                  <a:cubicBezTo>
                    <a:pt x="2919" y="143"/>
                    <a:pt x="2990" y="72"/>
                    <a:pt x="3061" y="25"/>
                  </a:cubicBezTo>
                  <a:cubicBezTo>
                    <a:pt x="3227" y="25"/>
                    <a:pt x="3203" y="167"/>
                    <a:pt x="3227" y="238"/>
                  </a:cubicBezTo>
                  <a:cubicBezTo>
                    <a:pt x="3298" y="523"/>
                    <a:pt x="3346" y="807"/>
                    <a:pt x="3393" y="1092"/>
                  </a:cubicBezTo>
                  <a:cubicBezTo>
                    <a:pt x="3393" y="1258"/>
                    <a:pt x="3346" y="1424"/>
                    <a:pt x="3251" y="1566"/>
                  </a:cubicBezTo>
                  <a:cubicBezTo>
                    <a:pt x="2966" y="1970"/>
                    <a:pt x="2966" y="2017"/>
                    <a:pt x="3393" y="2325"/>
                  </a:cubicBezTo>
                  <a:cubicBezTo>
                    <a:pt x="3417" y="2373"/>
                    <a:pt x="3441" y="2397"/>
                    <a:pt x="3464" y="2420"/>
                  </a:cubicBezTo>
                  <a:cubicBezTo>
                    <a:pt x="3796" y="4152"/>
                    <a:pt x="3891" y="5124"/>
                    <a:pt x="3796" y="5528"/>
                  </a:cubicBezTo>
                  <a:lnTo>
                    <a:pt x="902" y="6097"/>
                  </a:lnTo>
                  <a:cubicBezTo>
                    <a:pt x="855" y="6097"/>
                    <a:pt x="807" y="6073"/>
                    <a:pt x="760" y="6050"/>
                  </a:cubicBezTo>
                  <a:cubicBezTo>
                    <a:pt x="594" y="5575"/>
                    <a:pt x="499" y="5053"/>
                    <a:pt x="499" y="4555"/>
                  </a:cubicBezTo>
                  <a:cubicBezTo>
                    <a:pt x="475" y="3464"/>
                    <a:pt x="357" y="2373"/>
                    <a:pt x="143" y="1305"/>
                  </a:cubicBezTo>
                  <a:cubicBezTo>
                    <a:pt x="96" y="926"/>
                    <a:pt x="72" y="570"/>
                    <a:pt x="25" y="191"/>
                  </a:cubicBezTo>
                  <a:cubicBezTo>
                    <a:pt x="1" y="143"/>
                    <a:pt x="25" y="96"/>
                    <a:pt x="72" y="25"/>
                  </a:cubicBezTo>
                  <a:close/>
                </a:path>
              </a:pathLst>
            </a:custGeom>
            <a:solidFill>
              <a:srgbClr val="DD394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7" name="Google Shape;587;p22"/>
            <p:cNvSpPr/>
            <p:nvPr/>
          </p:nvSpPr>
          <p:spPr>
            <a:xfrm>
              <a:off x="7274700" y="3861000"/>
              <a:ext cx="80075" cy="87200"/>
            </a:xfrm>
            <a:custGeom>
              <a:avLst/>
              <a:gdLst/>
              <a:ahLst/>
              <a:cxnLst/>
              <a:rect l="l" t="t" r="r" b="b"/>
              <a:pathLst>
                <a:path w="3203" h="3488" extrusionOk="0">
                  <a:moveTo>
                    <a:pt x="0" y="499"/>
                  </a:moveTo>
                  <a:cubicBezTo>
                    <a:pt x="238" y="333"/>
                    <a:pt x="522" y="262"/>
                    <a:pt x="807" y="262"/>
                  </a:cubicBezTo>
                  <a:cubicBezTo>
                    <a:pt x="1163" y="262"/>
                    <a:pt x="1519" y="214"/>
                    <a:pt x="1851" y="96"/>
                  </a:cubicBezTo>
                  <a:cubicBezTo>
                    <a:pt x="2040" y="1"/>
                    <a:pt x="2278" y="1"/>
                    <a:pt x="2491" y="72"/>
                  </a:cubicBezTo>
                  <a:cubicBezTo>
                    <a:pt x="2705" y="1092"/>
                    <a:pt x="2942" y="2136"/>
                    <a:pt x="3203" y="3203"/>
                  </a:cubicBezTo>
                  <a:cubicBezTo>
                    <a:pt x="3060" y="3250"/>
                    <a:pt x="2942" y="3322"/>
                    <a:pt x="2800" y="3345"/>
                  </a:cubicBezTo>
                  <a:cubicBezTo>
                    <a:pt x="1993" y="3440"/>
                    <a:pt x="1186" y="3488"/>
                    <a:pt x="380" y="3440"/>
                  </a:cubicBezTo>
                  <a:cubicBezTo>
                    <a:pt x="166" y="2966"/>
                    <a:pt x="190" y="2468"/>
                    <a:pt x="119" y="1993"/>
                  </a:cubicBezTo>
                  <a:cubicBezTo>
                    <a:pt x="48" y="1495"/>
                    <a:pt x="48" y="997"/>
                    <a:pt x="0" y="499"/>
                  </a:cubicBezTo>
                  <a:close/>
                </a:path>
              </a:pathLst>
            </a:custGeom>
            <a:solidFill>
              <a:srgbClr val="DD394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8" name="Google Shape;588;p22"/>
            <p:cNvSpPr/>
            <p:nvPr/>
          </p:nvSpPr>
          <p:spPr>
            <a:xfrm>
              <a:off x="8015375" y="3114975"/>
              <a:ext cx="61700" cy="95500"/>
            </a:xfrm>
            <a:custGeom>
              <a:avLst/>
              <a:gdLst/>
              <a:ahLst/>
              <a:cxnLst/>
              <a:rect l="l" t="t" r="r" b="b"/>
              <a:pathLst>
                <a:path w="2468" h="3820" extrusionOk="0">
                  <a:moveTo>
                    <a:pt x="1116" y="3820"/>
                  </a:moveTo>
                  <a:cubicBezTo>
                    <a:pt x="997" y="3512"/>
                    <a:pt x="926" y="3251"/>
                    <a:pt x="807" y="2990"/>
                  </a:cubicBezTo>
                  <a:cubicBezTo>
                    <a:pt x="665" y="2586"/>
                    <a:pt x="499" y="2183"/>
                    <a:pt x="309" y="1804"/>
                  </a:cubicBezTo>
                  <a:cubicBezTo>
                    <a:pt x="214" y="1638"/>
                    <a:pt x="119" y="1472"/>
                    <a:pt x="1" y="1329"/>
                  </a:cubicBezTo>
                  <a:cubicBezTo>
                    <a:pt x="238" y="926"/>
                    <a:pt x="451" y="523"/>
                    <a:pt x="926" y="309"/>
                  </a:cubicBezTo>
                  <a:cubicBezTo>
                    <a:pt x="1353" y="1"/>
                    <a:pt x="1970" y="214"/>
                    <a:pt x="2159" y="712"/>
                  </a:cubicBezTo>
                  <a:cubicBezTo>
                    <a:pt x="2444" y="1282"/>
                    <a:pt x="2468" y="1970"/>
                    <a:pt x="2207" y="2563"/>
                  </a:cubicBezTo>
                  <a:cubicBezTo>
                    <a:pt x="1970" y="3085"/>
                    <a:pt x="1590" y="3512"/>
                    <a:pt x="1116" y="38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9" name="Google Shape;589;p22"/>
            <p:cNvSpPr/>
            <p:nvPr/>
          </p:nvSpPr>
          <p:spPr>
            <a:xfrm>
              <a:off x="7745550" y="3650475"/>
              <a:ext cx="56950" cy="69425"/>
            </a:xfrm>
            <a:custGeom>
              <a:avLst/>
              <a:gdLst/>
              <a:ahLst/>
              <a:cxnLst/>
              <a:rect l="l" t="t" r="r" b="b"/>
              <a:pathLst>
                <a:path w="2278" h="2777" extrusionOk="0">
                  <a:moveTo>
                    <a:pt x="1" y="1068"/>
                  </a:moveTo>
                  <a:lnTo>
                    <a:pt x="1898" y="1"/>
                  </a:lnTo>
                  <a:cubicBezTo>
                    <a:pt x="2136" y="96"/>
                    <a:pt x="2278" y="333"/>
                    <a:pt x="2254" y="594"/>
                  </a:cubicBezTo>
                  <a:cubicBezTo>
                    <a:pt x="2278" y="950"/>
                    <a:pt x="2254" y="1329"/>
                    <a:pt x="2254" y="1685"/>
                  </a:cubicBezTo>
                  <a:cubicBezTo>
                    <a:pt x="2231" y="2017"/>
                    <a:pt x="2064" y="2302"/>
                    <a:pt x="1804" y="2491"/>
                  </a:cubicBezTo>
                  <a:cubicBezTo>
                    <a:pt x="1519" y="2776"/>
                    <a:pt x="1021" y="2752"/>
                    <a:pt x="784" y="2420"/>
                  </a:cubicBezTo>
                  <a:cubicBezTo>
                    <a:pt x="665" y="2302"/>
                    <a:pt x="570" y="2183"/>
                    <a:pt x="475" y="2017"/>
                  </a:cubicBezTo>
                  <a:cubicBezTo>
                    <a:pt x="333" y="1732"/>
                    <a:pt x="167" y="1400"/>
                    <a:pt x="1" y="106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90" name="Google Shape;590;p22"/>
            <p:cNvSpPr/>
            <p:nvPr/>
          </p:nvSpPr>
          <p:spPr>
            <a:xfrm>
              <a:off x="7320950" y="4141500"/>
              <a:ext cx="55175" cy="64675"/>
            </a:xfrm>
            <a:custGeom>
              <a:avLst/>
              <a:gdLst/>
              <a:ahLst/>
              <a:cxnLst/>
              <a:rect l="l" t="t" r="r" b="b"/>
              <a:pathLst>
                <a:path w="2207" h="2587" extrusionOk="0">
                  <a:moveTo>
                    <a:pt x="1" y="522"/>
                  </a:moveTo>
                  <a:cubicBezTo>
                    <a:pt x="143" y="380"/>
                    <a:pt x="333" y="309"/>
                    <a:pt x="546" y="309"/>
                  </a:cubicBezTo>
                  <a:cubicBezTo>
                    <a:pt x="1092" y="238"/>
                    <a:pt x="1614" y="1"/>
                    <a:pt x="2207" y="96"/>
                  </a:cubicBezTo>
                  <a:cubicBezTo>
                    <a:pt x="2183" y="190"/>
                    <a:pt x="2183" y="309"/>
                    <a:pt x="2159" y="428"/>
                  </a:cubicBezTo>
                  <a:cubicBezTo>
                    <a:pt x="1946" y="1116"/>
                    <a:pt x="1709" y="1827"/>
                    <a:pt x="1495" y="2515"/>
                  </a:cubicBezTo>
                  <a:cubicBezTo>
                    <a:pt x="1495" y="2562"/>
                    <a:pt x="1424" y="2562"/>
                    <a:pt x="1400" y="2586"/>
                  </a:cubicBezTo>
                  <a:cubicBezTo>
                    <a:pt x="1187" y="2539"/>
                    <a:pt x="1092" y="2373"/>
                    <a:pt x="973" y="2230"/>
                  </a:cubicBezTo>
                  <a:cubicBezTo>
                    <a:pt x="617" y="1685"/>
                    <a:pt x="285" y="1116"/>
                    <a:pt x="1" y="52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91" name="Google Shape;591;p22"/>
            <p:cNvSpPr/>
            <p:nvPr/>
          </p:nvSpPr>
          <p:spPr>
            <a:xfrm>
              <a:off x="8305950" y="4072725"/>
              <a:ext cx="86025" cy="23725"/>
            </a:xfrm>
            <a:custGeom>
              <a:avLst/>
              <a:gdLst/>
              <a:ahLst/>
              <a:cxnLst/>
              <a:rect l="l" t="t" r="r" b="b"/>
              <a:pathLst>
                <a:path w="3441" h="949" extrusionOk="0">
                  <a:moveTo>
                    <a:pt x="3440" y="949"/>
                  </a:moveTo>
                  <a:lnTo>
                    <a:pt x="1543" y="949"/>
                  </a:lnTo>
                  <a:cubicBezTo>
                    <a:pt x="973" y="901"/>
                    <a:pt x="428" y="664"/>
                    <a:pt x="1" y="285"/>
                  </a:cubicBezTo>
                  <a:cubicBezTo>
                    <a:pt x="380" y="142"/>
                    <a:pt x="784" y="47"/>
                    <a:pt x="1187" y="24"/>
                  </a:cubicBezTo>
                  <a:lnTo>
                    <a:pt x="2112" y="24"/>
                  </a:lnTo>
                  <a:cubicBezTo>
                    <a:pt x="2420" y="0"/>
                    <a:pt x="2729" y="119"/>
                    <a:pt x="2942" y="356"/>
                  </a:cubicBezTo>
                  <a:cubicBezTo>
                    <a:pt x="3037" y="451"/>
                    <a:pt x="3180" y="522"/>
                    <a:pt x="3298" y="617"/>
                  </a:cubicBezTo>
                  <a:cubicBezTo>
                    <a:pt x="3393" y="712"/>
                    <a:pt x="3369" y="783"/>
                    <a:pt x="3440" y="949"/>
                  </a:cubicBezTo>
                  <a:close/>
                </a:path>
              </a:pathLst>
            </a:custGeom>
            <a:solidFill>
              <a:srgbClr val="2AA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92" name="Google Shape;592;p22"/>
            <p:cNvSpPr/>
            <p:nvPr/>
          </p:nvSpPr>
          <p:spPr>
            <a:xfrm>
              <a:off x="7188700" y="3478500"/>
              <a:ext cx="40350" cy="59925"/>
            </a:xfrm>
            <a:custGeom>
              <a:avLst/>
              <a:gdLst/>
              <a:ahLst/>
              <a:cxnLst/>
              <a:rect l="l" t="t" r="r" b="b"/>
              <a:pathLst>
                <a:path w="1614" h="2397" extrusionOk="0">
                  <a:moveTo>
                    <a:pt x="333" y="1"/>
                  </a:moveTo>
                  <a:cubicBezTo>
                    <a:pt x="499" y="72"/>
                    <a:pt x="641" y="143"/>
                    <a:pt x="784" y="214"/>
                  </a:cubicBezTo>
                  <a:cubicBezTo>
                    <a:pt x="879" y="285"/>
                    <a:pt x="950" y="380"/>
                    <a:pt x="997" y="499"/>
                  </a:cubicBezTo>
                  <a:cubicBezTo>
                    <a:pt x="1211" y="1092"/>
                    <a:pt x="1400" y="1685"/>
                    <a:pt x="1614" y="2325"/>
                  </a:cubicBezTo>
                  <a:cubicBezTo>
                    <a:pt x="1211" y="2397"/>
                    <a:pt x="784" y="2278"/>
                    <a:pt x="452" y="2041"/>
                  </a:cubicBezTo>
                  <a:cubicBezTo>
                    <a:pt x="167" y="1804"/>
                    <a:pt x="1" y="1424"/>
                    <a:pt x="48" y="1044"/>
                  </a:cubicBezTo>
                  <a:cubicBezTo>
                    <a:pt x="72" y="712"/>
                    <a:pt x="48" y="309"/>
                    <a:pt x="33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93" name="Google Shape;593;p22"/>
            <p:cNvSpPr/>
            <p:nvPr/>
          </p:nvSpPr>
          <p:spPr>
            <a:xfrm>
              <a:off x="8084175" y="4161075"/>
              <a:ext cx="52200" cy="35000"/>
            </a:xfrm>
            <a:custGeom>
              <a:avLst/>
              <a:gdLst/>
              <a:ahLst/>
              <a:cxnLst/>
              <a:rect l="l" t="t" r="r" b="b"/>
              <a:pathLst>
                <a:path w="2088" h="1400" extrusionOk="0">
                  <a:moveTo>
                    <a:pt x="2040" y="1305"/>
                  </a:moveTo>
                  <a:cubicBezTo>
                    <a:pt x="2017" y="1329"/>
                    <a:pt x="1969" y="1329"/>
                    <a:pt x="1945" y="1329"/>
                  </a:cubicBezTo>
                  <a:cubicBezTo>
                    <a:pt x="854" y="1400"/>
                    <a:pt x="854" y="1400"/>
                    <a:pt x="0" y="451"/>
                  </a:cubicBezTo>
                  <a:cubicBezTo>
                    <a:pt x="238" y="261"/>
                    <a:pt x="498" y="119"/>
                    <a:pt x="783" y="48"/>
                  </a:cubicBezTo>
                  <a:cubicBezTo>
                    <a:pt x="902" y="0"/>
                    <a:pt x="997" y="24"/>
                    <a:pt x="1092" y="72"/>
                  </a:cubicBezTo>
                  <a:cubicBezTo>
                    <a:pt x="1518" y="261"/>
                    <a:pt x="1874" y="617"/>
                    <a:pt x="2064" y="1044"/>
                  </a:cubicBezTo>
                  <a:cubicBezTo>
                    <a:pt x="2088" y="1068"/>
                    <a:pt x="2088" y="1115"/>
                    <a:pt x="2088" y="1163"/>
                  </a:cubicBezTo>
                  <a:cubicBezTo>
                    <a:pt x="2064" y="1210"/>
                    <a:pt x="2064" y="1258"/>
                    <a:pt x="2040" y="1305"/>
                  </a:cubicBezTo>
                  <a:close/>
                </a:path>
              </a:pathLst>
            </a:custGeom>
            <a:solidFill>
              <a:srgbClr val="2AA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94" name="Google Shape;594;p22"/>
            <p:cNvSpPr/>
            <p:nvPr/>
          </p:nvSpPr>
          <p:spPr>
            <a:xfrm>
              <a:off x="7307325" y="3364050"/>
              <a:ext cx="221800" cy="169625"/>
            </a:xfrm>
            <a:custGeom>
              <a:avLst/>
              <a:gdLst/>
              <a:ahLst/>
              <a:cxnLst/>
              <a:rect l="l" t="t" r="r" b="b"/>
              <a:pathLst>
                <a:path w="8872" h="6785" extrusionOk="0">
                  <a:moveTo>
                    <a:pt x="2870" y="190"/>
                  </a:moveTo>
                  <a:cubicBezTo>
                    <a:pt x="3606" y="1"/>
                    <a:pt x="4317" y="72"/>
                    <a:pt x="5005" y="95"/>
                  </a:cubicBezTo>
                  <a:cubicBezTo>
                    <a:pt x="6428" y="119"/>
                    <a:pt x="7520" y="760"/>
                    <a:pt x="8421" y="1827"/>
                  </a:cubicBezTo>
                  <a:cubicBezTo>
                    <a:pt x="8540" y="1969"/>
                    <a:pt x="8634" y="2135"/>
                    <a:pt x="8682" y="2302"/>
                  </a:cubicBezTo>
                  <a:cubicBezTo>
                    <a:pt x="8729" y="2491"/>
                    <a:pt x="8777" y="2705"/>
                    <a:pt x="8824" y="2895"/>
                  </a:cubicBezTo>
                  <a:cubicBezTo>
                    <a:pt x="8872" y="3203"/>
                    <a:pt x="8824" y="3511"/>
                    <a:pt x="8706" y="3796"/>
                  </a:cubicBezTo>
                  <a:cubicBezTo>
                    <a:pt x="8468" y="4436"/>
                    <a:pt x="8113" y="5029"/>
                    <a:pt x="7638" y="5528"/>
                  </a:cubicBezTo>
                  <a:cubicBezTo>
                    <a:pt x="7140" y="5978"/>
                    <a:pt x="6523" y="6287"/>
                    <a:pt x="5859" y="6453"/>
                  </a:cubicBezTo>
                  <a:cubicBezTo>
                    <a:pt x="4958" y="6714"/>
                    <a:pt x="4033" y="6785"/>
                    <a:pt x="3108" y="6619"/>
                  </a:cubicBezTo>
                  <a:cubicBezTo>
                    <a:pt x="2206" y="6524"/>
                    <a:pt x="1328" y="6168"/>
                    <a:pt x="617" y="5599"/>
                  </a:cubicBezTo>
                  <a:cubicBezTo>
                    <a:pt x="261" y="5314"/>
                    <a:pt x="48" y="4863"/>
                    <a:pt x="71" y="4413"/>
                  </a:cubicBezTo>
                  <a:lnTo>
                    <a:pt x="71" y="3654"/>
                  </a:lnTo>
                  <a:cubicBezTo>
                    <a:pt x="0" y="2918"/>
                    <a:pt x="403" y="2373"/>
                    <a:pt x="807" y="1827"/>
                  </a:cubicBezTo>
                  <a:cubicBezTo>
                    <a:pt x="901" y="1708"/>
                    <a:pt x="1020" y="1637"/>
                    <a:pt x="1162" y="1590"/>
                  </a:cubicBezTo>
                  <a:cubicBezTo>
                    <a:pt x="1518" y="1400"/>
                    <a:pt x="1827" y="1163"/>
                    <a:pt x="2088" y="855"/>
                  </a:cubicBezTo>
                  <a:cubicBezTo>
                    <a:pt x="2135" y="783"/>
                    <a:pt x="2230" y="688"/>
                    <a:pt x="2325" y="688"/>
                  </a:cubicBezTo>
                  <a:cubicBezTo>
                    <a:pt x="2609" y="688"/>
                    <a:pt x="2847" y="475"/>
                    <a:pt x="2870" y="190"/>
                  </a:cubicBezTo>
                  <a:close/>
                  <a:moveTo>
                    <a:pt x="5385" y="4484"/>
                  </a:moveTo>
                  <a:cubicBezTo>
                    <a:pt x="5574" y="4508"/>
                    <a:pt x="5764" y="4413"/>
                    <a:pt x="5883" y="4247"/>
                  </a:cubicBezTo>
                  <a:cubicBezTo>
                    <a:pt x="5930" y="4152"/>
                    <a:pt x="5978" y="4033"/>
                    <a:pt x="6049" y="3938"/>
                  </a:cubicBezTo>
                  <a:cubicBezTo>
                    <a:pt x="6262" y="3701"/>
                    <a:pt x="6262" y="3322"/>
                    <a:pt x="6049" y="3084"/>
                  </a:cubicBezTo>
                  <a:cubicBezTo>
                    <a:pt x="5907" y="2847"/>
                    <a:pt x="5693" y="2681"/>
                    <a:pt x="5432" y="2610"/>
                  </a:cubicBezTo>
                  <a:cubicBezTo>
                    <a:pt x="5076" y="2491"/>
                    <a:pt x="4697" y="2657"/>
                    <a:pt x="4578" y="3013"/>
                  </a:cubicBezTo>
                  <a:cubicBezTo>
                    <a:pt x="4365" y="3440"/>
                    <a:pt x="4554" y="3796"/>
                    <a:pt x="4768" y="4152"/>
                  </a:cubicBezTo>
                  <a:cubicBezTo>
                    <a:pt x="4910" y="4365"/>
                    <a:pt x="5124" y="4484"/>
                    <a:pt x="5385" y="448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95" name="Google Shape;595;p22"/>
            <p:cNvSpPr/>
            <p:nvPr/>
          </p:nvSpPr>
          <p:spPr>
            <a:xfrm>
              <a:off x="7628725" y="3248425"/>
              <a:ext cx="231900" cy="172000"/>
            </a:xfrm>
            <a:custGeom>
              <a:avLst/>
              <a:gdLst/>
              <a:ahLst/>
              <a:cxnLst/>
              <a:rect l="l" t="t" r="r" b="b"/>
              <a:pathLst>
                <a:path w="9276" h="6880" extrusionOk="0">
                  <a:moveTo>
                    <a:pt x="6477" y="24"/>
                  </a:moveTo>
                  <a:lnTo>
                    <a:pt x="6548" y="24"/>
                  </a:lnTo>
                  <a:lnTo>
                    <a:pt x="7520" y="71"/>
                  </a:lnTo>
                  <a:cubicBezTo>
                    <a:pt x="7876" y="380"/>
                    <a:pt x="8256" y="664"/>
                    <a:pt x="8588" y="1020"/>
                  </a:cubicBezTo>
                  <a:cubicBezTo>
                    <a:pt x="8706" y="1162"/>
                    <a:pt x="8801" y="1328"/>
                    <a:pt x="8825" y="1494"/>
                  </a:cubicBezTo>
                  <a:cubicBezTo>
                    <a:pt x="8920" y="1779"/>
                    <a:pt x="8991" y="2064"/>
                    <a:pt x="9062" y="2325"/>
                  </a:cubicBezTo>
                  <a:cubicBezTo>
                    <a:pt x="9276" y="2965"/>
                    <a:pt x="9133" y="3653"/>
                    <a:pt x="8706" y="4127"/>
                  </a:cubicBezTo>
                  <a:cubicBezTo>
                    <a:pt x="8090" y="4863"/>
                    <a:pt x="7331" y="5456"/>
                    <a:pt x="6453" y="5859"/>
                  </a:cubicBezTo>
                  <a:cubicBezTo>
                    <a:pt x="5528" y="6310"/>
                    <a:pt x="4555" y="6642"/>
                    <a:pt x="3535" y="6832"/>
                  </a:cubicBezTo>
                  <a:cubicBezTo>
                    <a:pt x="3298" y="6879"/>
                    <a:pt x="3084" y="6855"/>
                    <a:pt x="2871" y="6760"/>
                  </a:cubicBezTo>
                  <a:cubicBezTo>
                    <a:pt x="2705" y="6713"/>
                    <a:pt x="2515" y="6642"/>
                    <a:pt x="2325" y="6618"/>
                  </a:cubicBezTo>
                  <a:cubicBezTo>
                    <a:pt x="1851" y="6571"/>
                    <a:pt x="1424" y="6381"/>
                    <a:pt x="1044" y="6073"/>
                  </a:cubicBezTo>
                  <a:cubicBezTo>
                    <a:pt x="997" y="6025"/>
                    <a:pt x="950" y="6001"/>
                    <a:pt x="902" y="5954"/>
                  </a:cubicBezTo>
                  <a:cubicBezTo>
                    <a:pt x="570" y="5669"/>
                    <a:pt x="119" y="5456"/>
                    <a:pt x="72" y="4934"/>
                  </a:cubicBezTo>
                  <a:cubicBezTo>
                    <a:pt x="48" y="4222"/>
                    <a:pt x="1" y="3487"/>
                    <a:pt x="523" y="2847"/>
                  </a:cubicBezTo>
                  <a:cubicBezTo>
                    <a:pt x="784" y="2562"/>
                    <a:pt x="1021" y="2254"/>
                    <a:pt x="1305" y="1969"/>
                  </a:cubicBezTo>
                  <a:cubicBezTo>
                    <a:pt x="1471" y="1827"/>
                    <a:pt x="1661" y="1684"/>
                    <a:pt x="1851" y="1589"/>
                  </a:cubicBezTo>
                  <a:cubicBezTo>
                    <a:pt x="2041" y="1471"/>
                    <a:pt x="2231" y="1400"/>
                    <a:pt x="2397" y="1281"/>
                  </a:cubicBezTo>
                  <a:cubicBezTo>
                    <a:pt x="3274" y="807"/>
                    <a:pt x="4176" y="427"/>
                    <a:pt x="5124" y="119"/>
                  </a:cubicBezTo>
                  <a:cubicBezTo>
                    <a:pt x="5575" y="24"/>
                    <a:pt x="6026" y="0"/>
                    <a:pt x="6477" y="24"/>
                  </a:cubicBezTo>
                  <a:close/>
                  <a:moveTo>
                    <a:pt x="4176" y="4460"/>
                  </a:moveTo>
                  <a:cubicBezTo>
                    <a:pt x="4437" y="4460"/>
                    <a:pt x="4674" y="4365"/>
                    <a:pt x="4864" y="4175"/>
                  </a:cubicBezTo>
                  <a:cubicBezTo>
                    <a:pt x="4935" y="4080"/>
                    <a:pt x="5006" y="3985"/>
                    <a:pt x="5006" y="3843"/>
                  </a:cubicBezTo>
                  <a:cubicBezTo>
                    <a:pt x="5006" y="3558"/>
                    <a:pt x="4864" y="3274"/>
                    <a:pt x="4603" y="3131"/>
                  </a:cubicBezTo>
                  <a:cubicBezTo>
                    <a:pt x="4437" y="2989"/>
                    <a:pt x="4176" y="2989"/>
                    <a:pt x="3986" y="3131"/>
                  </a:cubicBezTo>
                  <a:cubicBezTo>
                    <a:pt x="3867" y="3202"/>
                    <a:pt x="3701" y="3226"/>
                    <a:pt x="3583" y="3297"/>
                  </a:cubicBezTo>
                  <a:cubicBezTo>
                    <a:pt x="3345" y="3392"/>
                    <a:pt x="3227" y="3677"/>
                    <a:pt x="3345" y="3914"/>
                  </a:cubicBezTo>
                  <a:cubicBezTo>
                    <a:pt x="3488" y="4294"/>
                    <a:pt x="3701" y="4460"/>
                    <a:pt x="4176" y="446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96" name="Google Shape;596;p22"/>
            <p:cNvSpPr/>
            <p:nvPr/>
          </p:nvSpPr>
          <p:spPr>
            <a:xfrm>
              <a:off x="7825625" y="3256725"/>
              <a:ext cx="174950" cy="181475"/>
            </a:xfrm>
            <a:custGeom>
              <a:avLst/>
              <a:gdLst/>
              <a:ahLst/>
              <a:cxnLst/>
              <a:rect l="l" t="t" r="r" b="b"/>
              <a:pathLst>
                <a:path w="6998" h="7259" extrusionOk="0">
                  <a:moveTo>
                    <a:pt x="6381" y="1684"/>
                  </a:moveTo>
                  <a:cubicBezTo>
                    <a:pt x="5622" y="24"/>
                    <a:pt x="3558" y="0"/>
                    <a:pt x="2159" y="688"/>
                  </a:cubicBezTo>
                  <a:cubicBezTo>
                    <a:pt x="712" y="1423"/>
                    <a:pt x="0" y="3131"/>
                    <a:pt x="261" y="4673"/>
                  </a:cubicBezTo>
                  <a:cubicBezTo>
                    <a:pt x="403" y="5385"/>
                    <a:pt x="735" y="6025"/>
                    <a:pt x="1234" y="6547"/>
                  </a:cubicBezTo>
                  <a:cubicBezTo>
                    <a:pt x="1874" y="7259"/>
                    <a:pt x="2823" y="7259"/>
                    <a:pt x="3701" y="7140"/>
                  </a:cubicBezTo>
                  <a:cubicBezTo>
                    <a:pt x="4531" y="7021"/>
                    <a:pt x="5242" y="6523"/>
                    <a:pt x="5646" y="5788"/>
                  </a:cubicBezTo>
                  <a:cubicBezTo>
                    <a:pt x="5741" y="5693"/>
                    <a:pt x="5812" y="5622"/>
                    <a:pt x="5883" y="5527"/>
                  </a:cubicBezTo>
                  <a:cubicBezTo>
                    <a:pt x="6784" y="4341"/>
                    <a:pt x="6998" y="3036"/>
                    <a:pt x="6381" y="1684"/>
                  </a:cubicBezTo>
                  <a:close/>
                </a:path>
              </a:pathLst>
            </a:custGeom>
            <a:solidFill>
              <a:srgbClr val="FB88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97" name="Google Shape;597;p22"/>
            <p:cNvSpPr/>
            <p:nvPr/>
          </p:nvSpPr>
          <p:spPr>
            <a:xfrm>
              <a:off x="7308500" y="3508150"/>
              <a:ext cx="173175" cy="180900"/>
            </a:xfrm>
            <a:custGeom>
              <a:avLst/>
              <a:gdLst/>
              <a:ahLst/>
              <a:cxnLst/>
              <a:rect l="l" t="t" r="r" b="b"/>
              <a:pathLst>
                <a:path w="6927" h="7236" extrusionOk="0">
                  <a:moveTo>
                    <a:pt x="6666" y="2444"/>
                  </a:moveTo>
                  <a:cubicBezTo>
                    <a:pt x="6168" y="926"/>
                    <a:pt x="4579" y="1"/>
                    <a:pt x="3061" y="96"/>
                  </a:cubicBezTo>
                  <a:cubicBezTo>
                    <a:pt x="1305" y="214"/>
                    <a:pt x="1" y="1400"/>
                    <a:pt x="261" y="3203"/>
                  </a:cubicBezTo>
                  <a:cubicBezTo>
                    <a:pt x="499" y="4531"/>
                    <a:pt x="1305" y="5670"/>
                    <a:pt x="2468" y="6358"/>
                  </a:cubicBezTo>
                  <a:cubicBezTo>
                    <a:pt x="3938" y="7236"/>
                    <a:pt x="6002" y="6548"/>
                    <a:pt x="6310" y="4816"/>
                  </a:cubicBezTo>
                  <a:cubicBezTo>
                    <a:pt x="6808" y="4128"/>
                    <a:pt x="6927" y="3227"/>
                    <a:pt x="6666" y="2444"/>
                  </a:cubicBezTo>
                  <a:close/>
                </a:path>
              </a:pathLst>
            </a:custGeom>
            <a:solidFill>
              <a:srgbClr val="FB88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98" name="Google Shape;598;p22"/>
            <p:cNvSpPr/>
            <p:nvPr/>
          </p:nvSpPr>
          <p:spPr>
            <a:xfrm>
              <a:off x="7162025" y="2806025"/>
              <a:ext cx="1261975" cy="1431575"/>
            </a:xfrm>
            <a:custGeom>
              <a:avLst/>
              <a:gdLst/>
              <a:ahLst/>
              <a:cxnLst/>
              <a:rect l="l" t="t" r="r" b="b"/>
              <a:pathLst>
                <a:path w="50479" h="57263" extrusionOk="0">
                  <a:moveTo>
                    <a:pt x="21183" y="54772"/>
                  </a:moveTo>
                  <a:cubicBezTo>
                    <a:pt x="21159" y="54748"/>
                    <a:pt x="21136" y="54748"/>
                    <a:pt x="21112" y="54748"/>
                  </a:cubicBezTo>
                  <a:cubicBezTo>
                    <a:pt x="20400" y="54724"/>
                    <a:pt x="19712" y="54535"/>
                    <a:pt x="19119" y="54155"/>
                  </a:cubicBezTo>
                  <a:cubicBezTo>
                    <a:pt x="18669" y="53918"/>
                    <a:pt x="18384" y="53443"/>
                    <a:pt x="18432" y="52945"/>
                  </a:cubicBezTo>
                  <a:cubicBezTo>
                    <a:pt x="18503" y="52400"/>
                    <a:pt x="18669" y="51854"/>
                    <a:pt x="18977" y="51380"/>
                  </a:cubicBezTo>
                  <a:cubicBezTo>
                    <a:pt x="19096" y="51190"/>
                    <a:pt x="19214" y="51000"/>
                    <a:pt x="19333" y="50787"/>
                  </a:cubicBezTo>
                  <a:cubicBezTo>
                    <a:pt x="19357" y="50715"/>
                    <a:pt x="19380" y="50621"/>
                    <a:pt x="19404" y="50526"/>
                  </a:cubicBezTo>
                  <a:cubicBezTo>
                    <a:pt x="19238" y="50526"/>
                    <a:pt x="19096" y="50502"/>
                    <a:pt x="18953" y="50502"/>
                  </a:cubicBezTo>
                  <a:cubicBezTo>
                    <a:pt x="18716" y="50478"/>
                    <a:pt x="18503" y="50312"/>
                    <a:pt x="18432" y="50099"/>
                  </a:cubicBezTo>
                  <a:cubicBezTo>
                    <a:pt x="18242" y="49672"/>
                    <a:pt x="18147" y="49197"/>
                    <a:pt x="18147" y="48723"/>
                  </a:cubicBezTo>
                  <a:cubicBezTo>
                    <a:pt x="18171" y="48177"/>
                    <a:pt x="18147" y="47655"/>
                    <a:pt x="18147" y="47110"/>
                  </a:cubicBezTo>
                  <a:cubicBezTo>
                    <a:pt x="18147" y="46564"/>
                    <a:pt x="18242" y="46042"/>
                    <a:pt x="18289" y="45497"/>
                  </a:cubicBezTo>
                  <a:cubicBezTo>
                    <a:pt x="18337" y="45070"/>
                    <a:pt x="18384" y="44643"/>
                    <a:pt x="18408" y="44216"/>
                  </a:cubicBezTo>
                  <a:cubicBezTo>
                    <a:pt x="18479" y="43362"/>
                    <a:pt x="18574" y="42532"/>
                    <a:pt x="18598" y="41678"/>
                  </a:cubicBezTo>
                  <a:cubicBezTo>
                    <a:pt x="18645" y="40658"/>
                    <a:pt x="18645" y="39614"/>
                    <a:pt x="18669" y="38594"/>
                  </a:cubicBezTo>
                  <a:lnTo>
                    <a:pt x="18669" y="37882"/>
                  </a:lnTo>
                  <a:cubicBezTo>
                    <a:pt x="18526" y="37811"/>
                    <a:pt x="18479" y="37882"/>
                    <a:pt x="18432" y="37930"/>
                  </a:cubicBezTo>
                  <a:lnTo>
                    <a:pt x="18218" y="38238"/>
                  </a:lnTo>
                  <a:cubicBezTo>
                    <a:pt x="17269" y="39614"/>
                    <a:pt x="16226" y="40919"/>
                    <a:pt x="15063" y="42129"/>
                  </a:cubicBezTo>
                  <a:cubicBezTo>
                    <a:pt x="14446" y="42840"/>
                    <a:pt x="13759" y="43504"/>
                    <a:pt x="13000" y="44097"/>
                  </a:cubicBezTo>
                  <a:cubicBezTo>
                    <a:pt x="12478" y="44548"/>
                    <a:pt x="11980" y="45070"/>
                    <a:pt x="11481" y="45544"/>
                  </a:cubicBezTo>
                  <a:cubicBezTo>
                    <a:pt x="11173" y="45924"/>
                    <a:pt x="10770" y="46208"/>
                    <a:pt x="10319" y="46398"/>
                  </a:cubicBezTo>
                  <a:cubicBezTo>
                    <a:pt x="10153" y="46968"/>
                    <a:pt x="9892" y="47513"/>
                    <a:pt x="9560" y="48011"/>
                  </a:cubicBezTo>
                  <a:cubicBezTo>
                    <a:pt x="9418" y="48248"/>
                    <a:pt x="9346" y="48509"/>
                    <a:pt x="9394" y="48770"/>
                  </a:cubicBezTo>
                  <a:cubicBezTo>
                    <a:pt x="9489" y="49506"/>
                    <a:pt x="9560" y="50217"/>
                    <a:pt x="9679" y="50929"/>
                  </a:cubicBezTo>
                  <a:cubicBezTo>
                    <a:pt x="9797" y="51735"/>
                    <a:pt x="9821" y="52566"/>
                    <a:pt x="9773" y="53396"/>
                  </a:cubicBezTo>
                  <a:cubicBezTo>
                    <a:pt x="9773" y="53467"/>
                    <a:pt x="9750" y="53562"/>
                    <a:pt x="9726" y="53633"/>
                  </a:cubicBezTo>
                  <a:cubicBezTo>
                    <a:pt x="9370" y="54321"/>
                    <a:pt x="9228" y="55080"/>
                    <a:pt x="8991" y="55792"/>
                  </a:cubicBezTo>
                  <a:cubicBezTo>
                    <a:pt x="8896" y="56100"/>
                    <a:pt x="8777" y="56385"/>
                    <a:pt x="8635" y="56646"/>
                  </a:cubicBezTo>
                  <a:cubicBezTo>
                    <a:pt x="8327" y="57120"/>
                    <a:pt x="7710" y="57262"/>
                    <a:pt x="7235" y="56954"/>
                  </a:cubicBezTo>
                  <a:cubicBezTo>
                    <a:pt x="6880" y="56717"/>
                    <a:pt x="6571" y="56385"/>
                    <a:pt x="6334" y="56029"/>
                  </a:cubicBezTo>
                  <a:cubicBezTo>
                    <a:pt x="5954" y="55388"/>
                    <a:pt x="5599" y="54724"/>
                    <a:pt x="5219" y="54060"/>
                  </a:cubicBezTo>
                  <a:cubicBezTo>
                    <a:pt x="5077" y="54036"/>
                    <a:pt x="4863" y="54060"/>
                    <a:pt x="4721" y="53894"/>
                  </a:cubicBezTo>
                  <a:cubicBezTo>
                    <a:pt x="4602" y="53752"/>
                    <a:pt x="4531" y="53562"/>
                    <a:pt x="4531" y="53372"/>
                  </a:cubicBezTo>
                  <a:cubicBezTo>
                    <a:pt x="4507" y="53016"/>
                    <a:pt x="4436" y="52637"/>
                    <a:pt x="4389" y="52281"/>
                  </a:cubicBezTo>
                  <a:cubicBezTo>
                    <a:pt x="4365" y="52044"/>
                    <a:pt x="4318" y="51830"/>
                    <a:pt x="4318" y="51593"/>
                  </a:cubicBezTo>
                  <a:cubicBezTo>
                    <a:pt x="4294" y="50739"/>
                    <a:pt x="4223" y="49862"/>
                    <a:pt x="4080" y="49008"/>
                  </a:cubicBezTo>
                  <a:cubicBezTo>
                    <a:pt x="3914" y="47964"/>
                    <a:pt x="3820" y="46896"/>
                    <a:pt x="3772" y="45829"/>
                  </a:cubicBezTo>
                  <a:cubicBezTo>
                    <a:pt x="3725" y="45117"/>
                    <a:pt x="3559" y="44406"/>
                    <a:pt x="3582" y="43670"/>
                  </a:cubicBezTo>
                  <a:cubicBezTo>
                    <a:pt x="3582" y="43386"/>
                    <a:pt x="3606" y="43077"/>
                    <a:pt x="3677" y="42816"/>
                  </a:cubicBezTo>
                  <a:cubicBezTo>
                    <a:pt x="3701" y="42627"/>
                    <a:pt x="3725" y="42437"/>
                    <a:pt x="3725" y="42247"/>
                  </a:cubicBezTo>
                  <a:cubicBezTo>
                    <a:pt x="3748" y="42034"/>
                    <a:pt x="3891" y="41868"/>
                    <a:pt x="4104" y="41820"/>
                  </a:cubicBezTo>
                  <a:cubicBezTo>
                    <a:pt x="4318" y="41725"/>
                    <a:pt x="4555" y="41654"/>
                    <a:pt x="4816" y="41607"/>
                  </a:cubicBezTo>
                  <a:cubicBezTo>
                    <a:pt x="5480" y="41559"/>
                    <a:pt x="6144" y="41369"/>
                    <a:pt x="6808" y="41275"/>
                  </a:cubicBezTo>
                  <a:cubicBezTo>
                    <a:pt x="7496" y="41203"/>
                    <a:pt x="7852" y="41441"/>
                    <a:pt x="8042" y="42223"/>
                  </a:cubicBezTo>
                  <a:cubicBezTo>
                    <a:pt x="8232" y="43006"/>
                    <a:pt x="8374" y="43694"/>
                    <a:pt x="8564" y="44453"/>
                  </a:cubicBezTo>
                  <a:cubicBezTo>
                    <a:pt x="8635" y="44738"/>
                    <a:pt x="8753" y="45046"/>
                    <a:pt x="8825" y="45331"/>
                  </a:cubicBezTo>
                  <a:cubicBezTo>
                    <a:pt x="9157" y="45402"/>
                    <a:pt x="9465" y="45426"/>
                    <a:pt x="9797" y="45378"/>
                  </a:cubicBezTo>
                  <a:cubicBezTo>
                    <a:pt x="10034" y="45331"/>
                    <a:pt x="10248" y="45188"/>
                    <a:pt x="10414" y="45022"/>
                  </a:cubicBezTo>
                  <a:cubicBezTo>
                    <a:pt x="10675" y="44762"/>
                    <a:pt x="10912" y="44501"/>
                    <a:pt x="11173" y="44263"/>
                  </a:cubicBezTo>
                  <a:cubicBezTo>
                    <a:pt x="11671" y="43836"/>
                    <a:pt x="12169" y="43409"/>
                    <a:pt x="12667" y="42959"/>
                  </a:cubicBezTo>
                  <a:cubicBezTo>
                    <a:pt x="13332" y="42295"/>
                    <a:pt x="14019" y="41630"/>
                    <a:pt x="14660" y="40942"/>
                  </a:cubicBezTo>
                  <a:cubicBezTo>
                    <a:pt x="15751" y="39756"/>
                    <a:pt x="16724" y="38523"/>
                    <a:pt x="17625" y="37195"/>
                  </a:cubicBezTo>
                  <a:cubicBezTo>
                    <a:pt x="17791" y="36981"/>
                    <a:pt x="17957" y="36791"/>
                    <a:pt x="18123" y="36578"/>
                  </a:cubicBezTo>
                  <a:cubicBezTo>
                    <a:pt x="18052" y="36436"/>
                    <a:pt x="17933" y="36507"/>
                    <a:pt x="17862" y="36507"/>
                  </a:cubicBezTo>
                  <a:cubicBezTo>
                    <a:pt x="16676" y="36649"/>
                    <a:pt x="15466" y="36673"/>
                    <a:pt x="14257" y="36554"/>
                  </a:cubicBezTo>
                  <a:cubicBezTo>
                    <a:pt x="13426" y="36507"/>
                    <a:pt x="12596" y="36364"/>
                    <a:pt x="11790" y="36198"/>
                  </a:cubicBezTo>
                  <a:cubicBezTo>
                    <a:pt x="10936" y="36009"/>
                    <a:pt x="10106" y="35724"/>
                    <a:pt x="9275" y="35463"/>
                  </a:cubicBezTo>
                  <a:cubicBezTo>
                    <a:pt x="8564" y="35249"/>
                    <a:pt x="7876" y="34965"/>
                    <a:pt x="7259" y="34585"/>
                  </a:cubicBezTo>
                  <a:cubicBezTo>
                    <a:pt x="6120" y="33897"/>
                    <a:pt x="5172" y="32996"/>
                    <a:pt x="4436" y="31905"/>
                  </a:cubicBezTo>
                  <a:cubicBezTo>
                    <a:pt x="4175" y="31525"/>
                    <a:pt x="3914" y="31169"/>
                    <a:pt x="3677" y="30766"/>
                  </a:cubicBezTo>
                  <a:cubicBezTo>
                    <a:pt x="3559" y="30482"/>
                    <a:pt x="3274" y="30292"/>
                    <a:pt x="2942" y="30316"/>
                  </a:cubicBezTo>
                  <a:cubicBezTo>
                    <a:pt x="2539" y="30339"/>
                    <a:pt x="2112" y="30292"/>
                    <a:pt x="1732" y="30173"/>
                  </a:cubicBezTo>
                  <a:cubicBezTo>
                    <a:pt x="973" y="30031"/>
                    <a:pt x="380" y="29462"/>
                    <a:pt x="214" y="28703"/>
                  </a:cubicBezTo>
                  <a:cubicBezTo>
                    <a:pt x="0" y="28015"/>
                    <a:pt x="48" y="27279"/>
                    <a:pt x="333" y="26615"/>
                  </a:cubicBezTo>
                  <a:cubicBezTo>
                    <a:pt x="499" y="26164"/>
                    <a:pt x="926" y="25832"/>
                    <a:pt x="1400" y="25809"/>
                  </a:cubicBezTo>
                  <a:cubicBezTo>
                    <a:pt x="1471" y="25809"/>
                    <a:pt x="1542" y="25785"/>
                    <a:pt x="1590" y="25761"/>
                  </a:cubicBezTo>
                  <a:cubicBezTo>
                    <a:pt x="1590" y="25500"/>
                    <a:pt x="1519" y="25263"/>
                    <a:pt x="1447" y="25026"/>
                  </a:cubicBezTo>
                  <a:cubicBezTo>
                    <a:pt x="1115" y="23863"/>
                    <a:pt x="997" y="22630"/>
                    <a:pt x="1068" y="21420"/>
                  </a:cubicBezTo>
                  <a:cubicBezTo>
                    <a:pt x="1115" y="20661"/>
                    <a:pt x="1210" y="19926"/>
                    <a:pt x="1353" y="19214"/>
                  </a:cubicBezTo>
                  <a:cubicBezTo>
                    <a:pt x="1566" y="18170"/>
                    <a:pt x="1969" y="17174"/>
                    <a:pt x="2539" y="16296"/>
                  </a:cubicBezTo>
                  <a:cubicBezTo>
                    <a:pt x="2752" y="15988"/>
                    <a:pt x="2847" y="15632"/>
                    <a:pt x="2847" y="15253"/>
                  </a:cubicBezTo>
                  <a:cubicBezTo>
                    <a:pt x="2800" y="14541"/>
                    <a:pt x="3037" y="13806"/>
                    <a:pt x="3487" y="13237"/>
                  </a:cubicBezTo>
                  <a:cubicBezTo>
                    <a:pt x="4507" y="11956"/>
                    <a:pt x="5622" y="10722"/>
                    <a:pt x="6808" y="9607"/>
                  </a:cubicBezTo>
                  <a:cubicBezTo>
                    <a:pt x="7259" y="9157"/>
                    <a:pt x="7757" y="8730"/>
                    <a:pt x="8232" y="8303"/>
                  </a:cubicBezTo>
                  <a:cubicBezTo>
                    <a:pt x="8160" y="8137"/>
                    <a:pt x="8018" y="8208"/>
                    <a:pt x="7923" y="8208"/>
                  </a:cubicBezTo>
                  <a:cubicBezTo>
                    <a:pt x="7330" y="8208"/>
                    <a:pt x="6737" y="8279"/>
                    <a:pt x="6120" y="8279"/>
                  </a:cubicBezTo>
                  <a:cubicBezTo>
                    <a:pt x="5480" y="8303"/>
                    <a:pt x="4840" y="8208"/>
                    <a:pt x="4223" y="8065"/>
                  </a:cubicBezTo>
                  <a:cubicBezTo>
                    <a:pt x="4057" y="8018"/>
                    <a:pt x="3891" y="7970"/>
                    <a:pt x="3748" y="7899"/>
                  </a:cubicBezTo>
                  <a:cubicBezTo>
                    <a:pt x="3440" y="7804"/>
                    <a:pt x="3250" y="7472"/>
                    <a:pt x="3321" y="7164"/>
                  </a:cubicBezTo>
                  <a:cubicBezTo>
                    <a:pt x="3345" y="6808"/>
                    <a:pt x="3487" y="6476"/>
                    <a:pt x="3748" y="6239"/>
                  </a:cubicBezTo>
                  <a:cubicBezTo>
                    <a:pt x="4057" y="5978"/>
                    <a:pt x="4365" y="5764"/>
                    <a:pt x="4721" y="5551"/>
                  </a:cubicBezTo>
                  <a:cubicBezTo>
                    <a:pt x="5551" y="5077"/>
                    <a:pt x="6405" y="4697"/>
                    <a:pt x="7307" y="4389"/>
                  </a:cubicBezTo>
                  <a:cubicBezTo>
                    <a:pt x="7710" y="4270"/>
                    <a:pt x="8113" y="4175"/>
                    <a:pt x="8516" y="4104"/>
                  </a:cubicBezTo>
                  <a:cubicBezTo>
                    <a:pt x="9418" y="3890"/>
                    <a:pt x="10295" y="3724"/>
                    <a:pt x="11149" y="3440"/>
                  </a:cubicBezTo>
                  <a:cubicBezTo>
                    <a:pt x="11292" y="3392"/>
                    <a:pt x="11434" y="3369"/>
                    <a:pt x="11576" y="3345"/>
                  </a:cubicBezTo>
                  <a:cubicBezTo>
                    <a:pt x="12596" y="3226"/>
                    <a:pt x="13593" y="3108"/>
                    <a:pt x="14613" y="3037"/>
                  </a:cubicBezTo>
                  <a:cubicBezTo>
                    <a:pt x="15087" y="2989"/>
                    <a:pt x="15561" y="3037"/>
                    <a:pt x="16036" y="3037"/>
                  </a:cubicBezTo>
                  <a:cubicBezTo>
                    <a:pt x="16724" y="3060"/>
                    <a:pt x="17412" y="3155"/>
                    <a:pt x="18076" y="3345"/>
                  </a:cubicBezTo>
                  <a:cubicBezTo>
                    <a:pt x="17910" y="2847"/>
                    <a:pt x="17744" y="2396"/>
                    <a:pt x="17625" y="1969"/>
                  </a:cubicBezTo>
                  <a:cubicBezTo>
                    <a:pt x="17554" y="1756"/>
                    <a:pt x="17530" y="1518"/>
                    <a:pt x="17483" y="1305"/>
                  </a:cubicBezTo>
                  <a:cubicBezTo>
                    <a:pt x="17435" y="1115"/>
                    <a:pt x="17483" y="925"/>
                    <a:pt x="17601" y="783"/>
                  </a:cubicBezTo>
                  <a:cubicBezTo>
                    <a:pt x="17910" y="332"/>
                    <a:pt x="18266" y="0"/>
                    <a:pt x="18859" y="71"/>
                  </a:cubicBezTo>
                  <a:cubicBezTo>
                    <a:pt x="19309" y="95"/>
                    <a:pt x="19736" y="143"/>
                    <a:pt x="20045" y="475"/>
                  </a:cubicBezTo>
                  <a:cubicBezTo>
                    <a:pt x="20092" y="522"/>
                    <a:pt x="20139" y="546"/>
                    <a:pt x="20211" y="593"/>
                  </a:cubicBezTo>
                  <a:cubicBezTo>
                    <a:pt x="20851" y="831"/>
                    <a:pt x="21302" y="1305"/>
                    <a:pt x="21729" y="1827"/>
                  </a:cubicBezTo>
                  <a:cubicBezTo>
                    <a:pt x="21919" y="2040"/>
                    <a:pt x="22108" y="2254"/>
                    <a:pt x="22322" y="2491"/>
                  </a:cubicBezTo>
                  <a:cubicBezTo>
                    <a:pt x="22701" y="2017"/>
                    <a:pt x="23105" y="1590"/>
                    <a:pt x="23460" y="1091"/>
                  </a:cubicBezTo>
                  <a:cubicBezTo>
                    <a:pt x="23721" y="712"/>
                    <a:pt x="24125" y="475"/>
                    <a:pt x="24575" y="404"/>
                  </a:cubicBezTo>
                  <a:cubicBezTo>
                    <a:pt x="25073" y="285"/>
                    <a:pt x="25595" y="237"/>
                    <a:pt x="26117" y="261"/>
                  </a:cubicBezTo>
                  <a:lnTo>
                    <a:pt x="26805" y="261"/>
                  </a:lnTo>
                  <a:cubicBezTo>
                    <a:pt x="27398" y="261"/>
                    <a:pt x="27659" y="546"/>
                    <a:pt x="27683" y="1115"/>
                  </a:cubicBezTo>
                  <a:cubicBezTo>
                    <a:pt x="27754" y="1637"/>
                    <a:pt x="27635" y="2159"/>
                    <a:pt x="27351" y="2586"/>
                  </a:cubicBezTo>
                  <a:cubicBezTo>
                    <a:pt x="27303" y="2681"/>
                    <a:pt x="27279" y="2799"/>
                    <a:pt x="27256" y="2894"/>
                  </a:cubicBezTo>
                  <a:cubicBezTo>
                    <a:pt x="27801" y="3131"/>
                    <a:pt x="28323" y="3369"/>
                    <a:pt x="28869" y="3582"/>
                  </a:cubicBezTo>
                  <a:cubicBezTo>
                    <a:pt x="29628" y="3890"/>
                    <a:pt x="30292" y="4412"/>
                    <a:pt x="30814" y="5053"/>
                  </a:cubicBezTo>
                  <a:cubicBezTo>
                    <a:pt x="31027" y="5337"/>
                    <a:pt x="31170" y="5670"/>
                    <a:pt x="31170" y="6025"/>
                  </a:cubicBezTo>
                  <a:lnTo>
                    <a:pt x="31170" y="7828"/>
                  </a:lnTo>
                  <a:cubicBezTo>
                    <a:pt x="31146" y="8137"/>
                    <a:pt x="31075" y="8445"/>
                    <a:pt x="30932" y="8730"/>
                  </a:cubicBezTo>
                  <a:cubicBezTo>
                    <a:pt x="30814" y="8896"/>
                    <a:pt x="30766" y="9109"/>
                    <a:pt x="30766" y="9323"/>
                  </a:cubicBezTo>
                  <a:cubicBezTo>
                    <a:pt x="31739" y="10343"/>
                    <a:pt x="32617" y="11434"/>
                    <a:pt x="33447" y="12572"/>
                  </a:cubicBezTo>
                  <a:cubicBezTo>
                    <a:pt x="33613" y="12596"/>
                    <a:pt x="33637" y="12477"/>
                    <a:pt x="33708" y="12383"/>
                  </a:cubicBezTo>
                  <a:cubicBezTo>
                    <a:pt x="34040" y="11956"/>
                    <a:pt x="34514" y="11623"/>
                    <a:pt x="35060" y="11481"/>
                  </a:cubicBezTo>
                  <a:cubicBezTo>
                    <a:pt x="35653" y="11291"/>
                    <a:pt x="36293" y="11434"/>
                    <a:pt x="36720" y="11884"/>
                  </a:cubicBezTo>
                  <a:cubicBezTo>
                    <a:pt x="37456" y="12596"/>
                    <a:pt x="37764" y="13616"/>
                    <a:pt x="37527" y="14612"/>
                  </a:cubicBezTo>
                  <a:cubicBezTo>
                    <a:pt x="37384" y="15324"/>
                    <a:pt x="37029" y="15988"/>
                    <a:pt x="36507" y="16486"/>
                  </a:cubicBezTo>
                  <a:cubicBezTo>
                    <a:pt x="36222" y="16818"/>
                    <a:pt x="35866" y="17079"/>
                    <a:pt x="35439" y="17222"/>
                  </a:cubicBezTo>
                  <a:lnTo>
                    <a:pt x="35439" y="18526"/>
                  </a:lnTo>
                  <a:cubicBezTo>
                    <a:pt x="35487" y="19546"/>
                    <a:pt x="35463" y="20566"/>
                    <a:pt x="35368" y="21563"/>
                  </a:cubicBezTo>
                  <a:cubicBezTo>
                    <a:pt x="35250" y="22393"/>
                    <a:pt x="35036" y="23176"/>
                    <a:pt x="34728" y="23958"/>
                  </a:cubicBezTo>
                  <a:cubicBezTo>
                    <a:pt x="34325" y="25168"/>
                    <a:pt x="33731" y="26330"/>
                    <a:pt x="32972" y="27350"/>
                  </a:cubicBezTo>
                  <a:cubicBezTo>
                    <a:pt x="32854" y="27540"/>
                    <a:pt x="32688" y="27706"/>
                    <a:pt x="32545" y="27872"/>
                  </a:cubicBezTo>
                  <a:cubicBezTo>
                    <a:pt x="31810" y="28655"/>
                    <a:pt x="31075" y="29390"/>
                    <a:pt x="30316" y="30173"/>
                  </a:cubicBezTo>
                  <a:cubicBezTo>
                    <a:pt x="30458" y="30434"/>
                    <a:pt x="30648" y="30648"/>
                    <a:pt x="30885" y="30790"/>
                  </a:cubicBezTo>
                  <a:cubicBezTo>
                    <a:pt x="31383" y="31193"/>
                    <a:pt x="31834" y="31644"/>
                    <a:pt x="32237" y="32142"/>
                  </a:cubicBezTo>
                  <a:cubicBezTo>
                    <a:pt x="32664" y="32569"/>
                    <a:pt x="33067" y="33043"/>
                    <a:pt x="33494" y="33494"/>
                  </a:cubicBezTo>
                  <a:cubicBezTo>
                    <a:pt x="34087" y="34135"/>
                    <a:pt x="34514" y="34894"/>
                    <a:pt x="35012" y="35605"/>
                  </a:cubicBezTo>
                  <a:cubicBezTo>
                    <a:pt x="35321" y="36009"/>
                    <a:pt x="35605" y="36412"/>
                    <a:pt x="35914" y="36791"/>
                  </a:cubicBezTo>
                  <a:cubicBezTo>
                    <a:pt x="36388" y="37408"/>
                    <a:pt x="36886" y="38025"/>
                    <a:pt x="37337" y="38665"/>
                  </a:cubicBezTo>
                  <a:cubicBezTo>
                    <a:pt x="37954" y="39495"/>
                    <a:pt x="38452" y="40421"/>
                    <a:pt x="38808" y="41393"/>
                  </a:cubicBezTo>
                  <a:cubicBezTo>
                    <a:pt x="38974" y="41844"/>
                    <a:pt x="39116" y="42318"/>
                    <a:pt x="39258" y="42793"/>
                  </a:cubicBezTo>
                  <a:cubicBezTo>
                    <a:pt x="39472" y="43338"/>
                    <a:pt x="39424" y="43955"/>
                    <a:pt x="39140" y="44477"/>
                  </a:cubicBezTo>
                  <a:cubicBezTo>
                    <a:pt x="39092" y="44572"/>
                    <a:pt x="39092" y="44714"/>
                    <a:pt x="39092" y="44833"/>
                  </a:cubicBezTo>
                  <a:cubicBezTo>
                    <a:pt x="39092" y="46066"/>
                    <a:pt x="39092" y="47300"/>
                    <a:pt x="39116" y="48557"/>
                  </a:cubicBezTo>
                  <a:cubicBezTo>
                    <a:pt x="39116" y="49079"/>
                    <a:pt x="38998" y="49624"/>
                    <a:pt x="38784" y="50099"/>
                  </a:cubicBezTo>
                  <a:cubicBezTo>
                    <a:pt x="38689" y="50288"/>
                    <a:pt x="38594" y="50478"/>
                    <a:pt x="38523" y="50668"/>
                  </a:cubicBezTo>
                  <a:cubicBezTo>
                    <a:pt x="38310" y="51119"/>
                    <a:pt x="37978" y="51498"/>
                    <a:pt x="37574" y="51783"/>
                  </a:cubicBezTo>
                  <a:cubicBezTo>
                    <a:pt x="37052" y="52186"/>
                    <a:pt x="36483" y="52518"/>
                    <a:pt x="35866" y="52755"/>
                  </a:cubicBezTo>
                  <a:cubicBezTo>
                    <a:pt x="35463" y="52921"/>
                    <a:pt x="35060" y="53111"/>
                    <a:pt x="34680" y="53277"/>
                  </a:cubicBezTo>
                  <a:cubicBezTo>
                    <a:pt x="34657" y="53372"/>
                    <a:pt x="34680" y="53443"/>
                    <a:pt x="34799" y="53420"/>
                  </a:cubicBezTo>
                  <a:cubicBezTo>
                    <a:pt x="35084" y="53372"/>
                    <a:pt x="35368" y="53301"/>
                    <a:pt x="35629" y="53230"/>
                  </a:cubicBezTo>
                  <a:cubicBezTo>
                    <a:pt x="36009" y="53088"/>
                    <a:pt x="36412" y="53040"/>
                    <a:pt x="36791" y="53088"/>
                  </a:cubicBezTo>
                  <a:cubicBezTo>
                    <a:pt x="37503" y="53182"/>
                    <a:pt x="38096" y="52921"/>
                    <a:pt x="38713" y="52708"/>
                  </a:cubicBezTo>
                  <a:cubicBezTo>
                    <a:pt x="38998" y="52566"/>
                    <a:pt x="39282" y="52447"/>
                    <a:pt x="39543" y="52281"/>
                  </a:cubicBezTo>
                  <a:lnTo>
                    <a:pt x="40444" y="51830"/>
                  </a:lnTo>
                  <a:cubicBezTo>
                    <a:pt x="40919" y="51569"/>
                    <a:pt x="41417" y="51308"/>
                    <a:pt x="41915" y="51071"/>
                  </a:cubicBezTo>
                  <a:cubicBezTo>
                    <a:pt x="42295" y="50858"/>
                    <a:pt x="42698" y="50692"/>
                    <a:pt x="43125" y="50621"/>
                  </a:cubicBezTo>
                  <a:cubicBezTo>
                    <a:pt x="43457" y="50549"/>
                    <a:pt x="43765" y="50455"/>
                    <a:pt x="44074" y="50312"/>
                  </a:cubicBezTo>
                  <a:cubicBezTo>
                    <a:pt x="44524" y="50051"/>
                    <a:pt x="45023" y="49909"/>
                    <a:pt x="45544" y="49862"/>
                  </a:cubicBezTo>
                  <a:cubicBezTo>
                    <a:pt x="45639" y="49862"/>
                    <a:pt x="45758" y="49838"/>
                    <a:pt x="45853" y="49814"/>
                  </a:cubicBezTo>
                  <a:cubicBezTo>
                    <a:pt x="46612" y="49553"/>
                    <a:pt x="47395" y="49648"/>
                    <a:pt x="48177" y="49648"/>
                  </a:cubicBezTo>
                  <a:cubicBezTo>
                    <a:pt x="48581" y="49648"/>
                    <a:pt x="48960" y="49790"/>
                    <a:pt x="49269" y="50051"/>
                  </a:cubicBezTo>
                  <a:cubicBezTo>
                    <a:pt x="49435" y="50217"/>
                    <a:pt x="49601" y="50336"/>
                    <a:pt x="49790" y="50455"/>
                  </a:cubicBezTo>
                  <a:cubicBezTo>
                    <a:pt x="50289" y="50763"/>
                    <a:pt x="50478" y="51712"/>
                    <a:pt x="50051" y="52305"/>
                  </a:cubicBezTo>
                  <a:cubicBezTo>
                    <a:pt x="49933" y="52423"/>
                    <a:pt x="49814" y="52542"/>
                    <a:pt x="49672" y="52589"/>
                  </a:cubicBezTo>
                  <a:cubicBezTo>
                    <a:pt x="49553" y="52661"/>
                    <a:pt x="49435" y="52684"/>
                    <a:pt x="49292" y="52684"/>
                  </a:cubicBezTo>
                  <a:cubicBezTo>
                    <a:pt x="48486" y="52755"/>
                    <a:pt x="47679" y="52732"/>
                    <a:pt x="46897" y="52661"/>
                  </a:cubicBezTo>
                  <a:cubicBezTo>
                    <a:pt x="46351" y="52542"/>
                    <a:pt x="45853" y="52352"/>
                    <a:pt x="45402" y="52068"/>
                  </a:cubicBezTo>
                  <a:cubicBezTo>
                    <a:pt x="45117" y="51854"/>
                    <a:pt x="44785" y="51735"/>
                    <a:pt x="44430" y="51712"/>
                  </a:cubicBezTo>
                  <a:cubicBezTo>
                    <a:pt x="44382" y="51712"/>
                    <a:pt x="44335" y="51712"/>
                    <a:pt x="44311" y="51712"/>
                  </a:cubicBezTo>
                  <a:cubicBezTo>
                    <a:pt x="44121" y="51664"/>
                    <a:pt x="43931" y="51522"/>
                    <a:pt x="43789" y="51569"/>
                  </a:cubicBezTo>
                  <a:cubicBezTo>
                    <a:pt x="43315" y="51617"/>
                    <a:pt x="42864" y="51759"/>
                    <a:pt x="42437" y="51973"/>
                  </a:cubicBezTo>
                  <a:cubicBezTo>
                    <a:pt x="41915" y="52257"/>
                    <a:pt x="41370" y="52518"/>
                    <a:pt x="40824" y="52779"/>
                  </a:cubicBezTo>
                  <a:cubicBezTo>
                    <a:pt x="40302" y="53064"/>
                    <a:pt x="39757" y="53372"/>
                    <a:pt x="39187" y="53657"/>
                  </a:cubicBezTo>
                  <a:cubicBezTo>
                    <a:pt x="39448" y="53989"/>
                    <a:pt x="39709" y="54297"/>
                    <a:pt x="39946" y="54606"/>
                  </a:cubicBezTo>
                  <a:cubicBezTo>
                    <a:pt x="40065" y="54748"/>
                    <a:pt x="40136" y="54938"/>
                    <a:pt x="40112" y="55128"/>
                  </a:cubicBezTo>
                  <a:lnTo>
                    <a:pt x="40112" y="55602"/>
                  </a:lnTo>
                  <a:cubicBezTo>
                    <a:pt x="40160" y="56171"/>
                    <a:pt x="39685" y="56646"/>
                    <a:pt x="39116" y="56622"/>
                  </a:cubicBezTo>
                  <a:cubicBezTo>
                    <a:pt x="38713" y="56646"/>
                    <a:pt x="38286" y="56622"/>
                    <a:pt x="37883" y="56622"/>
                  </a:cubicBezTo>
                  <a:cubicBezTo>
                    <a:pt x="37574" y="56622"/>
                    <a:pt x="37266" y="56503"/>
                    <a:pt x="37029" y="56290"/>
                  </a:cubicBezTo>
                  <a:cubicBezTo>
                    <a:pt x="36886" y="56148"/>
                    <a:pt x="36744" y="56005"/>
                    <a:pt x="36578" y="55863"/>
                  </a:cubicBezTo>
                  <a:cubicBezTo>
                    <a:pt x="36246" y="55555"/>
                    <a:pt x="35890" y="55270"/>
                    <a:pt x="35511" y="55056"/>
                  </a:cubicBezTo>
                  <a:cubicBezTo>
                    <a:pt x="35439" y="55009"/>
                    <a:pt x="35368" y="54961"/>
                    <a:pt x="35273" y="54961"/>
                  </a:cubicBezTo>
                  <a:cubicBezTo>
                    <a:pt x="34846" y="54890"/>
                    <a:pt x="34419" y="54867"/>
                    <a:pt x="33992" y="54843"/>
                  </a:cubicBezTo>
                  <a:cubicBezTo>
                    <a:pt x="33305" y="54867"/>
                    <a:pt x="32617" y="54985"/>
                    <a:pt x="31976" y="55222"/>
                  </a:cubicBezTo>
                  <a:cubicBezTo>
                    <a:pt x="30956" y="55626"/>
                    <a:pt x="29912" y="55958"/>
                    <a:pt x="28869" y="56242"/>
                  </a:cubicBezTo>
                  <a:cubicBezTo>
                    <a:pt x="27920" y="56480"/>
                    <a:pt x="26995" y="56741"/>
                    <a:pt x="26046" y="56978"/>
                  </a:cubicBezTo>
                  <a:cubicBezTo>
                    <a:pt x="25595" y="57049"/>
                    <a:pt x="25145" y="57120"/>
                    <a:pt x="24694" y="57120"/>
                  </a:cubicBezTo>
                  <a:cubicBezTo>
                    <a:pt x="24053" y="57168"/>
                    <a:pt x="23413" y="57168"/>
                    <a:pt x="22772" y="57168"/>
                  </a:cubicBezTo>
                  <a:cubicBezTo>
                    <a:pt x="22227" y="57191"/>
                    <a:pt x="21705" y="57001"/>
                    <a:pt x="21302" y="56646"/>
                  </a:cubicBezTo>
                  <a:cubicBezTo>
                    <a:pt x="21041" y="56432"/>
                    <a:pt x="20922" y="56124"/>
                    <a:pt x="20946" y="55815"/>
                  </a:cubicBezTo>
                  <a:cubicBezTo>
                    <a:pt x="20970" y="55578"/>
                    <a:pt x="21041" y="55341"/>
                    <a:pt x="21112" y="55104"/>
                  </a:cubicBezTo>
                  <a:cubicBezTo>
                    <a:pt x="21136" y="54985"/>
                    <a:pt x="21159" y="54890"/>
                    <a:pt x="21183" y="54772"/>
                  </a:cubicBezTo>
                  <a:close/>
                  <a:moveTo>
                    <a:pt x="4768" y="30363"/>
                  </a:moveTo>
                  <a:cubicBezTo>
                    <a:pt x="5006" y="30742"/>
                    <a:pt x="5267" y="31075"/>
                    <a:pt x="5504" y="31430"/>
                  </a:cubicBezTo>
                  <a:cubicBezTo>
                    <a:pt x="5931" y="32047"/>
                    <a:pt x="6453" y="32593"/>
                    <a:pt x="7069" y="33020"/>
                  </a:cubicBezTo>
                  <a:cubicBezTo>
                    <a:pt x="7733" y="33565"/>
                    <a:pt x="8516" y="33969"/>
                    <a:pt x="9346" y="34253"/>
                  </a:cubicBezTo>
                  <a:cubicBezTo>
                    <a:pt x="10177" y="34514"/>
                    <a:pt x="10983" y="34799"/>
                    <a:pt x="11837" y="34989"/>
                  </a:cubicBezTo>
                  <a:cubicBezTo>
                    <a:pt x="12881" y="35249"/>
                    <a:pt x="13948" y="35368"/>
                    <a:pt x="15016" y="35416"/>
                  </a:cubicBezTo>
                  <a:cubicBezTo>
                    <a:pt x="16202" y="35487"/>
                    <a:pt x="17412" y="35392"/>
                    <a:pt x="18574" y="35131"/>
                  </a:cubicBezTo>
                  <a:cubicBezTo>
                    <a:pt x="19641" y="34822"/>
                    <a:pt x="20685" y="34490"/>
                    <a:pt x="21705" y="34158"/>
                  </a:cubicBezTo>
                  <a:cubicBezTo>
                    <a:pt x="22630" y="33850"/>
                    <a:pt x="23508" y="33423"/>
                    <a:pt x="24338" y="32901"/>
                  </a:cubicBezTo>
                  <a:cubicBezTo>
                    <a:pt x="24528" y="32806"/>
                    <a:pt x="24670" y="32664"/>
                    <a:pt x="24765" y="32474"/>
                  </a:cubicBezTo>
                  <a:cubicBezTo>
                    <a:pt x="24812" y="32308"/>
                    <a:pt x="24979" y="32213"/>
                    <a:pt x="25145" y="32213"/>
                  </a:cubicBezTo>
                  <a:cubicBezTo>
                    <a:pt x="25453" y="32189"/>
                    <a:pt x="25761" y="32071"/>
                    <a:pt x="25999" y="31857"/>
                  </a:cubicBezTo>
                  <a:cubicBezTo>
                    <a:pt x="26544" y="31525"/>
                    <a:pt x="27090" y="31193"/>
                    <a:pt x="27612" y="30837"/>
                  </a:cubicBezTo>
                  <a:cubicBezTo>
                    <a:pt x="28015" y="30576"/>
                    <a:pt x="28394" y="30292"/>
                    <a:pt x="28750" y="29983"/>
                  </a:cubicBezTo>
                  <a:cubicBezTo>
                    <a:pt x="29628" y="29224"/>
                    <a:pt x="30458" y="28418"/>
                    <a:pt x="31241" y="27564"/>
                  </a:cubicBezTo>
                  <a:cubicBezTo>
                    <a:pt x="31881" y="26923"/>
                    <a:pt x="32403" y="26212"/>
                    <a:pt x="32806" y="25405"/>
                  </a:cubicBezTo>
                  <a:cubicBezTo>
                    <a:pt x="33186" y="24623"/>
                    <a:pt x="33518" y="23792"/>
                    <a:pt x="33803" y="22938"/>
                  </a:cubicBezTo>
                  <a:cubicBezTo>
                    <a:pt x="34064" y="22132"/>
                    <a:pt x="34206" y="21302"/>
                    <a:pt x="34206" y="20448"/>
                  </a:cubicBezTo>
                  <a:cubicBezTo>
                    <a:pt x="34206" y="19570"/>
                    <a:pt x="34230" y="18669"/>
                    <a:pt x="34206" y="17791"/>
                  </a:cubicBezTo>
                  <a:cubicBezTo>
                    <a:pt x="34182" y="16818"/>
                    <a:pt x="33921" y="15846"/>
                    <a:pt x="33471" y="14992"/>
                  </a:cubicBezTo>
                  <a:cubicBezTo>
                    <a:pt x="32878" y="13924"/>
                    <a:pt x="32190" y="12928"/>
                    <a:pt x="31454" y="11979"/>
                  </a:cubicBezTo>
                  <a:cubicBezTo>
                    <a:pt x="30909" y="11220"/>
                    <a:pt x="30339" y="10532"/>
                    <a:pt x="29699" y="9868"/>
                  </a:cubicBezTo>
                  <a:cubicBezTo>
                    <a:pt x="29485" y="9678"/>
                    <a:pt x="29272" y="9489"/>
                    <a:pt x="29035" y="9323"/>
                  </a:cubicBezTo>
                  <a:cubicBezTo>
                    <a:pt x="28940" y="9275"/>
                    <a:pt x="28845" y="9228"/>
                    <a:pt x="28726" y="9228"/>
                  </a:cubicBezTo>
                  <a:cubicBezTo>
                    <a:pt x="28655" y="9773"/>
                    <a:pt x="28632" y="10295"/>
                    <a:pt x="28513" y="10793"/>
                  </a:cubicBezTo>
                  <a:cubicBezTo>
                    <a:pt x="28442" y="11363"/>
                    <a:pt x="28228" y="11908"/>
                    <a:pt x="27872" y="12383"/>
                  </a:cubicBezTo>
                  <a:cubicBezTo>
                    <a:pt x="27683" y="12596"/>
                    <a:pt x="27422" y="12762"/>
                    <a:pt x="27137" y="12786"/>
                  </a:cubicBezTo>
                  <a:cubicBezTo>
                    <a:pt x="26497" y="12904"/>
                    <a:pt x="25880" y="12667"/>
                    <a:pt x="25453" y="12169"/>
                  </a:cubicBezTo>
                  <a:cubicBezTo>
                    <a:pt x="25263" y="11932"/>
                    <a:pt x="25073" y="11718"/>
                    <a:pt x="24860" y="11457"/>
                  </a:cubicBezTo>
                  <a:cubicBezTo>
                    <a:pt x="24694" y="11600"/>
                    <a:pt x="24528" y="11790"/>
                    <a:pt x="24433" y="12003"/>
                  </a:cubicBezTo>
                  <a:cubicBezTo>
                    <a:pt x="23603" y="13284"/>
                    <a:pt x="22464" y="14351"/>
                    <a:pt x="21088" y="15063"/>
                  </a:cubicBezTo>
                  <a:cubicBezTo>
                    <a:pt x="20021" y="15632"/>
                    <a:pt x="18740" y="15680"/>
                    <a:pt x="17649" y="15158"/>
                  </a:cubicBezTo>
                  <a:cubicBezTo>
                    <a:pt x="17364" y="15016"/>
                    <a:pt x="17103" y="14802"/>
                    <a:pt x="16961" y="14541"/>
                  </a:cubicBezTo>
                  <a:cubicBezTo>
                    <a:pt x="16700" y="14162"/>
                    <a:pt x="16558" y="13735"/>
                    <a:pt x="16486" y="13284"/>
                  </a:cubicBezTo>
                  <a:cubicBezTo>
                    <a:pt x="16486" y="13070"/>
                    <a:pt x="16463" y="12857"/>
                    <a:pt x="16439" y="12667"/>
                  </a:cubicBezTo>
                  <a:cubicBezTo>
                    <a:pt x="16439" y="12549"/>
                    <a:pt x="16415" y="12454"/>
                    <a:pt x="16297" y="12430"/>
                  </a:cubicBezTo>
                  <a:lnTo>
                    <a:pt x="14565" y="13426"/>
                  </a:lnTo>
                  <a:cubicBezTo>
                    <a:pt x="14257" y="13592"/>
                    <a:pt x="13925" y="13806"/>
                    <a:pt x="13593" y="13972"/>
                  </a:cubicBezTo>
                  <a:cubicBezTo>
                    <a:pt x="12525" y="14470"/>
                    <a:pt x="11410" y="14968"/>
                    <a:pt x="10343" y="15466"/>
                  </a:cubicBezTo>
                  <a:cubicBezTo>
                    <a:pt x="9038" y="16059"/>
                    <a:pt x="7662" y="16463"/>
                    <a:pt x="6263" y="16676"/>
                  </a:cubicBezTo>
                  <a:cubicBezTo>
                    <a:pt x="5575" y="16818"/>
                    <a:pt x="4887" y="16818"/>
                    <a:pt x="4223" y="16676"/>
                  </a:cubicBezTo>
                  <a:cubicBezTo>
                    <a:pt x="4009" y="16629"/>
                    <a:pt x="3796" y="16605"/>
                    <a:pt x="3559" y="16581"/>
                  </a:cubicBezTo>
                  <a:cubicBezTo>
                    <a:pt x="3487" y="16652"/>
                    <a:pt x="3416" y="16747"/>
                    <a:pt x="3369" y="16842"/>
                  </a:cubicBezTo>
                  <a:cubicBezTo>
                    <a:pt x="3037" y="17411"/>
                    <a:pt x="2776" y="18028"/>
                    <a:pt x="2586" y="18645"/>
                  </a:cubicBezTo>
                  <a:cubicBezTo>
                    <a:pt x="2254" y="19902"/>
                    <a:pt x="2112" y="21183"/>
                    <a:pt x="2159" y="22464"/>
                  </a:cubicBezTo>
                  <a:cubicBezTo>
                    <a:pt x="2159" y="22938"/>
                    <a:pt x="2230" y="23413"/>
                    <a:pt x="2325" y="23863"/>
                  </a:cubicBezTo>
                  <a:cubicBezTo>
                    <a:pt x="2657" y="25382"/>
                    <a:pt x="3084" y="26852"/>
                    <a:pt x="3606" y="28323"/>
                  </a:cubicBezTo>
                  <a:cubicBezTo>
                    <a:pt x="3725" y="28655"/>
                    <a:pt x="3914" y="28987"/>
                    <a:pt x="4128" y="29272"/>
                  </a:cubicBezTo>
                  <a:cubicBezTo>
                    <a:pt x="4389" y="29319"/>
                    <a:pt x="4602" y="29367"/>
                    <a:pt x="4816" y="29438"/>
                  </a:cubicBezTo>
                  <a:cubicBezTo>
                    <a:pt x="5124" y="29509"/>
                    <a:pt x="5243" y="29889"/>
                    <a:pt x="5029" y="30126"/>
                  </a:cubicBezTo>
                  <a:cubicBezTo>
                    <a:pt x="4934" y="30197"/>
                    <a:pt x="4863" y="30268"/>
                    <a:pt x="4768" y="30363"/>
                  </a:cubicBezTo>
                  <a:close/>
                  <a:moveTo>
                    <a:pt x="4104" y="15490"/>
                  </a:moveTo>
                  <a:cubicBezTo>
                    <a:pt x="4436" y="15632"/>
                    <a:pt x="4792" y="15680"/>
                    <a:pt x="5172" y="15656"/>
                  </a:cubicBezTo>
                  <a:cubicBezTo>
                    <a:pt x="5693" y="15656"/>
                    <a:pt x="6239" y="15585"/>
                    <a:pt x="6761" y="15466"/>
                  </a:cubicBezTo>
                  <a:cubicBezTo>
                    <a:pt x="7615" y="15300"/>
                    <a:pt x="8445" y="15063"/>
                    <a:pt x="9252" y="14731"/>
                  </a:cubicBezTo>
                  <a:cubicBezTo>
                    <a:pt x="9892" y="14470"/>
                    <a:pt x="10509" y="14209"/>
                    <a:pt x="11126" y="13924"/>
                  </a:cubicBezTo>
                  <a:cubicBezTo>
                    <a:pt x="12122" y="13474"/>
                    <a:pt x="13094" y="12976"/>
                    <a:pt x="14043" y="12430"/>
                  </a:cubicBezTo>
                  <a:cubicBezTo>
                    <a:pt x="14328" y="12264"/>
                    <a:pt x="14636" y="12098"/>
                    <a:pt x="14897" y="11932"/>
                  </a:cubicBezTo>
                  <a:cubicBezTo>
                    <a:pt x="15300" y="11695"/>
                    <a:pt x="15680" y="11481"/>
                    <a:pt x="16059" y="11197"/>
                  </a:cubicBezTo>
                  <a:cubicBezTo>
                    <a:pt x="16534" y="10864"/>
                    <a:pt x="16913" y="10414"/>
                    <a:pt x="17151" y="9892"/>
                  </a:cubicBezTo>
                  <a:cubicBezTo>
                    <a:pt x="17293" y="9607"/>
                    <a:pt x="17459" y="9346"/>
                    <a:pt x="17673" y="9109"/>
                  </a:cubicBezTo>
                  <a:cubicBezTo>
                    <a:pt x="17720" y="9038"/>
                    <a:pt x="17791" y="8967"/>
                    <a:pt x="17886" y="8919"/>
                  </a:cubicBezTo>
                  <a:cubicBezTo>
                    <a:pt x="18242" y="8658"/>
                    <a:pt x="18740" y="8943"/>
                    <a:pt x="18716" y="9394"/>
                  </a:cubicBezTo>
                  <a:cubicBezTo>
                    <a:pt x="18692" y="9560"/>
                    <a:pt x="18645" y="9750"/>
                    <a:pt x="18574" y="9916"/>
                  </a:cubicBezTo>
                  <a:cubicBezTo>
                    <a:pt x="18408" y="10295"/>
                    <a:pt x="18194" y="10651"/>
                    <a:pt x="17910" y="10959"/>
                  </a:cubicBezTo>
                  <a:cubicBezTo>
                    <a:pt x="17720" y="11125"/>
                    <a:pt x="17625" y="11363"/>
                    <a:pt x="17601" y="11623"/>
                  </a:cubicBezTo>
                  <a:cubicBezTo>
                    <a:pt x="17601" y="11766"/>
                    <a:pt x="17554" y="11908"/>
                    <a:pt x="17530" y="12050"/>
                  </a:cubicBezTo>
                  <a:cubicBezTo>
                    <a:pt x="17483" y="12525"/>
                    <a:pt x="17530" y="12999"/>
                    <a:pt x="17649" y="13450"/>
                  </a:cubicBezTo>
                  <a:cubicBezTo>
                    <a:pt x="17696" y="13758"/>
                    <a:pt x="17862" y="14019"/>
                    <a:pt x="18123" y="14162"/>
                  </a:cubicBezTo>
                  <a:cubicBezTo>
                    <a:pt x="18835" y="14494"/>
                    <a:pt x="19641" y="14494"/>
                    <a:pt x="20353" y="14185"/>
                  </a:cubicBezTo>
                  <a:cubicBezTo>
                    <a:pt x="21183" y="13782"/>
                    <a:pt x="21942" y="13213"/>
                    <a:pt x="22583" y="12525"/>
                  </a:cubicBezTo>
                  <a:cubicBezTo>
                    <a:pt x="23152" y="11908"/>
                    <a:pt x="23650" y="11220"/>
                    <a:pt x="24006" y="10461"/>
                  </a:cubicBezTo>
                  <a:cubicBezTo>
                    <a:pt x="24101" y="10271"/>
                    <a:pt x="24148" y="10058"/>
                    <a:pt x="24219" y="9868"/>
                  </a:cubicBezTo>
                  <a:cubicBezTo>
                    <a:pt x="24314" y="9583"/>
                    <a:pt x="24599" y="9394"/>
                    <a:pt x="24907" y="9417"/>
                  </a:cubicBezTo>
                  <a:cubicBezTo>
                    <a:pt x="25192" y="9417"/>
                    <a:pt x="25334" y="9560"/>
                    <a:pt x="25453" y="9916"/>
                  </a:cubicBezTo>
                  <a:cubicBezTo>
                    <a:pt x="25453" y="9987"/>
                    <a:pt x="25477" y="10034"/>
                    <a:pt x="25500" y="10105"/>
                  </a:cubicBezTo>
                  <a:cubicBezTo>
                    <a:pt x="25595" y="10651"/>
                    <a:pt x="25951" y="11054"/>
                    <a:pt x="26307" y="11457"/>
                  </a:cubicBezTo>
                  <a:cubicBezTo>
                    <a:pt x="26378" y="11505"/>
                    <a:pt x="26449" y="11552"/>
                    <a:pt x="26520" y="11600"/>
                  </a:cubicBezTo>
                  <a:cubicBezTo>
                    <a:pt x="26829" y="11766"/>
                    <a:pt x="27019" y="11695"/>
                    <a:pt x="27161" y="11363"/>
                  </a:cubicBezTo>
                  <a:cubicBezTo>
                    <a:pt x="27398" y="10793"/>
                    <a:pt x="27517" y="10177"/>
                    <a:pt x="27540" y="9560"/>
                  </a:cubicBezTo>
                  <a:cubicBezTo>
                    <a:pt x="27564" y="8564"/>
                    <a:pt x="27540" y="7567"/>
                    <a:pt x="27540" y="6595"/>
                  </a:cubicBezTo>
                  <a:cubicBezTo>
                    <a:pt x="27540" y="6500"/>
                    <a:pt x="27540" y="6405"/>
                    <a:pt x="27564" y="6286"/>
                  </a:cubicBezTo>
                  <a:cubicBezTo>
                    <a:pt x="27612" y="6120"/>
                    <a:pt x="27801" y="6002"/>
                    <a:pt x="27991" y="6049"/>
                  </a:cubicBezTo>
                  <a:cubicBezTo>
                    <a:pt x="28299" y="6144"/>
                    <a:pt x="28560" y="6310"/>
                    <a:pt x="28608" y="6666"/>
                  </a:cubicBezTo>
                  <a:cubicBezTo>
                    <a:pt x="28655" y="7022"/>
                    <a:pt x="28655" y="7377"/>
                    <a:pt x="28679" y="7710"/>
                  </a:cubicBezTo>
                  <a:cubicBezTo>
                    <a:pt x="28703" y="7947"/>
                    <a:pt x="28632" y="8184"/>
                    <a:pt x="28726" y="8350"/>
                  </a:cubicBezTo>
                  <a:lnTo>
                    <a:pt x="29818" y="8801"/>
                  </a:lnTo>
                  <a:cubicBezTo>
                    <a:pt x="29936" y="8469"/>
                    <a:pt x="30007" y="8137"/>
                    <a:pt x="30055" y="7804"/>
                  </a:cubicBezTo>
                  <a:cubicBezTo>
                    <a:pt x="30078" y="7283"/>
                    <a:pt x="30078" y="6761"/>
                    <a:pt x="30055" y="6263"/>
                  </a:cubicBezTo>
                  <a:cubicBezTo>
                    <a:pt x="30055" y="6097"/>
                    <a:pt x="30007" y="5930"/>
                    <a:pt x="29912" y="5812"/>
                  </a:cubicBezTo>
                  <a:cubicBezTo>
                    <a:pt x="29580" y="5337"/>
                    <a:pt x="29153" y="4982"/>
                    <a:pt x="28632" y="4744"/>
                  </a:cubicBezTo>
                  <a:cubicBezTo>
                    <a:pt x="28276" y="4602"/>
                    <a:pt x="27920" y="4460"/>
                    <a:pt x="27564" y="4270"/>
                  </a:cubicBezTo>
                  <a:cubicBezTo>
                    <a:pt x="27374" y="4175"/>
                    <a:pt x="27137" y="4104"/>
                    <a:pt x="26924" y="4128"/>
                  </a:cubicBezTo>
                  <a:cubicBezTo>
                    <a:pt x="26663" y="4151"/>
                    <a:pt x="26425" y="4151"/>
                    <a:pt x="26165" y="4128"/>
                  </a:cubicBezTo>
                  <a:cubicBezTo>
                    <a:pt x="25785" y="4080"/>
                    <a:pt x="25572" y="3677"/>
                    <a:pt x="25714" y="3345"/>
                  </a:cubicBezTo>
                  <a:cubicBezTo>
                    <a:pt x="25809" y="3155"/>
                    <a:pt x="25904" y="2965"/>
                    <a:pt x="26022" y="2799"/>
                  </a:cubicBezTo>
                  <a:cubicBezTo>
                    <a:pt x="26188" y="2491"/>
                    <a:pt x="26378" y="2206"/>
                    <a:pt x="26520" y="1874"/>
                  </a:cubicBezTo>
                  <a:cubicBezTo>
                    <a:pt x="26544" y="1732"/>
                    <a:pt x="26568" y="1590"/>
                    <a:pt x="26568" y="1424"/>
                  </a:cubicBezTo>
                  <a:cubicBezTo>
                    <a:pt x="25927" y="1329"/>
                    <a:pt x="25263" y="1376"/>
                    <a:pt x="24646" y="1542"/>
                  </a:cubicBezTo>
                  <a:cubicBezTo>
                    <a:pt x="24528" y="1590"/>
                    <a:pt x="24409" y="1661"/>
                    <a:pt x="24338" y="1756"/>
                  </a:cubicBezTo>
                  <a:cubicBezTo>
                    <a:pt x="23911" y="2349"/>
                    <a:pt x="23365" y="2847"/>
                    <a:pt x="23057" y="3487"/>
                  </a:cubicBezTo>
                  <a:cubicBezTo>
                    <a:pt x="22986" y="3630"/>
                    <a:pt x="22915" y="3748"/>
                    <a:pt x="22820" y="3867"/>
                  </a:cubicBezTo>
                  <a:cubicBezTo>
                    <a:pt x="22630" y="4151"/>
                    <a:pt x="22203" y="4199"/>
                    <a:pt x="21942" y="3938"/>
                  </a:cubicBezTo>
                  <a:cubicBezTo>
                    <a:pt x="21847" y="3843"/>
                    <a:pt x="21752" y="3724"/>
                    <a:pt x="21681" y="3606"/>
                  </a:cubicBezTo>
                  <a:cubicBezTo>
                    <a:pt x="21349" y="3060"/>
                    <a:pt x="20970" y="2538"/>
                    <a:pt x="20519" y="2088"/>
                  </a:cubicBezTo>
                  <a:cubicBezTo>
                    <a:pt x="20400" y="1969"/>
                    <a:pt x="20258" y="1874"/>
                    <a:pt x="20139" y="1779"/>
                  </a:cubicBezTo>
                  <a:cubicBezTo>
                    <a:pt x="19855" y="1590"/>
                    <a:pt x="19570" y="1424"/>
                    <a:pt x="19286" y="1257"/>
                  </a:cubicBezTo>
                  <a:cubicBezTo>
                    <a:pt x="19119" y="1186"/>
                    <a:pt x="18953" y="1139"/>
                    <a:pt x="18764" y="1115"/>
                  </a:cubicBezTo>
                  <a:cubicBezTo>
                    <a:pt x="18598" y="1091"/>
                    <a:pt x="18455" y="1257"/>
                    <a:pt x="18455" y="1424"/>
                  </a:cubicBezTo>
                  <a:cubicBezTo>
                    <a:pt x="18455" y="1495"/>
                    <a:pt x="18479" y="1542"/>
                    <a:pt x="18503" y="1613"/>
                  </a:cubicBezTo>
                  <a:cubicBezTo>
                    <a:pt x="18716" y="2301"/>
                    <a:pt x="18930" y="2989"/>
                    <a:pt x="19428" y="3535"/>
                  </a:cubicBezTo>
                  <a:cubicBezTo>
                    <a:pt x="19452" y="3558"/>
                    <a:pt x="19475" y="3606"/>
                    <a:pt x="19499" y="3630"/>
                  </a:cubicBezTo>
                  <a:cubicBezTo>
                    <a:pt x="19641" y="3843"/>
                    <a:pt x="19523" y="4128"/>
                    <a:pt x="19286" y="4175"/>
                  </a:cubicBezTo>
                  <a:cubicBezTo>
                    <a:pt x="19143" y="4223"/>
                    <a:pt x="19001" y="4223"/>
                    <a:pt x="18859" y="4151"/>
                  </a:cubicBezTo>
                  <a:cubicBezTo>
                    <a:pt x="18740" y="4080"/>
                    <a:pt x="18621" y="4009"/>
                    <a:pt x="18503" y="3938"/>
                  </a:cubicBezTo>
                  <a:cubicBezTo>
                    <a:pt x="18242" y="4199"/>
                    <a:pt x="17886" y="4294"/>
                    <a:pt x="17530" y="4199"/>
                  </a:cubicBezTo>
                  <a:cubicBezTo>
                    <a:pt x="16700" y="4080"/>
                    <a:pt x="15870" y="4033"/>
                    <a:pt x="15039" y="4104"/>
                  </a:cubicBezTo>
                  <a:cubicBezTo>
                    <a:pt x="13972" y="4199"/>
                    <a:pt x="12905" y="4294"/>
                    <a:pt x="11837" y="4389"/>
                  </a:cubicBezTo>
                  <a:cubicBezTo>
                    <a:pt x="11695" y="4412"/>
                    <a:pt x="11553" y="4436"/>
                    <a:pt x="11410" y="4484"/>
                  </a:cubicBezTo>
                  <a:cubicBezTo>
                    <a:pt x="10604" y="4744"/>
                    <a:pt x="9750" y="4958"/>
                    <a:pt x="8896" y="5124"/>
                  </a:cubicBezTo>
                  <a:cubicBezTo>
                    <a:pt x="7662" y="5385"/>
                    <a:pt x="6476" y="5812"/>
                    <a:pt x="5385" y="6429"/>
                  </a:cubicBezTo>
                  <a:cubicBezTo>
                    <a:pt x="5172" y="6547"/>
                    <a:pt x="4958" y="6690"/>
                    <a:pt x="4745" y="6832"/>
                  </a:cubicBezTo>
                  <a:cubicBezTo>
                    <a:pt x="4673" y="6879"/>
                    <a:pt x="4650" y="6974"/>
                    <a:pt x="4555" y="7117"/>
                  </a:cubicBezTo>
                  <a:cubicBezTo>
                    <a:pt x="5029" y="7164"/>
                    <a:pt x="5433" y="7211"/>
                    <a:pt x="5836" y="7235"/>
                  </a:cubicBezTo>
                  <a:cubicBezTo>
                    <a:pt x="6524" y="7283"/>
                    <a:pt x="7212" y="7306"/>
                    <a:pt x="7876" y="7330"/>
                  </a:cubicBezTo>
                  <a:cubicBezTo>
                    <a:pt x="8564" y="7354"/>
                    <a:pt x="9299" y="7425"/>
                    <a:pt x="9987" y="7235"/>
                  </a:cubicBezTo>
                  <a:cubicBezTo>
                    <a:pt x="10082" y="7211"/>
                    <a:pt x="10177" y="7211"/>
                    <a:pt x="10272" y="7235"/>
                  </a:cubicBezTo>
                  <a:cubicBezTo>
                    <a:pt x="10414" y="7259"/>
                    <a:pt x="10509" y="7377"/>
                    <a:pt x="10509" y="7496"/>
                  </a:cubicBezTo>
                  <a:cubicBezTo>
                    <a:pt x="10533" y="7615"/>
                    <a:pt x="10485" y="7757"/>
                    <a:pt x="10390" y="7828"/>
                  </a:cubicBezTo>
                  <a:cubicBezTo>
                    <a:pt x="10272" y="7876"/>
                    <a:pt x="10153" y="7923"/>
                    <a:pt x="10034" y="7947"/>
                  </a:cubicBezTo>
                  <a:cubicBezTo>
                    <a:pt x="9773" y="8018"/>
                    <a:pt x="9513" y="8065"/>
                    <a:pt x="9252" y="8113"/>
                  </a:cubicBezTo>
                  <a:cubicBezTo>
                    <a:pt x="9299" y="8184"/>
                    <a:pt x="9323" y="8231"/>
                    <a:pt x="9346" y="8303"/>
                  </a:cubicBezTo>
                  <a:cubicBezTo>
                    <a:pt x="9465" y="8658"/>
                    <a:pt x="9394" y="8848"/>
                    <a:pt x="9062" y="8896"/>
                  </a:cubicBezTo>
                  <a:cubicBezTo>
                    <a:pt x="8777" y="8967"/>
                    <a:pt x="8516" y="9109"/>
                    <a:pt x="8327" y="9346"/>
                  </a:cubicBezTo>
                  <a:cubicBezTo>
                    <a:pt x="6951" y="10675"/>
                    <a:pt x="5670" y="12122"/>
                    <a:pt x="4484" y="13616"/>
                  </a:cubicBezTo>
                  <a:cubicBezTo>
                    <a:pt x="4128" y="14019"/>
                    <a:pt x="3914" y="14517"/>
                    <a:pt x="3843" y="15039"/>
                  </a:cubicBezTo>
                  <a:cubicBezTo>
                    <a:pt x="3938" y="15182"/>
                    <a:pt x="4009" y="15324"/>
                    <a:pt x="4104" y="15490"/>
                  </a:cubicBezTo>
                  <a:close/>
                  <a:moveTo>
                    <a:pt x="29130" y="44928"/>
                  </a:moveTo>
                  <a:cubicBezTo>
                    <a:pt x="29272" y="44595"/>
                    <a:pt x="29391" y="44287"/>
                    <a:pt x="29533" y="44026"/>
                  </a:cubicBezTo>
                  <a:cubicBezTo>
                    <a:pt x="29841" y="43433"/>
                    <a:pt x="30031" y="42793"/>
                    <a:pt x="30126" y="42152"/>
                  </a:cubicBezTo>
                  <a:cubicBezTo>
                    <a:pt x="30316" y="41109"/>
                    <a:pt x="30268" y="40041"/>
                    <a:pt x="30316" y="38997"/>
                  </a:cubicBezTo>
                  <a:cubicBezTo>
                    <a:pt x="30339" y="38357"/>
                    <a:pt x="30292" y="37716"/>
                    <a:pt x="30292" y="37076"/>
                  </a:cubicBezTo>
                  <a:cubicBezTo>
                    <a:pt x="30292" y="36151"/>
                    <a:pt x="30197" y="35226"/>
                    <a:pt x="30055" y="34301"/>
                  </a:cubicBezTo>
                  <a:cubicBezTo>
                    <a:pt x="29984" y="33613"/>
                    <a:pt x="29841" y="32925"/>
                    <a:pt x="29723" y="32237"/>
                  </a:cubicBezTo>
                  <a:cubicBezTo>
                    <a:pt x="29675" y="31976"/>
                    <a:pt x="29675" y="31739"/>
                    <a:pt x="29652" y="31502"/>
                  </a:cubicBezTo>
                  <a:cubicBezTo>
                    <a:pt x="29652" y="31359"/>
                    <a:pt x="29628" y="31241"/>
                    <a:pt x="29485" y="31193"/>
                  </a:cubicBezTo>
                  <a:cubicBezTo>
                    <a:pt x="29367" y="31146"/>
                    <a:pt x="29248" y="31169"/>
                    <a:pt x="29153" y="31264"/>
                  </a:cubicBezTo>
                  <a:cubicBezTo>
                    <a:pt x="29106" y="31288"/>
                    <a:pt x="29082" y="31312"/>
                    <a:pt x="29035" y="31336"/>
                  </a:cubicBezTo>
                  <a:cubicBezTo>
                    <a:pt x="28726" y="31573"/>
                    <a:pt x="28418" y="31810"/>
                    <a:pt x="28086" y="32000"/>
                  </a:cubicBezTo>
                  <a:cubicBezTo>
                    <a:pt x="27564" y="32332"/>
                    <a:pt x="27066" y="32640"/>
                    <a:pt x="26544" y="32949"/>
                  </a:cubicBezTo>
                  <a:cubicBezTo>
                    <a:pt x="26449" y="33020"/>
                    <a:pt x="26378" y="33115"/>
                    <a:pt x="26283" y="33186"/>
                  </a:cubicBezTo>
                  <a:cubicBezTo>
                    <a:pt x="26520" y="33542"/>
                    <a:pt x="26663" y="33921"/>
                    <a:pt x="26710" y="34324"/>
                  </a:cubicBezTo>
                  <a:lnTo>
                    <a:pt x="26710" y="35558"/>
                  </a:lnTo>
                  <a:cubicBezTo>
                    <a:pt x="26686" y="35961"/>
                    <a:pt x="26544" y="36341"/>
                    <a:pt x="26283" y="36649"/>
                  </a:cubicBezTo>
                  <a:cubicBezTo>
                    <a:pt x="25951" y="37195"/>
                    <a:pt x="25382" y="37527"/>
                    <a:pt x="24741" y="37574"/>
                  </a:cubicBezTo>
                  <a:cubicBezTo>
                    <a:pt x="24291" y="37622"/>
                    <a:pt x="23840" y="37455"/>
                    <a:pt x="23508" y="37147"/>
                  </a:cubicBezTo>
                  <a:cubicBezTo>
                    <a:pt x="23176" y="36791"/>
                    <a:pt x="22915" y="36388"/>
                    <a:pt x="22725" y="35961"/>
                  </a:cubicBezTo>
                  <a:cubicBezTo>
                    <a:pt x="22654" y="35700"/>
                    <a:pt x="22535" y="35463"/>
                    <a:pt x="22369" y="35249"/>
                  </a:cubicBezTo>
                  <a:lnTo>
                    <a:pt x="19784" y="36103"/>
                  </a:lnTo>
                  <a:cubicBezTo>
                    <a:pt x="19760" y="36175"/>
                    <a:pt x="19760" y="36269"/>
                    <a:pt x="19760" y="36364"/>
                  </a:cubicBezTo>
                  <a:lnTo>
                    <a:pt x="19760" y="38475"/>
                  </a:lnTo>
                  <a:cubicBezTo>
                    <a:pt x="19760" y="39472"/>
                    <a:pt x="19784" y="40492"/>
                    <a:pt x="19760" y="41512"/>
                  </a:cubicBezTo>
                  <a:cubicBezTo>
                    <a:pt x="19689" y="43006"/>
                    <a:pt x="19546" y="44524"/>
                    <a:pt x="19357" y="46019"/>
                  </a:cubicBezTo>
                  <a:cubicBezTo>
                    <a:pt x="19286" y="46968"/>
                    <a:pt x="19262" y="47916"/>
                    <a:pt x="19286" y="48865"/>
                  </a:cubicBezTo>
                  <a:cubicBezTo>
                    <a:pt x="19309" y="49008"/>
                    <a:pt x="19333" y="49174"/>
                    <a:pt x="19380" y="49316"/>
                  </a:cubicBezTo>
                  <a:cubicBezTo>
                    <a:pt x="22654" y="49624"/>
                    <a:pt x="25927" y="49031"/>
                    <a:pt x="28869" y="47608"/>
                  </a:cubicBezTo>
                  <a:cubicBezTo>
                    <a:pt x="28869" y="47276"/>
                    <a:pt x="28987" y="46920"/>
                    <a:pt x="28774" y="46564"/>
                  </a:cubicBezTo>
                  <a:lnTo>
                    <a:pt x="28608" y="46802"/>
                  </a:lnTo>
                  <a:cubicBezTo>
                    <a:pt x="28513" y="46944"/>
                    <a:pt x="28394" y="47110"/>
                    <a:pt x="28276" y="47252"/>
                  </a:cubicBezTo>
                  <a:cubicBezTo>
                    <a:pt x="28133" y="47442"/>
                    <a:pt x="27872" y="47489"/>
                    <a:pt x="27683" y="47371"/>
                  </a:cubicBezTo>
                  <a:cubicBezTo>
                    <a:pt x="27469" y="47228"/>
                    <a:pt x="27374" y="46991"/>
                    <a:pt x="27469" y="46778"/>
                  </a:cubicBezTo>
                  <a:cubicBezTo>
                    <a:pt x="27517" y="46635"/>
                    <a:pt x="27683" y="46541"/>
                    <a:pt x="27588" y="46351"/>
                  </a:cubicBezTo>
                  <a:cubicBezTo>
                    <a:pt x="27398" y="46398"/>
                    <a:pt x="27232" y="46446"/>
                    <a:pt x="27066" y="46493"/>
                  </a:cubicBezTo>
                  <a:cubicBezTo>
                    <a:pt x="26639" y="46635"/>
                    <a:pt x="26165" y="46683"/>
                    <a:pt x="25714" y="46588"/>
                  </a:cubicBezTo>
                  <a:cubicBezTo>
                    <a:pt x="25548" y="46564"/>
                    <a:pt x="25405" y="46446"/>
                    <a:pt x="25382" y="46256"/>
                  </a:cubicBezTo>
                  <a:cubicBezTo>
                    <a:pt x="25358" y="46090"/>
                    <a:pt x="25453" y="45924"/>
                    <a:pt x="25595" y="45853"/>
                  </a:cubicBezTo>
                  <a:cubicBezTo>
                    <a:pt x="25832" y="45734"/>
                    <a:pt x="26046" y="45639"/>
                    <a:pt x="26283" y="45568"/>
                  </a:cubicBezTo>
                  <a:cubicBezTo>
                    <a:pt x="26592" y="45449"/>
                    <a:pt x="26924" y="45402"/>
                    <a:pt x="27232" y="45283"/>
                  </a:cubicBezTo>
                  <a:cubicBezTo>
                    <a:pt x="27849" y="45070"/>
                    <a:pt x="28489" y="44928"/>
                    <a:pt x="29130" y="44904"/>
                  </a:cubicBezTo>
                  <a:close/>
                  <a:moveTo>
                    <a:pt x="29936" y="47205"/>
                  </a:moveTo>
                  <a:cubicBezTo>
                    <a:pt x="30458" y="47039"/>
                    <a:pt x="30932" y="46944"/>
                    <a:pt x="31383" y="46778"/>
                  </a:cubicBezTo>
                  <a:cubicBezTo>
                    <a:pt x="32569" y="46303"/>
                    <a:pt x="33826" y="45995"/>
                    <a:pt x="34989" y="45473"/>
                  </a:cubicBezTo>
                  <a:cubicBezTo>
                    <a:pt x="35107" y="45449"/>
                    <a:pt x="35226" y="45426"/>
                    <a:pt x="35345" y="45378"/>
                  </a:cubicBezTo>
                  <a:cubicBezTo>
                    <a:pt x="36056" y="45117"/>
                    <a:pt x="36744" y="44880"/>
                    <a:pt x="37432" y="44572"/>
                  </a:cubicBezTo>
                  <a:cubicBezTo>
                    <a:pt x="38167" y="44263"/>
                    <a:pt x="38333" y="43836"/>
                    <a:pt x="38120" y="43077"/>
                  </a:cubicBezTo>
                  <a:cubicBezTo>
                    <a:pt x="37978" y="42579"/>
                    <a:pt x="37811" y="42105"/>
                    <a:pt x="37622" y="41630"/>
                  </a:cubicBezTo>
                  <a:cubicBezTo>
                    <a:pt x="37408" y="41156"/>
                    <a:pt x="37195" y="40729"/>
                    <a:pt x="36958" y="40278"/>
                  </a:cubicBezTo>
                  <a:cubicBezTo>
                    <a:pt x="36507" y="39519"/>
                    <a:pt x="36009" y="38784"/>
                    <a:pt x="35439" y="38096"/>
                  </a:cubicBezTo>
                  <a:cubicBezTo>
                    <a:pt x="34989" y="37503"/>
                    <a:pt x="34514" y="36886"/>
                    <a:pt x="34064" y="36269"/>
                  </a:cubicBezTo>
                  <a:cubicBezTo>
                    <a:pt x="33684" y="35748"/>
                    <a:pt x="33376" y="35178"/>
                    <a:pt x="32972" y="34704"/>
                  </a:cubicBezTo>
                  <a:cubicBezTo>
                    <a:pt x="32403" y="34016"/>
                    <a:pt x="31786" y="33376"/>
                    <a:pt x="31193" y="32711"/>
                  </a:cubicBezTo>
                  <a:cubicBezTo>
                    <a:pt x="31098" y="32616"/>
                    <a:pt x="31004" y="32545"/>
                    <a:pt x="30885" y="32474"/>
                  </a:cubicBezTo>
                  <a:lnTo>
                    <a:pt x="30790" y="32474"/>
                  </a:lnTo>
                  <a:cubicBezTo>
                    <a:pt x="30790" y="32522"/>
                    <a:pt x="30790" y="32569"/>
                    <a:pt x="30790" y="32593"/>
                  </a:cubicBezTo>
                  <a:cubicBezTo>
                    <a:pt x="31122" y="33755"/>
                    <a:pt x="31146" y="34965"/>
                    <a:pt x="31359" y="36151"/>
                  </a:cubicBezTo>
                  <a:cubicBezTo>
                    <a:pt x="31383" y="36222"/>
                    <a:pt x="31383" y="36317"/>
                    <a:pt x="31359" y="36388"/>
                  </a:cubicBezTo>
                  <a:cubicBezTo>
                    <a:pt x="31359" y="37337"/>
                    <a:pt x="31407" y="38309"/>
                    <a:pt x="31383" y="39258"/>
                  </a:cubicBezTo>
                  <a:cubicBezTo>
                    <a:pt x="31407" y="40160"/>
                    <a:pt x="31359" y="41061"/>
                    <a:pt x="31241" y="41962"/>
                  </a:cubicBezTo>
                  <a:cubicBezTo>
                    <a:pt x="31170" y="42722"/>
                    <a:pt x="30980" y="43481"/>
                    <a:pt x="30648" y="44168"/>
                  </a:cubicBezTo>
                  <a:cubicBezTo>
                    <a:pt x="30363" y="44809"/>
                    <a:pt x="30102" y="45449"/>
                    <a:pt x="29889" y="46137"/>
                  </a:cubicBezTo>
                  <a:cubicBezTo>
                    <a:pt x="29841" y="46232"/>
                    <a:pt x="29841" y="46327"/>
                    <a:pt x="29841" y="46422"/>
                  </a:cubicBezTo>
                  <a:cubicBezTo>
                    <a:pt x="29889" y="46659"/>
                    <a:pt x="29912" y="46873"/>
                    <a:pt x="29936" y="47181"/>
                  </a:cubicBezTo>
                  <a:close/>
                  <a:moveTo>
                    <a:pt x="20495" y="50526"/>
                  </a:moveTo>
                  <a:cubicBezTo>
                    <a:pt x="20329" y="51071"/>
                    <a:pt x="20092" y="51593"/>
                    <a:pt x="19784" y="52091"/>
                  </a:cubicBezTo>
                  <a:cubicBezTo>
                    <a:pt x="19618" y="52376"/>
                    <a:pt x="19523" y="52708"/>
                    <a:pt x="19499" y="53040"/>
                  </a:cubicBezTo>
                  <a:cubicBezTo>
                    <a:pt x="19879" y="53420"/>
                    <a:pt x="20400" y="53633"/>
                    <a:pt x="20946" y="53633"/>
                  </a:cubicBezTo>
                  <a:cubicBezTo>
                    <a:pt x="21444" y="53609"/>
                    <a:pt x="21942" y="53633"/>
                    <a:pt x="22440" y="53633"/>
                  </a:cubicBezTo>
                  <a:cubicBezTo>
                    <a:pt x="22678" y="53657"/>
                    <a:pt x="22939" y="53609"/>
                    <a:pt x="23152" y="53491"/>
                  </a:cubicBezTo>
                  <a:cubicBezTo>
                    <a:pt x="23437" y="53348"/>
                    <a:pt x="23721" y="53254"/>
                    <a:pt x="24006" y="53159"/>
                  </a:cubicBezTo>
                  <a:cubicBezTo>
                    <a:pt x="24291" y="53088"/>
                    <a:pt x="24528" y="52874"/>
                    <a:pt x="24599" y="52589"/>
                  </a:cubicBezTo>
                  <a:cubicBezTo>
                    <a:pt x="24812" y="52162"/>
                    <a:pt x="25050" y="51759"/>
                    <a:pt x="25311" y="51356"/>
                  </a:cubicBezTo>
                  <a:cubicBezTo>
                    <a:pt x="25429" y="51071"/>
                    <a:pt x="25714" y="50881"/>
                    <a:pt x="26046" y="50881"/>
                  </a:cubicBezTo>
                  <a:cubicBezTo>
                    <a:pt x="26093" y="50881"/>
                    <a:pt x="26141" y="50858"/>
                    <a:pt x="26212" y="50834"/>
                  </a:cubicBezTo>
                  <a:lnTo>
                    <a:pt x="27635" y="50431"/>
                  </a:lnTo>
                  <a:cubicBezTo>
                    <a:pt x="27683" y="50407"/>
                    <a:pt x="27754" y="50407"/>
                    <a:pt x="27801" y="50407"/>
                  </a:cubicBezTo>
                  <a:cubicBezTo>
                    <a:pt x="28110" y="50407"/>
                    <a:pt x="28394" y="50336"/>
                    <a:pt x="28679" y="50217"/>
                  </a:cubicBezTo>
                  <a:cubicBezTo>
                    <a:pt x="29106" y="50099"/>
                    <a:pt x="29509" y="49980"/>
                    <a:pt x="29936" y="49909"/>
                  </a:cubicBezTo>
                  <a:cubicBezTo>
                    <a:pt x="30245" y="49885"/>
                    <a:pt x="30553" y="49814"/>
                    <a:pt x="30838" y="49695"/>
                  </a:cubicBezTo>
                  <a:cubicBezTo>
                    <a:pt x="31193" y="49482"/>
                    <a:pt x="31668" y="49648"/>
                    <a:pt x="31834" y="50028"/>
                  </a:cubicBezTo>
                  <a:cubicBezTo>
                    <a:pt x="31881" y="50194"/>
                    <a:pt x="31929" y="50336"/>
                    <a:pt x="31929" y="50502"/>
                  </a:cubicBezTo>
                  <a:cubicBezTo>
                    <a:pt x="31929" y="50739"/>
                    <a:pt x="31929" y="50953"/>
                    <a:pt x="31929" y="51190"/>
                  </a:cubicBezTo>
                  <a:lnTo>
                    <a:pt x="31929" y="51925"/>
                  </a:lnTo>
                  <a:cubicBezTo>
                    <a:pt x="32142" y="52044"/>
                    <a:pt x="32379" y="52115"/>
                    <a:pt x="32640" y="52091"/>
                  </a:cubicBezTo>
                  <a:lnTo>
                    <a:pt x="34443" y="52091"/>
                  </a:lnTo>
                  <a:cubicBezTo>
                    <a:pt x="34538" y="52115"/>
                    <a:pt x="34633" y="52091"/>
                    <a:pt x="34728" y="52044"/>
                  </a:cubicBezTo>
                  <a:cubicBezTo>
                    <a:pt x="35439" y="51688"/>
                    <a:pt x="36222" y="51451"/>
                    <a:pt x="36863" y="50929"/>
                  </a:cubicBezTo>
                  <a:cubicBezTo>
                    <a:pt x="37147" y="50715"/>
                    <a:pt x="37384" y="50407"/>
                    <a:pt x="37551" y="50075"/>
                  </a:cubicBezTo>
                  <a:cubicBezTo>
                    <a:pt x="37645" y="49862"/>
                    <a:pt x="37740" y="49624"/>
                    <a:pt x="37835" y="49411"/>
                  </a:cubicBezTo>
                  <a:cubicBezTo>
                    <a:pt x="37930" y="49174"/>
                    <a:pt x="37978" y="48936"/>
                    <a:pt x="37978" y="48675"/>
                  </a:cubicBezTo>
                  <a:lnTo>
                    <a:pt x="37978" y="45948"/>
                  </a:lnTo>
                  <a:cubicBezTo>
                    <a:pt x="37978" y="45853"/>
                    <a:pt x="38001" y="45734"/>
                    <a:pt x="37835" y="45663"/>
                  </a:cubicBezTo>
                  <a:cubicBezTo>
                    <a:pt x="37788" y="45687"/>
                    <a:pt x="37693" y="45710"/>
                    <a:pt x="37574" y="45758"/>
                  </a:cubicBezTo>
                  <a:cubicBezTo>
                    <a:pt x="36981" y="45971"/>
                    <a:pt x="36388" y="46208"/>
                    <a:pt x="35795" y="46422"/>
                  </a:cubicBezTo>
                  <a:cubicBezTo>
                    <a:pt x="34609" y="46825"/>
                    <a:pt x="33423" y="47228"/>
                    <a:pt x="32237" y="47655"/>
                  </a:cubicBezTo>
                  <a:lnTo>
                    <a:pt x="30814" y="48154"/>
                  </a:lnTo>
                  <a:cubicBezTo>
                    <a:pt x="30600" y="48225"/>
                    <a:pt x="30387" y="48272"/>
                    <a:pt x="30173" y="48367"/>
                  </a:cubicBezTo>
                  <a:cubicBezTo>
                    <a:pt x="29367" y="48675"/>
                    <a:pt x="28560" y="49008"/>
                    <a:pt x="27754" y="49316"/>
                  </a:cubicBezTo>
                  <a:cubicBezTo>
                    <a:pt x="26995" y="49577"/>
                    <a:pt x="26212" y="49790"/>
                    <a:pt x="25453" y="50004"/>
                  </a:cubicBezTo>
                  <a:cubicBezTo>
                    <a:pt x="24243" y="50360"/>
                    <a:pt x="23010" y="50526"/>
                    <a:pt x="21776" y="50526"/>
                  </a:cubicBezTo>
                  <a:close/>
                  <a:moveTo>
                    <a:pt x="30766" y="50976"/>
                  </a:moveTo>
                  <a:cubicBezTo>
                    <a:pt x="30363" y="50976"/>
                    <a:pt x="29960" y="51024"/>
                    <a:pt x="29580" y="51119"/>
                  </a:cubicBezTo>
                  <a:cubicBezTo>
                    <a:pt x="29011" y="51261"/>
                    <a:pt x="28465" y="51498"/>
                    <a:pt x="27872" y="51498"/>
                  </a:cubicBezTo>
                  <a:cubicBezTo>
                    <a:pt x="27849" y="51498"/>
                    <a:pt x="27801" y="51498"/>
                    <a:pt x="27754" y="51522"/>
                  </a:cubicBezTo>
                  <a:cubicBezTo>
                    <a:pt x="27469" y="51641"/>
                    <a:pt x="27185" y="51712"/>
                    <a:pt x="26876" y="51759"/>
                  </a:cubicBezTo>
                  <a:cubicBezTo>
                    <a:pt x="26449" y="51783"/>
                    <a:pt x="26070" y="52044"/>
                    <a:pt x="25904" y="52447"/>
                  </a:cubicBezTo>
                  <a:cubicBezTo>
                    <a:pt x="25832" y="52661"/>
                    <a:pt x="25738" y="52850"/>
                    <a:pt x="25619" y="53040"/>
                  </a:cubicBezTo>
                  <a:cubicBezTo>
                    <a:pt x="25311" y="53538"/>
                    <a:pt x="25073" y="54131"/>
                    <a:pt x="24362" y="54179"/>
                  </a:cubicBezTo>
                  <a:cubicBezTo>
                    <a:pt x="24314" y="54179"/>
                    <a:pt x="24267" y="54202"/>
                    <a:pt x="24243" y="54226"/>
                  </a:cubicBezTo>
                  <a:cubicBezTo>
                    <a:pt x="23626" y="54558"/>
                    <a:pt x="22915" y="54724"/>
                    <a:pt x="22227" y="54701"/>
                  </a:cubicBezTo>
                  <a:cubicBezTo>
                    <a:pt x="22179" y="54701"/>
                    <a:pt x="22156" y="54748"/>
                    <a:pt x="22037" y="54795"/>
                  </a:cubicBezTo>
                  <a:cubicBezTo>
                    <a:pt x="22346" y="55128"/>
                    <a:pt x="22037" y="55436"/>
                    <a:pt x="21990" y="55768"/>
                  </a:cubicBezTo>
                  <a:cubicBezTo>
                    <a:pt x="22156" y="55981"/>
                    <a:pt x="22417" y="56100"/>
                    <a:pt x="22701" y="56053"/>
                  </a:cubicBezTo>
                  <a:cubicBezTo>
                    <a:pt x="23294" y="56053"/>
                    <a:pt x="23887" y="56029"/>
                    <a:pt x="24504" y="56029"/>
                  </a:cubicBezTo>
                  <a:cubicBezTo>
                    <a:pt x="25002" y="56029"/>
                    <a:pt x="25524" y="55981"/>
                    <a:pt x="26022" y="55863"/>
                  </a:cubicBezTo>
                  <a:cubicBezTo>
                    <a:pt x="26449" y="55721"/>
                    <a:pt x="26900" y="55602"/>
                    <a:pt x="27327" y="55507"/>
                  </a:cubicBezTo>
                  <a:cubicBezTo>
                    <a:pt x="28774" y="55151"/>
                    <a:pt x="30197" y="54724"/>
                    <a:pt x="31597" y="54202"/>
                  </a:cubicBezTo>
                  <a:cubicBezTo>
                    <a:pt x="32024" y="54036"/>
                    <a:pt x="32498" y="53918"/>
                    <a:pt x="32972" y="53847"/>
                  </a:cubicBezTo>
                  <a:cubicBezTo>
                    <a:pt x="33162" y="53823"/>
                    <a:pt x="33352" y="53775"/>
                    <a:pt x="33565" y="53728"/>
                  </a:cubicBezTo>
                  <a:lnTo>
                    <a:pt x="33565" y="53254"/>
                  </a:lnTo>
                  <a:cubicBezTo>
                    <a:pt x="33423" y="53230"/>
                    <a:pt x="33281" y="53230"/>
                    <a:pt x="33138" y="53230"/>
                  </a:cubicBezTo>
                  <a:cubicBezTo>
                    <a:pt x="32498" y="53230"/>
                    <a:pt x="31858" y="53135"/>
                    <a:pt x="31241" y="52945"/>
                  </a:cubicBezTo>
                  <a:cubicBezTo>
                    <a:pt x="30980" y="52898"/>
                    <a:pt x="30743" y="52708"/>
                    <a:pt x="30648" y="52447"/>
                  </a:cubicBezTo>
                  <a:cubicBezTo>
                    <a:pt x="30529" y="52186"/>
                    <a:pt x="30553" y="51878"/>
                    <a:pt x="30695" y="51617"/>
                  </a:cubicBezTo>
                  <a:cubicBezTo>
                    <a:pt x="30838" y="51427"/>
                    <a:pt x="30838" y="51190"/>
                    <a:pt x="30766" y="50976"/>
                  </a:cubicBezTo>
                  <a:close/>
                  <a:moveTo>
                    <a:pt x="4958" y="46825"/>
                  </a:moveTo>
                  <a:cubicBezTo>
                    <a:pt x="4934" y="46896"/>
                    <a:pt x="4911" y="46944"/>
                    <a:pt x="4911" y="46968"/>
                  </a:cubicBezTo>
                  <a:cubicBezTo>
                    <a:pt x="4958" y="47347"/>
                    <a:pt x="4982" y="47703"/>
                    <a:pt x="5029" y="48082"/>
                  </a:cubicBezTo>
                  <a:cubicBezTo>
                    <a:pt x="5243" y="49150"/>
                    <a:pt x="5361" y="50241"/>
                    <a:pt x="5385" y="51332"/>
                  </a:cubicBezTo>
                  <a:cubicBezTo>
                    <a:pt x="5385" y="51854"/>
                    <a:pt x="5480" y="52352"/>
                    <a:pt x="5646" y="52827"/>
                  </a:cubicBezTo>
                  <a:cubicBezTo>
                    <a:pt x="5693" y="52850"/>
                    <a:pt x="5741" y="52874"/>
                    <a:pt x="5788" y="52874"/>
                  </a:cubicBezTo>
                  <a:lnTo>
                    <a:pt x="8659" y="52305"/>
                  </a:lnTo>
                  <a:cubicBezTo>
                    <a:pt x="8753" y="51878"/>
                    <a:pt x="8659" y="50929"/>
                    <a:pt x="8350" y="49197"/>
                  </a:cubicBezTo>
                  <a:cubicBezTo>
                    <a:pt x="8327" y="49174"/>
                    <a:pt x="8303" y="49126"/>
                    <a:pt x="8255" y="49102"/>
                  </a:cubicBezTo>
                  <a:cubicBezTo>
                    <a:pt x="7852" y="48770"/>
                    <a:pt x="7828" y="48747"/>
                    <a:pt x="8137" y="48343"/>
                  </a:cubicBezTo>
                  <a:cubicBezTo>
                    <a:pt x="8232" y="48201"/>
                    <a:pt x="8279" y="48035"/>
                    <a:pt x="8255" y="47869"/>
                  </a:cubicBezTo>
                  <a:cubicBezTo>
                    <a:pt x="8208" y="47584"/>
                    <a:pt x="8160" y="47300"/>
                    <a:pt x="8089" y="47015"/>
                  </a:cubicBezTo>
                  <a:cubicBezTo>
                    <a:pt x="8089" y="46944"/>
                    <a:pt x="8089" y="46802"/>
                    <a:pt x="7923" y="46778"/>
                  </a:cubicBezTo>
                  <a:cubicBezTo>
                    <a:pt x="7852" y="46849"/>
                    <a:pt x="7781" y="46920"/>
                    <a:pt x="7710" y="46991"/>
                  </a:cubicBezTo>
                  <a:cubicBezTo>
                    <a:pt x="7425" y="47252"/>
                    <a:pt x="7164" y="47537"/>
                    <a:pt x="6880" y="47798"/>
                  </a:cubicBezTo>
                  <a:cubicBezTo>
                    <a:pt x="6642" y="47988"/>
                    <a:pt x="6381" y="48177"/>
                    <a:pt x="6120" y="48343"/>
                  </a:cubicBezTo>
                  <a:cubicBezTo>
                    <a:pt x="5883" y="48509"/>
                    <a:pt x="5551" y="48438"/>
                    <a:pt x="5409" y="48201"/>
                  </a:cubicBezTo>
                  <a:cubicBezTo>
                    <a:pt x="5267" y="47988"/>
                    <a:pt x="5314" y="47703"/>
                    <a:pt x="5504" y="47537"/>
                  </a:cubicBezTo>
                  <a:cubicBezTo>
                    <a:pt x="5670" y="47442"/>
                    <a:pt x="5812" y="47323"/>
                    <a:pt x="5978" y="47228"/>
                  </a:cubicBezTo>
                  <a:cubicBezTo>
                    <a:pt x="6144" y="47134"/>
                    <a:pt x="6287" y="46991"/>
                    <a:pt x="6358" y="46802"/>
                  </a:cubicBezTo>
                  <a:cubicBezTo>
                    <a:pt x="5954" y="46802"/>
                    <a:pt x="5599" y="46778"/>
                    <a:pt x="5219" y="46778"/>
                  </a:cubicBezTo>
                  <a:cubicBezTo>
                    <a:pt x="5124" y="46778"/>
                    <a:pt x="5053" y="46802"/>
                    <a:pt x="4958" y="46802"/>
                  </a:cubicBezTo>
                  <a:close/>
                  <a:moveTo>
                    <a:pt x="4531" y="42698"/>
                  </a:moveTo>
                  <a:cubicBezTo>
                    <a:pt x="4555" y="43220"/>
                    <a:pt x="4555" y="43718"/>
                    <a:pt x="4650" y="44192"/>
                  </a:cubicBezTo>
                  <a:cubicBezTo>
                    <a:pt x="4721" y="44667"/>
                    <a:pt x="4697" y="45165"/>
                    <a:pt x="4887" y="45639"/>
                  </a:cubicBezTo>
                  <a:cubicBezTo>
                    <a:pt x="5693" y="45687"/>
                    <a:pt x="6524" y="45639"/>
                    <a:pt x="7330" y="45544"/>
                  </a:cubicBezTo>
                  <a:cubicBezTo>
                    <a:pt x="7449" y="45521"/>
                    <a:pt x="7591" y="45473"/>
                    <a:pt x="7710" y="45402"/>
                  </a:cubicBezTo>
                  <a:cubicBezTo>
                    <a:pt x="7473" y="44335"/>
                    <a:pt x="7235" y="43291"/>
                    <a:pt x="6998" y="42271"/>
                  </a:cubicBezTo>
                  <a:cubicBezTo>
                    <a:pt x="6785" y="42200"/>
                    <a:pt x="6571" y="42200"/>
                    <a:pt x="6358" y="42295"/>
                  </a:cubicBezTo>
                  <a:cubicBezTo>
                    <a:pt x="6026" y="42413"/>
                    <a:pt x="5670" y="42461"/>
                    <a:pt x="5338" y="42461"/>
                  </a:cubicBezTo>
                  <a:cubicBezTo>
                    <a:pt x="5029" y="42461"/>
                    <a:pt x="4768" y="42532"/>
                    <a:pt x="4507" y="42698"/>
                  </a:cubicBezTo>
                  <a:close/>
                  <a:moveTo>
                    <a:pt x="35250" y="16202"/>
                  </a:moveTo>
                  <a:cubicBezTo>
                    <a:pt x="35748" y="15893"/>
                    <a:pt x="36127" y="15443"/>
                    <a:pt x="36341" y="14921"/>
                  </a:cubicBezTo>
                  <a:cubicBezTo>
                    <a:pt x="36602" y="14328"/>
                    <a:pt x="36578" y="13640"/>
                    <a:pt x="36293" y="13070"/>
                  </a:cubicBezTo>
                  <a:cubicBezTo>
                    <a:pt x="36104" y="12572"/>
                    <a:pt x="35511" y="12383"/>
                    <a:pt x="35060" y="12667"/>
                  </a:cubicBezTo>
                  <a:cubicBezTo>
                    <a:pt x="34609" y="12904"/>
                    <a:pt x="34372" y="13308"/>
                    <a:pt x="34135" y="13711"/>
                  </a:cubicBezTo>
                  <a:cubicBezTo>
                    <a:pt x="34253" y="13853"/>
                    <a:pt x="34372" y="13996"/>
                    <a:pt x="34467" y="14162"/>
                  </a:cubicBezTo>
                  <a:cubicBezTo>
                    <a:pt x="34657" y="14565"/>
                    <a:pt x="34799" y="14944"/>
                    <a:pt x="34965" y="15348"/>
                  </a:cubicBezTo>
                  <a:cubicBezTo>
                    <a:pt x="35060" y="15609"/>
                    <a:pt x="35131" y="15870"/>
                    <a:pt x="35250" y="16178"/>
                  </a:cubicBezTo>
                  <a:close/>
                  <a:moveTo>
                    <a:pt x="23365" y="34870"/>
                  </a:moveTo>
                  <a:cubicBezTo>
                    <a:pt x="23532" y="35202"/>
                    <a:pt x="23650" y="35534"/>
                    <a:pt x="23840" y="35842"/>
                  </a:cubicBezTo>
                  <a:cubicBezTo>
                    <a:pt x="23911" y="35985"/>
                    <a:pt x="24030" y="36103"/>
                    <a:pt x="24125" y="36222"/>
                  </a:cubicBezTo>
                  <a:cubicBezTo>
                    <a:pt x="24385" y="36554"/>
                    <a:pt x="24884" y="36578"/>
                    <a:pt x="25168" y="36293"/>
                  </a:cubicBezTo>
                  <a:cubicBezTo>
                    <a:pt x="25429" y="36103"/>
                    <a:pt x="25595" y="35819"/>
                    <a:pt x="25595" y="35510"/>
                  </a:cubicBezTo>
                  <a:cubicBezTo>
                    <a:pt x="25595" y="35131"/>
                    <a:pt x="25643" y="34751"/>
                    <a:pt x="25595" y="34396"/>
                  </a:cubicBezTo>
                  <a:cubicBezTo>
                    <a:pt x="25619" y="34135"/>
                    <a:pt x="25500" y="33897"/>
                    <a:pt x="25263" y="33802"/>
                  </a:cubicBezTo>
                  <a:close/>
                  <a:moveTo>
                    <a:pt x="6358" y="53941"/>
                  </a:moveTo>
                  <a:cubicBezTo>
                    <a:pt x="6642" y="54535"/>
                    <a:pt x="6974" y="55104"/>
                    <a:pt x="7330" y="55649"/>
                  </a:cubicBezTo>
                  <a:cubicBezTo>
                    <a:pt x="7449" y="55792"/>
                    <a:pt x="7544" y="55958"/>
                    <a:pt x="7757" y="56005"/>
                  </a:cubicBezTo>
                  <a:cubicBezTo>
                    <a:pt x="7781" y="55981"/>
                    <a:pt x="7828" y="55981"/>
                    <a:pt x="7852" y="55934"/>
                  </a:cubicBezTo>
                  <a:cubicBezTo>
                    <a:pt x="8066" y="55246"/>
                    <a:pt x="8303" y="54535"/>
                    <a:pt x="8516" y="53847"/>
                  </a:cubicBezTo>
                  <a:cubicBezTo>
                    <a:pt x="8540" y="53728"/>
                    <a:pt x="8540" y="53609"/>
                    <a:pt x="8564" y="53515"/>
                  </a:cubicBezTo>
                  <a:cubicBezTo>
                    <a:pt x="7971" y="53420"/>
                    <a:pt x="7449" y="53657"/>
                    <a:pt x="6903" y="53728"/>
                  </a:cubicBezTo>
                  <a:cubicBezTo>
                    <a:pt x="6690" y="53728"/>
                    <a:pt x="6500" y="53799"/>
                    <a:pt x="6358" y="53941"/>
                  </a:cubicBezTo>
                  <a:close/>
                  <a:moveTo>
                    <a:pt x="49197" y="51617"/>
                  </a:moveTo>
                  <a:cubicBezTo>
                    <a:pt x="49126" y="51451"/>
                    <a:pt x="49103" y="51332"/>
                    <a:pt x="49055" y="51285"/>
                  </a:cubicBezTo>
                  <a:cubicBezTo>
                    <a:pt x="48984" y="51237"/>
                    <a:pt x="48794" y="51119"/>
                    <a:pt x="48699" y="51024"/>
                  </a:cubicBezTo>
                  <a:cubicBezTo>
                    <a:pt x="48486" y="50787"/>
                    <a:pt x="48177" y="50668"/>
                    <a:pt x="47869" y="50692"/>
                  </a:cubicBezTo>
                  <a:lnTo>
                    <a:pt x="46944" y="50692"/>
                  </a:lnTo>
                  <a:cubicBezTo>
                    <a:pt x="46541" y="50715"/>
                    <a:pt x="46137" y="50810"/>
                    <a:pt x="45758" y="50953"/>
                  </a:cubicBezTo>
                  <a:cubicBezTo>
                    <a:pt x="46185" y="51332"/>
                    <a:pt x="46730" y="51546"/>
                    <a:pt x="47300" y="51617"/>
                  </a:cubicBezTo>
                  <a:cubicBezTo>
                    <a:pt x="47893" y="51641"/>
                    <a:pt x="48486" y="51617"/>
                    <a:pt x="49197" y="51617"/>
                  </a:cubicBezTo>
                  <a:close/>
                  <a:moveTo>
                    <a:pt x="1400" y="26900"/>
                  </a:moveTo>
                  <a:cubicBezTo>
                    <a:pt x="1115" y="27208"/>
                    <a:pt x="1139" y="27611"/>
                    <a:pt x="1115" y="27967"/>
                  </a:cubicBezTo>
                  <a:cubicBezTo>
                    <a:pt x="1068" y="28347"/>
                    <a:pt x="1210" y="28703"/>
                    <a:pt x="1519" y="28940"/>
                  </a:cubicBezTo>
                  <a:cubicBezTo>
                    <a:pt x="1851" y="29201"/>
                    <a:pt x="2278" y="29296"/>
                    <a:pt x="2681" y="29248"/>
                  </a:cubicBezTo>
                  <a:cubicBezTo>
                    <a:pt x="2467" y="28608"/>
                    <a:pt x="2278" y="27991"/>
                    <a:pt x="2064" y="27398"/>
                  </a:cubicBezTo>
                  <a:cubicBezTo>
                    <a:pt x="2017" y="27279"/>
                    <a:pt x="1946" y="27184"/>
                    <a:pt x="1851" y="27137"/>
                  </a:cubicBezTo>
                  <a:cubicBezTo>
                    <a:pt x="1708" y="27042"/>
                    <a:pt x="1542" y="26971"/>
                    <a:pt x="1400" y="26900"/>
                  </a:cubicBezTo>
                  <a:close/>
                  <a:moveTo>
                    <a:pt x="38903" y="55507"/>
                  </a:moveTo>
                  <a:cubicBezTo>
                    <a:pt x="38926" y="55460"/>
                    <a:pt x="38950" y="55412"/>
                    <a:pt x="38950" y="55365"/>
                  </a:cubicBezTo>
                  <a:cubicBezTo>
                    <a:pt x="38950" y="55317"/>
                    <a:pt x="38950" y="55270"/>
                    <a:pt x="38950" y="55246"/>
                  </a:cubicBezTo>
                  <a:cubicBezTo>
                    <a:pt x="38737" y="54819"/>
                    <a:pt x="38404" y="54463"/>
                    <a:pt x="37954" y="54274"/>
                  </a:cubicBezTo>
                  <a:cubicBezTo>
                    <a:pt x="37859" y="54226"/>
                    <a:pt x="37764" y="54202"/>
                    <a:pt x="37669" y="54226"/>
                  </a:cubicBezTo>
                  <a:cubicBezTo>
                    <a:pt x="37384" y="54321"/>
                    <a:pt x="37100" y="54463"/>
                    <a:pt x="36886" y="54677"/>
                  </a:cubicBezTo>
                  <a:cubicBezTo>
                    <a:pt x="37740" y="55602"/>
                    <a:pt x="37740" y="55602"/>
                    <a:pt x="38831" y="55531"/>
                  </a:cubicBezTo>
                  <a:cubicBezTo>
                    <a:pt x="38855" y="55531"/>
                    <a:pt x="38903" y="55531"/>
                    <a:pt x="38926" y="5550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99" name="Google Shape;599;p22"/>
            <p:cNvSpPr/>
            <p:nvPr/>
          </p:nvSpPr>
          <p:spPr>
            <a:xfrm>
              <a:off x="7454375" y="4426750"/>
              <a:ext cx="271050" cy="176750"/>
            </a:xfrm>
            <a:custGeom>
              <a:avLst/>
              <a:gdLst/>
              <a:ahLst/>
              <a:cxnLst/>
              <a:rect l="l" t="t" r="r" b="b"/>
              <a:pathLst>
                <a:path w="10842" h="7070" extrusionOk="0">
                  <a:moveTo>
                    <a:pt x="5053" y="3132"/>
                  </a:moveTo>
                  <a:cubicBezTo>
                    <a:pt x="5172" y="2776"/>
                    <a:pt x="5267" y="2515"/>
                    <a:pt x="5362" y="2254"/>
                  </a:cubicBezTo>
                  <a:cubicBezTo>
                    <a:pt x="5646" y="1447"/>
                    <a:pt x="6239" y="783"/>
                    <a:pt x="7022" y="404"/>
                  </a:cubicBezTo>
                  <a:cubicBezTo>
                    <a:pt x="7781" y="0"/>
                    <a:pt x="8683" y="48"/>
                    <a:pt x="9394" y="498"/>
                  </a:cubicBezTo>
                  <a:cubicBezTo>
                    <a:pt x="9845" y="736"/>
                    <a:pt x="10177" y="1139"/>
                    <a:pt x="10319" y="1637"/>
                  </a:cubicBezTo>
                  <a:cubicBezTo>
                    <a:pt x="10319" y="1661"/>
                    <a:pt x="10343" y="1708"/>
                    <a:pt x="10367" y="1732"/>
                  </a:cubicBezTo>
                  <a:cubicBezTo>
                    <a:pt x="10818" y="2301"/>
                    <a:pt x="10841" y="2965"/>
                    <a:pt x="10794" y="3630"/>
                  </a:cubicBezTo>
                  <a:cubicBezTo>
                    <a:pt x="10770" y="3819"/>
                    <a:pt x="10723" y="3985"/>
                    <a:pt x="10652" y="4152"/>
                  </a:cubicBezTo>
                  <a:cubicBezTo>
                    <a:pt x="10533" y="4460"/>
                    <a:pt x="10201" y="4578"/>
                    <a:pt x="9940" y="4460"/>
                  </a:cubicBezTo>
                  <a:cubicBezTo>
                    <a:pt x="9845" y="4436"/>
                    <a:pt x="9774" y="4389"/>
                    <a:pt x="9703" y="4341"/>
                  </a:cubicBezTo>
                  <a:cubicBezTo>
                    <a:pt x="9442" y="4199"/>
                    <a:pt x="9347" y="3962"/>
                    <a:pt x="9513" y="3725"/>
                  </a:cubicBezTo>
                  <a:cubicBezTo>
                    <a:pt x="9679" y="3511"/>
                    <a:pt x="9750" y="3226"/>
                    <a:pt x="9679" y="2965"/>
                  </a:cubicBezTo>
                  <a:cubicBezTo>
                    <a:pt x="9655" y="2823"/>
                    <a:pt x="9632" y="2681"/>
                    <a:pt x="9560" y="2562"/>
                  </a:cubicBezTo>
                  <a:cubicBezTo>
                    <a:pt x="9465" y="2325"/>
                    <a:pt x="9347" y="2112"/>
                    <a:pt x="9228" y="1898"/>
                  </a:cubicBezTo>
                  <a:cubicBezTo>
                    <a:pt x="9086" y="1590"/>
                    <a:pt x="8825" y="1376"/>
                    <a:pt x="8493" y="1305"/>
                  </a:cubicBezTo>
                  <a:cubicBezTo>
                    <a:pt x="8018" y="1163"/>
                    <a:pt x="7520" y="1281"/>
                    <a:pt x="7141" y="1590"/>
                  </a:cubicBezTo>
                  <a:cubicBezTo>
                    <a:pt x="6524" y="2135"/>
                    <a:pt x="6168" y="2894"/>
                    <a:pt x="6097" y="3701"/>
                  </a:cubicBezTo>
                  <a:cubicBezTo>
                    <a:pt x="6073" y="3843"/>
                    <a:pt x="6073" y="3985"/>
                    <a:pt x="6073" y="4128"/>
                  </a:cubicBezTo>
                  <a:cubicBezTo>
                    <a:pt x="6002" y="4578"/>
                    <a:pt x="5480" y="4792"/>
                    <a:pt x="5125" y="4555"/>
                  </a:cubicBezTo>
                  <a:cubicBezTo>
                    <a:pt x="4840" y="4341"/>
                    <a:pt x="4555" y="4128"/>
                    <a:pt x="4294" y="3914"/>
                  </a:cubicBezTo>
                  <a:cubicBezTo>
                    <a:pt x="3915" y="3582"/>
                    <a:pt x="3440" y="3440"/>
                    <a:pt x="2966" y="3464"/>
                  </a:cubicBezTo>
                  <a:cubicBezTo>
                    <a:pt x="2610" y="3487"/>
                    <a:pt x="2231" y="3464"/>
                    <a:pt x="1851" y="3464"/>
                  </a:cubicBezTo>
                  <a:cubicBezTo>
                    <a:pt x="1709" y="3464"/>
                    <a:pt x="1566" y="3487"/>
                    <a:pt x="1424" y="3511"/>
                  </a:cubicBezTo>
                  <a:cubicBezTo>
                    <a:pt x="1163" y="3582"/>
                    <a:pt x="1092" y="3677"/>
                    <a:pt x="1068" y="3938"/>
                  </a:cubicBezTo>
                  <a:cubicBezTo>
                    <a:pt x="1045" y="4270"/>
                    <a:pt x="1045" y="4602"/>
                    <a:pt x="1068" y="4934"/>
                  </a:cubicBezTo>
                  <a:cubicBezTo>
                    <a:pt x="1116" y="5219"/>
                    <a:pt x="1234" y="5504"/>
                    <a:pt x="1377" y="5741"/>
                  </a:cubicBezTo>
                  <a:cubicBezTo>
                    <a:pt x="1448" y="5883"/>
                    <a:pt x="1661" y="5954"/>
                    <a:pt x="1780" y="6049"/>
                  </a:cubicBezTo>
                  <a:cubicBezTo>
                    <a:pt x="2468" y="5788"/>
                    <a:pt x="3179" y="5575"/>
                    <a:pt x="3891" y="5409"/>
                  </a:cubicBezTo>
                  <a:cubicBezTo>
                    <a:pt x="4982" y="5100"/>
                    <a:pt x="6073" y="4792"/>
                    <a:pt x="7165" y="4460"/>
                  </a:cubicBezTo>
                  <a:cubicBezTo>
                    <a:pt x="7686" y="4246"/>
                    <a:pt x="8232" y="4152"/>
                    <a:pt x="8801" y="4152"/>
                  </a:cubicBezTo>
                  <a:cubicBezTo>
                    <a:pt x="8872" y="4152"/>
                    <a:pt x="8967" y="4152"/>
                    <a:pt x="9038" y="4175"/>
                  </a:cubicBezTo>
                  <a:cubicBezTo>
                    <a:pt x="9299" y="4199"/>
                    <a:pt x="9489" y="4412"/>
                    <a:pt x="9489" y="4673"/>
                  </a:cubicBezTo>
                  <a:cubicBezTo>
                    <a:pt x="9489" y="4934"/>
                    <a:pt x="9299" y="5148"/>
                    <a:pt x="9038" y="5172"/>
                  </a:cubicBezTo>
                  <a:cubicBezTo>
                    <a:pt x="9015" y="5172"/>
                    <a:pt x="8991" y="5172"/>
                    <a:pt x="8967" y="5172"/>
                  </a:cubicBezTo>
                  <a:cubicBezTo>
                    <a:pt x="8351" y="5124"/>
                    <a:pt x="7805" y="5385"/>
                    <a:pt x="7236" y="5551"/>
                  </a:cubicBezTo>
                  <a:cubicBezTo>
                    <a:pt x="6026" y="5954"/>
                    <a:pt x="4769" y="6263"/>
                    <a:pt x="3535" y="6547"/>
                  </a:cubicBezTo>
                  <a:cubicBezTo>
                    <a:pt x="3132" y="6595"/>
                    <a:pt x="2752" y="6713"/>
                    <a:pt x="2420" y="6951"/>
                  </a:cubicBezTo>
                  <a:cubicBezTo>
                    <a:pt x="2302" y="7022"/>
                    <a:pt x="2136" y="7069"/>
                    <a:pt x="1970" y="7045"/>
                  </a:cubicBezTo>
                  <a:cubicBezTo>
                    <a:pt x="1234" y="6927"/>
                    <a:pt x="594" y="6642"/>
                    <a:pt x="286" y="5859"/>
                  </a:cubicBezTo>
                  <a:cubicBezTo>
                    <a:pt x="143" y="5504"/>
                    <a:pt x="72" y="5148"/>
                    <a:pt x="72" y="4768"/>
                  </a:cubicBezTo>
                  <a:lnTo>
                    <a:pt x="72" y="3914"/>
                  </a:lnTo>
                  <a:cubicBezTo>
                    <a:pt x="1" y="3108"/>
                    <a:pt x="641" y="2444"/>
                    <a:pt x="1424" y="2420"/>
                  </a:cubicBezTo>
                  <a:cubicBezTo>
                    <a:pt x="2159" y="2372"/>
                    <a:pt x="2871" y="2396"/>
                    <a:pt x="3606" y="2420"/>
                  </a:cubicBezTo>
                  <a:cubicBezTo>
                    <a:pt x="3986" y="2444"/>
                    <a:pt x="4365" y="2610"/>
                    <a:pt x="4674" y="2847"/>
                  </a:cubicBezTo>
                  <a:cubicBezTo>
                    <a:pt x="4792" y="2942"/>
                    <a:pt x="4887" y="3013"/>
                    <a:pt x="5053" y="313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0" name="Google Shape;600;p22"/>
            <p:cNvSpPr/>
            <p:nvPr/>
          </p:nvSpPr>
          <p:spPr>
            <a:xfrm>
              <a:off x="7204725" y="4257725"/>
              <a:ext cx="256800" cy="181500"/>
            </a:xfrm>
            <a:custGeom>
              <a:avLst/>
              <a:gdLst/>
              <a:ahLst/>
              <a:cxnLst/>
              <a:rect l="l" t="t" r="r" b="b"/>
              <a:pathLst>
                <a:path w="10272" h="7260" extrusionOk="0">
                  <a:moveTo>
                    <a:pt x="3985" y="2966"/>
                  </a:moveTo>
                  <a:cubicBezTo>
                    <a:pt x="4199" y="3061"/>
                    <a:pt x="4412" y="3156"/>
                    <a:pt x="4602" y="3298"/>
                  </a:cubicBezTo>
                  <a:cubicBezTo>
                    <a:pt x="4768" y="3417"/>
                    <a:pt x="4887" y="3583"/>
                    <a:pt x="5053" y="3725"/>
                  </a:cubicBezTo>
                  <a:cubicBezTo>
                    <a:pt x="5788" y="4318"/>
                    <a:pt x="6334" y="5125"/>
                    <a:pt x="6951" y="5836"/>
                  </a:cubicBezTo>
                  <a:cubicBezTo>
                    <a:pt x="7140" y="6097"/>
                    <a:pt x="7425" y="6240"/>
                    <a:pt x="7757" y="6216"/>
                  </a:cubicBezTo>
                  <a:cubicBezTo>
                    <a:pt x="8255" y="6216"/>
                    <a:pt x="8777" y="6145"/>
                    <a:pt x="9275" y="6026"/>
                  </a:cubicBezTo>
                  <a:cubicBezTo>
                    <a:pt x="9418" y="6002"/>
                    <a:pt x="9560" y="5979"/>
                    <a:pt x="9702" y="5979"/>
                  </a:cubicBezTo>
                  <a:cubicBezTo>
                    <a:pt x="9892" y="5931"/>
                    <a:pt x="10082" y="6026"/>
                    <a:pt x="10177" y="6216"/>
                  </a:cubicBezTo>
                  <a:cubicBezTo>
                    <a:pt x="10272" y="6406"/>
                    <a:pt x="10248" y="6666"/>
                    <a:pt x="10105" y="6833"/>
                  </a:cubicBezTo>
                  <a:cubicBezTo>
                    <a:pt x="9892" y="7093"/>
                    <a:pt x="9607" y="7236"/>
                    <a:pt x="9299" y="7236"/>
                  </a:cubicBezTo>
                  <a:cubicBezTo>
                    <a:pt x="8113" y="7259"/>
                    <a:pt x="6951" y="7236"/>
                    <a:pt x="5765" y="7141"/>
                  </a:cubicBezTo>
                  <a:cubicBezTo>
                    <a:pt x="4579" y="6975"/>
                    <a:pt x="3392" y="6880"/>
                    <a:pt x="2206" y="6761"/>
                  </a:cubicBezTo>
                  <a:cubicBezTo>
                    <a:pt x="1779" y="6714"/>
                    <a:pt x="1352" y="6666"/>
                    <a:pt x="926" y="6595"/>
                  </a:cubicBezTo>
                  <a:cubicBezTo>
                    <a:pt x="783" y="6572"/>
                    <a:pt x="641" y="6548"/>
                    <a:pt x="499" y="6500"/>
                  </a:cubicBezTo>
                  <a:cubicBezTo>
                    <a:pt x="119" y="6382"/>
                    <a:pt x="0" y="5884"/>
                    <a:pt x="285" y="5599"/>
                  </a:cubicBezTo>
                  <a:cubicBezTo>
                    <a:pt x="499" y="5338"/>
                    <a:pt x="759" y="5077"/>
                    <a:pt x="949" y="4793"/>
                  </a:cubicBezTo>
                  <a:cubicBezTo>
                    <a:pt x="1685" y="3796"/>
                    <a:pt x="2467" y="2824"/>
                    <a:pt x="3298" y="1899"/>
                  </a:cubicBezTo>
                  <a:cubicBezTo>
                    <a:pt x="3653" y="1519"/>
                    <a:pt x="3962" y="1068"/>
                    <a:pt x="4223" y="594"/>
                  </a:cubicBezTo>
                  <a:cubicBezTo>
                    <a:pt x="4270" y="475"/>
                    <a:pt x="4365" y="357"/>
                    <a:pt x="4460" y="238"/>
                  </a:cubicBezTo>
                  <a:cubicBezTo>
                    <a:pt x="4579" y="72"/>
                    <a:pt x="4816" y="1"/>
                    <a:pt x="5005" y="96"/>
                  </a:cubicBezTo>
                  <a:cubicBezTo>
                    <a:pt x="5219" y="167"/>
                    <a:pt x="5338" y="357"/>
                    <a:pt x="5338" y="570"/>
                  </a:cubicBezTo>
                  <a:cubicBezTo>
                    <a:pt x="5361" y="641"/>
                    <a:pt x="5338" y="689"/>
                    <a:pt x="5314" y="760"/>
                  </a:cubicBezTo>
                  <a:cubicBezTo>
                    <a:pt x="5195" y="1140"/>
                    <a:pt x="5005" y="1495"/>
                    <a:pt x="4792" y="1851"/>
                  </a:cubicBezTo>
                  <a:cubicBezTo>
                    <a:pt x="4507" y="2207"/>
                    <a:pt x="4270" y="2586"/>
                    <a:pt x="3985" y="2966"/>
                  </a:cubicBezTo>
                  <a:close/>
                  <a:moveTo>
                    <a:pt x="1661" y="5670"/>
                  </a:moveTo>
                  <a:lnTo>
                    <a:pt x="3179" y="5836"/>
                  </a:lnTo>
                  <a:cubicBezTo>
                    <a:pt x="3843" y="5884"/>
                    <a:pt x="4507" y="5955"/>
                    <a:pt x="5148" y="6026"/>
                  </a:cubicBezTo>
                  <a:cubicBezTo>
                    <a:pt x="5290" y="6026"/>
                    <a:pt x="5456" y="6073"/>
                    <a:pt x="5575" y="5907"/>
                  </a:cubicBezTo>
                  <a:cubicBezTo>
                    <a:pt x="5385" y="5623"/>
                    <a:pt x="5172" y="5338"/>
                    <a:pt x="4934" y="5101"/>
                  </a:cubicBezTo>
                  <a:cubicBezTo>
                    <a:pt x="4436" y="4603"/>
                    <a:pt x="3914" y="4176"/>
                    <a:pt x="3582" y="3535"/>
                  </a:cubicBezTo>
                  <a:cubicBezTo>
                    <a:pt x="2823" y="4128"/>
                    <a:pt x="2183" y="4840"/>
                    <a:pt x="1661" y="567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1" name="Google Shape;601;p22"/>
            <p:cNvSpPr/>
            <p:nvPr/>
          </p:nvSpPr>
          <p:spPr>
            <a:xfrm>
              <a:off x="7498850" y="4271975"/>
              <a:ext cx="161925" cy="124550"/>
            </a:xfrm>
            <a:custGeom>
              <a:avLst/>
              <a:gdLst/>
              <a:ahLst/>
              <a:cxnLst/>
              <a:rect l="l" t="t" r="r" b="b"/>
              <a:pathLst>
                <a:path w="6477" h="4982" extrusionOk="0">
                  <a:moveTo>
                    <a:pt x="3132" y="4958"/>
                  </a:moveTo>
                  <a:lnTo>
                    <a:pt x="2705" y="4958"/>
                  </a:lnTo>
                  <a:cubicBezTo>
                    <a:pt x="2112" y="4982"/>
                    <a:pt x="1543" y="4839"/>
                    <a:pt x="1045" y="4531"/>
                  </a:cubicBezTo>
                  <a:cubicBezTo>
                    <a:pt x="404" y="4199"/>
                    <a:pt x="1" y="3535"/>
                    <a:pt x="1" y="2823"/>
                  </a:cubicBezTo>
                  <a:cubicBezTo>
                    <a:pt x="1" y="2467"/>
                    <a:pt x="1" y="2111"/>
                    <a:pt x="1" y="1756"/>
                  </a:cubicBezTo>
                  <a:cubicBezTo>
                    <a:pt x="48" y="1139"/>
                    <a:pt x="380" y="546"/>
                    <a:pt x="926" y="237"/>
                  </a:cubicBezTo>
                  <a:cubicBezTo>
                    <a:pt x="1306" y="0"/>
                    <a:pt x="1804" y="0"/>
                    <a:pt x="2183" y="237"/>
                  </a:cubicBezTo>
                  <a:cubicBezTo>
                    <a:pt x="2302" y="332"/>
                    <a:pt x="2420" y="451"/>
                    <a:pt x="2492" y="593"/>
                  </a:cubicBezTo>
                  <a:cubicBezTo>
                    <a:pt x="2563" y="759"/>
                    <a:pt x="2444" y="949"/>
                    <a:pt x="2254" y="925"/>
                  </a:cubicBezTo>
                  <a:cubicBezTo>
                    <a:pt x="2183" y="925"/>
                    <a:pt x="2136" y="925"/>
                    <a:pt x="2065" y="902"/>
                  </a:cubicBezTo>
                  <a:cubicBezTo>
                    <a:pt x="1946" y="830"/>
                    <a:pt x="1780" y="830"/>
                    <a:pt x="1661" y="902"/>
                  </a:cubicBezTo>
                  <a:cubicBezTo>
                    <a:pt x="1495" y="996"/>
                    <a:pt x="1353" y="1115"/>
                    <a:pt x="1234" y="1257"/>
                  </a:cubicBezTo>
                  <a:cubicBezTo>
                    <a:pt x="1140" y="1447"/>
                    <a:pt x="1068" y="1661"/>
                    <a:pt x="1045" y="1898"/>
                  </a:cubicBezTo>
                  <a:cubicBezTo>
                    <a:pt x="1021" y="2183"/>
                    <a:pt x="1021" y="2467"/>
                    <a:pt x="1045" y="2752"/>
                  </a:cubicBezTo>
                  <a:cubicBezTo>
                    <a:pt x="1045" y="3084"/>
                    <a:pt x="1234" y="3369"/>
                    <a:pt x="1495" y="3535"/>
                  </a:cubicBezTo>
                  <a:cubicBezTo>
                    <a:pt x="1851" y="3748"/>
                    <a:pt x="2254" y="3867"/>
                    <a:pt x="2681" y="3867"/>
                  </a:cubicBezTo>
                  <a:cubicBezTo>
                    <a:pt x="2990" y="3867"/>
                    <a:pt x="3298" y="3843"/>
                    <a:pt x="3606" y="3867"/>
                  </a:cubicBezTo>
                  <a:cubicBezTo>
                    <a:pt x="3891" y="3890"/>
                    <a:pt x="4152" y="3772"/>
                    <a:pt x="4318" y="3558"/>
                  </a:cubicBezTo>
                  <a:cubicBezTo>
                    <a:pt x="4626" y="3226"/>
                    <a:pt x="4911" y="2870"/>
                    <a:pt x="5219" y="2515"/>
                  </a:cubicBezTo>
                  <a:cubicBezTo>
                    <a:pt x="5362" y="2325"/>
                    <a:pt x="5528" y="2135"/>
                    <a:pt x="5694" y="1969"/>
                  </a:cubicBezTo>
                  <a:cubicBezTo>
                    <a:pt x="6002" y="1684"/>
                    <a:pt x="6477" y="1969"/>
                    <a:pt x="6358" y="2349"/>
                  </a:cubicBezTo>
                  <a:cubicBezTo>
                    <a:pt x="6311" y="2657"/>
                    <a:pt x="6192" y="2942"/>
                    <a:pt x="6026" y="3226"/>
                  </a:cubicBezTo>
                  <a:cubicBezTo>
                    <a:pt x="5670" y="3724"/>
                    <a:pt x="5267" y="4199"/>
                    <a:pt x="4793" y="4602"/>
                  </a:cubicBezTo>
                  <a:cubicBezTo>
                    <a:pt x="4555" y="4839"/>
                    <a:pt x="4223" y="4958"/>
                    <a:pt x="3891" y="4934"/>
                  </a:cubicBezTo>
                  <a:lnTo>
                    <a:pt x="3156" y="493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2" name="Google Shape;602;p22"/>
            <p:cNvSpPr/>
            <p:nvPr/>
          </p:nvSpPr>
          <p:spPr>
            <a:xfrm>
              <a:off x="7280025" y="3222325"/>
              <a:ext cx="609075" cy="339825"/>
            </a:xfrm>
            <a:custGeom>
              <a:avLst/>
              <a:gdLst/>
              <a:ahLst/>
              <a:cxnLst/>
              <a:rect l="l" t="t" r="r" b="b"/>
              <a:pathLst>
                <a:path w="24363" h="13593" extrusionOk="0">
                  <a:moveTo>
                    <a:pt x="13498" y="7283"/>
                  </a:moveTo>
                  <a:cubicBezTo>
                    <a:pt x="13261" y="7544"/>
                    <a:pt x="12953" y="7710"/>
                    <a:pt x="12620" y="7757"/>
                  </a:cubicBezTo>
                  <a:cubicBezTo>
                    <a:pt x="12051" y="7876"/>
                    <a:pt x="11529" y="8065"/>
                    <a:pt x="11055" y="8350"/>
                  </a:cubicBezTo>
                  <a:cubicBezTo>
                    <a:pt x="11031" y="8374"/>
                    <a:pt x="11031" y="8421"/>
                    <a:pt x="11007" y="8469"/>
                  </a:cubicBezTo>
                  <a:cubicBezTo>
                    <a:pt x="11102" y="9773"/>
                    <a:pt x="10509" y="10817"/>
                    <a:pt x="9703" y="11766"/>
                  </a:cubicBezTo>
                  <a:cubicBezTo>
                    <a:pt x="9205" y="12359"/>
                    <a:pt x="8540" y="12786"/>
                    <a:pt x="7829" y="13023"/>
                  </a:cubicBezTo>
                  <a:cubicBezTo>
                    <a:pt x="6643" y="13450"/>
                    <a:pt x="5362" y="13592"/>
                    <a:pt x="4105" y="13450"/>
                  </a:cubicBezTo>
                  <a:cubicBezTo>
                    <a:pt x="3322" y="13331"/>
                    <a:pt x="2563" y="13094"/>
                    <a:pt x="1875" y="12762"/>
                  </a:cubicBezTo>
                  <a:cubicBezTo>
                    <a:pt x="1448" y="12549"/>
                    <a:pt x="1092" y="12288"/>
                    <a:pt x="784" y="11956"/>
                  </a:cubicBezTo>
                  <a:cubicBezTo>
                    <a:pt x="286" y="11505"/>
                    <a:pt x="25" y="10888"/>
                    <a:pt x="1" y="10248"/>
                  </a:cubicBezTo>
                  <a:lnTo>
                    <a:pt x="1" y="9014"/>
                  </a:lnTo>
                  <a:cubicBezTo>
                    <a:pt x="25" y="8516"/>
                    <a:pt x="167" y="8065"/>
                    <a:pt x="428" y="7662"/>
                  </a:cubicBezTo>
                  <a:cubicBezTo>
                    <a:pt x="713" y="7188"/>
                    <a:pt x="973" y="6690"/>
                    <a:pt x="1472" y="6405"/>
                  </a:cubicBezTo>
                  <a:cubicBezTo>
                    <a:pt x="1495" y="6215"/>
                    <a:pt x="1543" y="6025"/>
                    <a:pt x="1638" y="5859"/>
                  </a:cubicBezTo>
                  <a:cubicBezTo>
                    <a:pt x="1733" y="5717"/>
                    <a:pt x="1875" y="5598"/>
                    <a:pt x="2041" y="5504"/>
                  </a:cubicBezTo>
                  <a:cubicBezTo>
                    <a:pt x="2254" y="5385"/>
                    <a:pt x="2492" y="5290"/>
                    <a:pt x="2729" y="5219"/>
                  </a:cubicBezTo>
                  <a:cubicBezTo>
                    <a:pt x="3322" y="5005"/>
                    <a:pt x="3962" y="4863"/>
                    <a:pt x="4603" y="4839"/>
                  </a:cubicBezTo>
                  <a:cubicBezTo>
                    <a:pt x="5243" y="4816"/>
                    <a:pt x="5884" y="4816"/>
                    <a:pt x="6524" y="4839"/>
                  </a:cubicBezTo>
                  <a:cubicBezTo>
                    <a:pt x="7710" y="4887"/>
                    <a:pt x="8873" y="5409"/>
                    <a:pt x="9726" y="6263"/>
                  </a:cubicBezTo>
                  <a:cubicBezTo>
                    <a:pt x="10082" y="6595"/>
                    <a:pt x="10414" y="6951"/>
                    <a:pt x="10770" y="7330"/>
                  </a:cubicBezTo>
                  <a:lnTo>
                    <a:pt x="12976" y="6642"/>
                  </a:lnTo>
                  <a:lnTo>
                    <a:pt x="12976" y="5314"/>
                  </a:lnTo>
                  <a:cubicBezTo>
                    <a:pt x="12953" y="4555"/>
                    <a:pt x="13190" y="3819"/>
                    <a:pt x="13664" y="3226"/>
                  </a:cubicBezTo>
                  <a:cubicBezTo>
                    <a:pt x="13949" y="2847"/>
                    <a:pt x="14305" y="2467"/>
                    <a:pt x="14684" y="2159"/>
                  </a:cubicBezTo>
                  <a:cubicBezTo>
                    <a:pt x="14779" y="2040"/>
                    <a:pt x="14898" y="1969"/>
                    <a:pt x="15016" y="1898"/>
                  </a:cubicBezTo>
                  <a:cubicBezTo>
                    <a:pt x="16131" y="1234"/>
                    <a:pt x="17317" y="688"/>
                    <a:pt x="18551" y="261"/>
                  </a:cubicBezTo>
                  <a:cubicBezTo>
                    <a:pt x="19049" y="95"/>
                    <a:pt x="19571" y="0"/>
                    <a:pt x="20069" y="24"/>
                  </a:cubicBezTo>
                  <a:cubicBezTo>
                    <a:pt x="20425" y="48"/>
                    <a:pt x="20780" y="24"/>
                    <a:pt x="21136" y="24"/>
                  </a:cubicBezTo>
                  <a:cubicBezTo>
                    <a:pt x="21539" y="0"/>
                    <a:pt x="21919" y="143"/>
                    <a:pt x="22227" y="404"/>
                  </a:cubicBezTo>
                  <a:cubicBezTo>
                    <a:pt x="22559" y="688"/>
                    <a:pt x="22892" y="949"/>
                    <a:pt x="23224" y="1234"/>
                  </a:cubicBezTo>
                  <a:cubicBezTo>
                    <a:pt x="23508" y="1518"/>
                    <a:pt x="23698" y="1874"/>
                    <a:pt x="23793" y="2254"/>
                  </a:cubicBezTo>
                  <a:cubicBezTo>
                    <a:pt x="23864" y="2515"/>
                    <a:pt x="23935" y="2776"/>
                    <a:pt x="24006" y="3013"/>
                  </a:cubicBezTo>
                  <a:cubicBezTo>
                    <a:pt x="24362" y="3938"/>
                    <a:pt x="24196" y="5005"/>
                    <a:pt x="23579" y="5764"/>
                  </a:cubicBezTo>
                  <a:cubicBezTo>
                    <a:pt x="23129" y="6334"/>
                    <a:pt x="22607" y="6856"/>
                    <a:pt x="22014" y="7259"/>
                  </a:cubicBezTo>
                  <a:cubicBezTo>
                    <a:pt x="20685" y="8137"/>
                    <a:pt x="19191" y="8706"/>
                    <a:pt x="17626" y="8967"/>
                  </a:cubicBezTo>
                  <a:cubicBezTo>
                    <a:pt x="17127" y="9085"/>
                    <a:pt x="16629" y="8991"/>
                    <a:pt x="16202" y="8730"/>
                  </a:cubicBezTo>
                  <a:cubicBezTo>
                    <a:pt x="16012" y="8587"/>
                    <a:pt x="15799" y="8516"/>
                    <a:pt x="15562" y="8492"/>
                  </a:cubicBezTo>
                  <a:cubicBezTo>
                    <a:pt x="15064" y="8397"/>
                    <a:pt x="14589" y="8160"/>
                    <a:pt x="14210" y="7804"/>
                  </a:cubicBezTo>
                  <a:cubicBezTo>
                    <a:pt x="13996" y="7638"/>
                    <a:pt x="13783" y="7496"/>
                    <a:pt x="13498" y="7283"/>
                  </a:cubicBezTo>
                  <a:close/>
                  <a:moveTo>
                    <a:pt x="3962" y="5859"/>
                  </a:moveTo>
                  <a:cubicBezTo>
                    <a:pt x="3939" y="6144"/>
                    <a:pt x="3678" y="6357"/>
                    <a:pt x="3393" y="6357"/>
                  </a:cubicBezTo>
                  <a:cubicBezTo>
                    <a:pt x="3322" y="6357"/>
                    <a:pt x="3227" y="6476"/>
                    <a:pt x="3156" y="6547"/>
                  </a:cubicBezTo>
                  <a:cubicBezTo>
                    <a:pt x="2919" y="6856"/>
                    <a:pt x="2587" y="7093"/>
                    <a:pt x="2231" y="7259"/>
                  </a:cubicBezTo>
                  <a:cubicBezTo>
                    <a:pt x="2112" y="7306"/>
                    <a:pt x="1993" y="7401"/>
                    <a:pt x="1875" y="7496"/>
                  </a:cubicBezTo>
                  <a:cubicBezTo>
                    <a:pt x="1472" y="8042"/>
                    <a:pt x="1068" y="8611"/>
                    <a:pt x="1140" y="9346"/>
                  </a:cubicBezTo>
                  <a:cubicBezTo>
                    <a:pt x="1163" y="9584"/>
                    <a:pt x="1140" y="9844"/>
                    <a:pt x="1140" y="10082"/>
                  </a:cubicBezTo>
                  <a:cubicBezTo>
                    <a:pt x="1140" y="10556"/>
                    <a:pt x="1329" y="10983"/>
                    <a:pt x="1709" y="11268"/>
                  </a:cubicBezTo>
                  <a:cubicBezTo>
                    <a:pt x="2420" y="11837"/>
                    <a:pt x="3274" y="12193"/>
                    <a:pt x="4176" y="12288"/>
                  </a:cubicBezTo>
                  <a:cubicBezTo>
                    <a:pt x="5101" y="12454"/>
                    <a:pt x="6050" y="12406"/>
                    <a:pt x="6927" y="12145"/>
                  </a:cubicBezTo>
                  <a:cubicBezTo>
                    <a:pt x="7592" y="11979"/>
                    <a:pt x="8208" y="11647"/>
                    <a:pt x="8706" y="11197"/>
                  </a:cubicBezTo>
                  <a:cubicBezTo>
                    <a:pt x="9181" y="10698"/>
                    <a:pt x="9560" y="10129"/>
                    <a:pt x="9798" y="9489"/>
                  </a:cubicBezTo>
                  <a:cubicBezTo>
                    <a:pt x="9916" y="9204"/>
                    <a:pt x="9940" y="8872"/>
                    <a:pt x="9893" y="8587"/>
                  </a:cubicBezTo>
                  <a:cubicBezTo>
                    <a:pt x="9869" y="8374"/>
                    <a:pt x="9821" y="8184"/>
                    <a:pt x="9750" y="7994"/>
                  </a:cubicBezTo>
                  <a:cubicBezTo>
                    <a:pt x="9703" y="7804"/>
                    <a:pt x="9608" y="7638"/>
                    <a:pt x="9489" y="7496"/>
                  </a:cubicBezTo>
                  <a:cubicBezTo>
                    <a:pt x="8612" y="6452"/>
                    <a:pt x="7497" y="5788"/>
                    <a:pt x="6073" y="5764"/>
                  </a:cubicBezTo>
                  <a:cubicBezTo>
                    <a:pt x="5409" y="5741"/>
                    <a:pt x="4698" y="5670"/>
                    <a:pt x="3962" y="5859"/>
                  </a:cubicBezTo>
                  <a:close/>
                  <a:moveTo>
                    <a:pt x="20425" y="1068"/>
                  </a:moveTo>
                  <a:cubicBezTo>
                    <a:pt x="19974" y="1044"/>
                    <a:pt x="19523" y="1091"/>
                    <a:pt x="19072" y="1186"/>
                  </a:cubicBezTo>
                  <a:cubicBezTo>
                    <a:pt x="18124" y="1471"/>
                    <a:pt x="17222" y="1874"/>
                    <a:pt x="16345" y="2349"/>
                  </a:cubicBezTo>
                  <a:cubicBezTo>
                    <a:pt x="16179" y="2467"/>
                    <a:pt x="15989" y="2538"/>
                    <a:pt x="15799" y="2657"/>
                  </a:cubicBezTo>
                  <a:cubicBezTo>
                    <a:pt x="15609" y="2752"/>
                    <a:pt x="15419" y="2894"/>
                    <a:pt x="15253" y="3037"/>
                  </a:cubicBezTo>
                  <a:cubicBezTo>
                    <a:pt x="14969" y="3298"/>
                    <a:pt x="14732" y="3630"/>
                    <a:pt x="14471" y="3914"/>
                  </a:cubicBezTo>
                  <a:cubicBezTo>
                    <a:pt x="13949" y="4507"/>
                    <a:pt x="13996" y="5266"/>
                    <a:pt x="14020" y="6002"/>
                  </a:cubicBezTo>
                  <a:cubicBezTo>
                    <a:pt x="14067" y="6524"/>
                    <a:pt x="14518" y="6737"/>
                    <a:pt x="14850" y="7022"/>
                  </a:cubicBezTo>
                  <a:cubicBezTo>
                    <a:pt x="14898" y="7069"/>
                    <a:pt x="14945" y="7093"/>
                    <a:pt x="14992" y="7140"/>
                  </a:cubicBezTo>
                  <a:cubicBezTo>
                    <a:pt x="15372" y="7449"/>
                    <a:pt x="15799" y="7638"/>
                    <a:pt x="16273" y="7686"/>
                  </a:cubicBezTo>
                  <a:cubicBezTo>
                    <a:pt x="16463" y="7710"/>
                    <a:pt x="16653" y="7757"/>
                    <a:pt x="16819" y="7828"/>
                  </a:cubicBezTo>
                  <a:cubicBezTo>
                    <a:pt x="17032" y="7923"/>
                    <a:pt x="17246" y="7947"/>
                    <a:pt x="17483" y="7876"/>
                  </a:cubicBezTo>
                  <a:cubicBezTo>
                    <a:pt x="18503" y="7686"/>
                    <a:pt x="19476" y="7377"/>
                    <a:pt x="20401" y="6927"/>
                  </a:cubicBezTo>
                  <a:cubicBezTo>
                    <a:pt x="21279" y="6524"/>
                    <a:pt x="22038" y="5931"/>
                    <a:pt x="22654" y="5195"/>
                  </a:cubicBezTo>
                  <a:cubicBezTo>
                    <a:pt x="23081" y="4697"/>
                    <a:pt x="23224" y="4033"/>
                    <a:pt x="23010" y="3392"/>
                  </a:cubicBezTo>
                  <a:cubicBezTo>
                    <a:pt x="22939" y="3131"/>
                    <a:pt x="22868" y="2847"/>
                    <a:pt x="22773" y="2562"/>
                  </a:cubicBezTo>
                  <a:cubicBezTo>
                    <a:pt x="22749" y="2396"/>
                    <a:pt x="22654" y="2230"/>
                    <a:pt x="22536" y="2088"/>
                  </a:cubicBezTo>
                  <a:cubicBezTo>
                    <a:pt x="22204" y="1756"/>
                    <a:pt x="21824" y="1447"/>
                    <a:pt x="21468" y="1139"/>
                  </a:cubicBezTo>
                  <a:lnTo>
                    <a:pt x="20496" y="109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3" name="Google Shape;603;p22"/>
            <p:cNvSpPr/>
            <p:nvPr/>
          </p:nvSpPr>
          <p:spPr>
            <a:xfrm>
              <a:off x="7504800" y="3472575"/>
              <a:ext cx="288225" cy="142950"/>
            </a:xfrm>
            <a:custGeom>
              <a:avLst/>
              <a:gdLst/>
              <a:ahLst/>
              <a:cxnLst/>
              <a:rect l="l" t="t" r="r" b="b"/>
              <a:pathLst>
                <a:path w="11529" h="5718" extrusionOk="0">
                  <a:moveTo>
                    <a:pt x="5361" y="5717"/>
                  </a:moveTo>
                  <a:cubicBezTo>
                    <a:pt x="4578" y="5694"/>
                    <a:pt x="4009" y="5646"/>
                    <a:pt x="3463" y="5646"/>
                  </a:cubicBezTo>
                  <a:cubicBezTo>
                    <a:pt x="2870" y="5599"/>
                    <a:pt x="2325" y="5433"/>
                    <a:pt x="1827" y="5100"/>
                  </a:cubicBezTo>
                  <a:cubicBezTo>
                    <a:pt x="1352" y="4792"/>
                    <a:pt x="878" y="4436"/>
                    <a:pt x="403" y="4128"/>
                  </a:cubicBezTo>
                  <a:cubicBezTo>
                    <a:pt x="237" y="4009"/>
                    <a:pt x="95" y="3820"/>
                    <a:pt x="48" y="3630"/>
                  </a:cubicBezTo>
                  <a:cubicBezTo>
                    <a:pt x="0" y="3321"/>
                    <a:pt x="166" y="3132"/>
                    <a:pt x="451" y="3179"/>
                  </a:cubicBezTo>
                  <a:cubicBezTo>
                    <a:pt x="712" y="3227"/>
                    <a:pt x="949" y="3321"/>
                    <a:pt x="1162" y="3416"/>
                  </a:cubicBezTo>
                  <a:cubicBezTo>
                    <a:pt x="1495" y="3606"/>
                    <a:pt x="1827" y="3820"/>
                    <a:pt x="2159" y="4057"/>
                  </a:cubicBezTo>
                  <a:cubicBezTo>
                    <a:pt x="2586" y="4389"/>
                    <a:pt x="3131" y="4602"/>
                    <a:pt x="3701" y="4602"/>
                  </a:cubicBezTo>
                  <a:cubicBezTo>
                    <a:pt x="4649" y="4602"/>
                    <a:pt x="5598" y="4579"/>
                    <a:pt x="6547" y="4555"/>
                  </a:cubicBezTo>
                  <a:cubicBezTo>
                    <a:pt x="7021" y="4507"/>
                    <a:pt x="7472" y="4389"/>
                    <a:pt x="7899" y="4175"/>
                  </a:cubicBezTo>
                  <a:cubicBezTo>
                    <a:pt x="8089" y="4080"/>
                    <a:pt x="8255" y="3962"/>
                    <a:pt x="8445" y="3867"/>
                  </a:cubicBezTo>
                  <a:cubicBezTo>
                    <a:pt x="9014" y="3630"/>
                    <a:pt x="9441" y="3155"/>
                    <a:pt x="9583" y="2562"/>
                  </a:cubicBezTo>
                  <a:cubicBezTo>
                    <a:pt x="9797" y="1851"/>
                    <a:pt x="10129" y="1163"/>
                    <a:pt x="10414" y="451"/>
                  </a:cubicBezTo>
                  <a:cubicBezTo>
                    <a:pt x="10485" y="167"/>
                    <a:pt x="10769" y="1"/>
                    <a:pt x="11054" y="72"/>
                  </a:cubicBezTo>
                  <a:cubicBezTo>
                    <a:pt x="11339" y="143"/>
                    <a:pt x="11528" y="451"/>
                    <a:pt x="11457" y="736"/>
                  </a:cubicBezTo>
                  <a:cubicBezTo>
                    <a:pt x="11362" y="1115"/>
                    <a:pt x="11244" y="1495"/>
                    <a:pt x="11101" y="1851"/>
                  </a:cubicBezTo>
                  <a:cubicBezTo>
                    <a:pt x="10888" y="2420"/>
                    <a:pt x="10651" y="2966"/>
                    <a:pt x="10414" y="3511"/>
                  </a:cubicBezTo>
                  <a:cubicBezTo>
                    <a:pt x="10271" y="3867"/>
                    <a:pt x="10034" y="4175"/>
                    <a:pt x="9749" y="4389"/>
                  </a:cubicBezTo>
                  <a:cubicBezTo>
                    <a:pt x="8943" y="4958"/>
                    <a:pt x="8065" y="5361"/>
                    <a:pt x="7093" y="5575"/>
                  </a:cubicBezTo>
                  <a:cubicBezTo>
                    <a:pt x="6523" y="5646"/>
                    <a:pt x="5954" y="5717"/>
                    <a:pt x="5361" y="571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4" name="Google Shape;604;p22"/>
            <p:cNvSpPr/>
            <p:nvPr/>
          </p:nvSpPr>
          <p:spPr>
            <a:xfrm>
              <a:off x="7416425" y="3426325"/>
              <a:ext cx="47475" cy="50425"/>
            </a:xfrm>
            <a:custGeom>
              <a:avLst/>
              <a:gdLst/>
              <a:ahLst/>
              <a:cxnLst/>
              <a:rect l="l" t="t" r="r" b="b"/>
              <a:pathLst>
                <a:path w="1899" h="2017" extrusionOk="0">
                  <a:moveTo>
                    <a:pt x="1021" y="1993"/>
                  </a:moveTo>
                  <a:cubicBezTo>
                    <a:pt x="760" y="1993"/>
                    <a:pt x="546" y="1874"/>
                    <a:pt x="428" y="1661"/>
                  </a:cubicBezTo>
                  <a:cubicBezTo>
                    <a:pt x="190" y="1305"/>
                    <a:pt x="1" y="949"/>
                    <a:pt x="214" y="522"/>
                  </a:cubicBezTo>
                  <a:cubicBezTo>
                    <a:pt x="333" y="166"/>
                    <a:pt x="712" y="0"/>
                    <a:pt x="1068" y="119"/>
                  </a:cubicBezTo>
                  <a:cubicBezTo>
                    <a:pt x="1329" y="190"/>
                    <a:pt x="1543" y="356"/>
                    <a:pt x="1685" y="593"/>
                  </a:cubicBezTo>
                  <a:cubicBezTo>
                    <a:pt x="1898" y="831"/>
                    <a:pt x="1898" y="1210"/>
                    <a:pt x="1685" y="1447"/>
                  </a:cubicBezTo>
                  <a:cubicBezTo>
                    <a:pt x="1637" y="1542"/>
                    <a:pt x="1566" y="1661"/>
                    <a:pt x="1519" y="1756"/>
                  </a:cubicBezTo>
                  <a:cubicBezTo>
                    <a:pt x="1400" y="1945"/>
                    <a:pt x="1210" y="2017"/>
                    <a:pt x="1021" y="199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5" name="Google Shape;605;p22"/>
            <p:cNvSpPr/>
            <p:nvPr/>
          </p:nvSpPr>
          <p:spPr>
            <a:xfrm>
              <a:off x="7709375" y="3323125"/>
              <a:ext cx="44500" cy="36800"/>
            </a:xfrm>
            <a:custGeom>
              <a:avLst/>
              <a:gdLst/>
              <a:ahLst/>
              <a:cxnLst/>
              <a:rect l="l" t="t" r="r" b="b"/>
              <a:pathLst>
                <a:path w="1780" h="1472" extrusionOk="0">
                  <a:moveTo>
                    <a:pt x="950" y="1472"/>
                  </a:moveTo>
                  <a:cubicBezTo>
                    <a:pt x="475" y="1472"/>
                    <a:pt x="262" y="1306"/>
                    <a:pt x="119" y="902"/>
                  </a:cubicBezTo>
                  <a:cubicBezTo>
                    <a:pt x="1" y="665"/>
                    <a:pt x="119" y="404"/>
                    <a:pt x="357" y="286"/>
                  </a:cubicBezTo>
                  <a:cubicBezTo>
                    <a:pt x="475" y="238"/>
                    <a:pt x="641" y="214"/>
                    <a:pt x="760" y="143"/>
                  </a:cubicBezTo>
                  <a:cubicBezTo>
                    <a:pt x="950" y="1"/>
                    <a:pt x="1211" y="1"/>
                    <a:pt x="1400" y="143"/>
                  </a:cubicBezTo>
                  <a:cubicBezTo>
                    <a:pt x="1638" y="286"/>
                    <a:pt x="1780" y="570"/>
                    <a:pt x="1780" y="855"/>
                  </a:cubicBezTo>
                  <a:cubicBezTo>
                    <a:pt x="1780" y="973"/>
                    <a:pt x="1709" y="1092"/>
                    <a:pt x="1638" y="1187"/>
                  </a:cubicBezTo>
                  <a:cubicBezTo>
                    <a:pt x="1448" y="1353"/>
                    <a:pt x="1211" y="1472"/>
                    <a:pt x="950" y="147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06" name="Google Shape;606;p22"/>
          <p:cNvGrpSpPr/>
          <p:nvPr/>
        </p:nvGrpSpPr>
        <p:grpSpPr>
          <a:xfrm>
            <a:off x="7497975" y="4054138"/>
            <a:ext cx="487025" cy="489125"/>
            <a:chOff x="7047525" y="3892375"/>
            <a:chExt cx="487025" cy="489125"/>
          </a:xfrm>
        </p:grpSpPr>
        <p:sp>
          <p:nvSpPr>
            <p:cNvPr id="607" name="Google Shape;607;p22"/>
            <p:cNvSpPr/>
            <p:nvPr/>
          </p:nvSpPr>
          <p:spPr>
            <a:xfrm flipH="1">
              <a:off x="7087800" y="4105800"/>
              <a:ext cx="177350" cy="192000"/>
            </a:xfrm>
            <a:custGeom>
              <a:avLst/>
              <a:gdLst/>
              <a:ahLst/>
              <a:cxnLst/>
              <a:rect l="l" t="t" r="r" b="b"/>
              <a:pathLst>
                <a:path w="7094" h="7680" extrusionOk="0">
                  <a:moveTo>
                    <a:pt x="1423" y="1"/>
                  </a:moveTo>
                  <a:cubicBezTo>
                    <a:pt x="1946" y="398"/>
                    <a:pt x="2197" y="900"/>
                    <a:pt x="2490" y="1361"/>
                  </a:cubicBezTo>
                  <a:cubicBezTo>
                    <a:pt x="2616" y="1570"/>
                    <a:pt x="2699" y="1821"/>
                    <a:pt x="2888" y="1988"/>
                  </a:cubicBezTo>
                  <a:cubicBezTo>
                    <a:pt x="3473" y="2595"/>
                    <a:pt x="4059" y="3244"/>
                    <a:pt x="4520" y="3955"/>
                  </a:cubicBezTo>
                  <a:cubicBezTo>
                    <a:pt x="4771" y="4269"/>
                    <a:pt x="5001" y="4583"/>
                    <a:pt x="5231" y="4918"/>
                  </a:cubicBezTo>
                  <a:cubicBezTo>
                    <a:pt x="5524" y="5315"/>
                    <a:pt x="5775" y="5713"/>
                    <a:pt x="6173" y="6027"/>
                  </a:cubicBezTo>
                  <a:cubicBezTo>
                    <a:pt x="6549" y="6320"/>
                    <a:pt x="6779" y="6759"/>
                    <a:pt x="7093" y="7115"/>
                  </a:cubicBezTo>
                  <a:cubicBezTo>
                    <a:pt x="6445" y="7680"/>
                    <a:pt x="5670" y="7470"/>
                    <a:pt x="4938" y="7596"/>
                  </a:cubicBezTo>
                  <a:cubicBezTo>
                    <a:pt x="4248" y="6947"/>
                    <a:pt x="3557" y="6257"/>
                    <a:pt x="3034" y="5441"/>
                  </a:cubicBezTo>
                  <a:cubicBezTo>
                    <a:pt x="2323" y="4374"/>
                    <a:pt x="1548" y="3349"/>
                    <a:pt x="816" y="2302"/>
                  </a:cubicBezTo>
                  <a:cubicBezTo>
                    <a:pt x="691" y="2135"/>
                    <a:pt x="544" y="1988"/>
                    <a:pt x="398" y="1821"/>
                  </a:cubicBezTo>
                  <a:cubicBezTo>
                    <a:pt x="0" y="1361"/>
                    <a:pt x="0" y="1235"/>
                    <a:pt x="230" y="775"/>
                  </a:cubicBezTo>
                  <a:cubicBezTo>
                    <a:pt x="439" y="356"/>
                    <a:pt x="711" y="64"/>
                    <a:pt x="1235" y="210"/>
                  </a:cubicBezTo>
                  <a:cubicBezTo>
                    <a:pt x="1235" y="189"/>
                    <a:pt x="1318" y="84"/>
                    <a:pt x="1423" y="1"/>
                  </a:cubicBezTo>
                  <a:close/>
                </a:path>
              </a:pathLst>
            </a:custGeom>
            <a:solidFill>
              <a:srgbClr val="FFBF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8" name="Google Shape;608;p22"/>
            <p:cNvSpPr/>
            <p:nvPr/>
          </p:nvSpPr>
          <p:spPr>
            <a:xfrm flipH="1">
              <a:off x="7071075" y="4308775"/>
              <a:ext cx="55475" cy="45525"/>
            </a:xfrm>
            <a:custGeom>
              <a:avLst/>
              <a:gdLst/>
              <a:ahLst/>
              <a:cxnLst/>
              <a:rect l="l" t="t" r="r" b="b"/>
              <a:pathLst>
                <a:path w="2219" h="1821" extrusionOk="0">
                  <a:moveTo>
                    <a:pt x="1863" y="1820"/>
                  </a:moveTo>
                  <a:cubicBezTo>
                    <a:pt x="1319" y="1235"/>
                    <a:pt x="503" y="1025"/>
                    <a:pt x="1" y="314"/>
                  </a:cubicBezTo>
                  <a:cubicBezTo>
                    <a:pt x="629" y="188"/>
                    <a:pt x="1173" y="105"/>
                    <a:pt x="1737" y="0"/>
                  </a:cubicBezTo>
                  <a:cubicBezTo>
                    <a:pt x="1758" y="0"/>
                    <a:pt x="1779" y="21"/>
                    <a:pt x="1800" y="21"/>
                  </a:cubicBezTo>
                  <a:cubicBezTo>
                    <a:pt x="1905" y="356"/>
                    <a:pt x="2051" y="712"/>
                    <a:pt x="2156" y="1046"/>
                  </a:cubicBezTo>
                  <a:cubicBezTo>
                    <a:pt x="2219" y="1297"/>
                    <a:pt x="2219" y="1569"/>
                    <a:pt x="1863" y="18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9" name="Google Shape;609;p22"/>
            <p:cNvSpPr/>
            <p:nvPr/>
          </p:nvSpPr>
          <p:spPr>
            <a:xfrm flipH="1">
              <a:off x="7047525" y="4077025"/>
              <a:ext cx="244825" cy="304475"/>
            </a:xfrm>
            <a:custGeom>
              <a:avLst/>
              <a:gdLst/>
              <a:ahLst/>
              <a:cxnLst/>
              <a:rect l="l" t="t" r="r" b="b"/>
              <a:pathLst>
                <a:path w="9793" h="12179" extrusionOk="0">
                  <a:moveTo>
                    <a:pt x="1883" y="1"/>
                  </a:moveTo>
                  <a:cubicBezTo>
                    <a:pt x="2783" y="419"/>
                    <a:pt x="3473" y="1089"/>
                    <a:pt x="3976" y="1884"/>
                  </a:cubicBezTo>
                  <a:cubicBezTo>
                    <a:pt x="4289" y="2407"/>
                    <a:pt x="4708" y="2826"/>
                    <a:pt x="5126" y="3286"/>
                  </a:cubicBezTo>
                  <a:cubicBezTo>
                    <a:pt x="5775" y="3956"/>
                    <a:pt x="6403" y="4667"/>
                    <a:pt x="6905" y="5483"/>
                  </a:cubicBezTo>
                  <a:cubicBezTo>
                    <a:pt x="7135" y="5860"/>
                    <a:pt x="7365" y="6257"/>
                    <a:pt x="7805" y="6466"/>
                  </a:cubicBezTo>
                  <a:cubicBezTo>
                    <a:pt x="7909" y="6529"/>
                    <a:pt x="7993" y="6634"/>
                    <a:pt x="8077" y="6696"/>
                  </a:cubicBezTo>
                  <a:cubicBezTo>
                    <a:pt x="8537" y="7324"/>
                    <a:pt x="9018" y="7952"/>
                    <a:pt x="9458" y="8580"/>
                  </a:cubicBezTo>
                  <a:cubicBezTo>
                    <a:pt x="9332" y="9249"/>
                    <a:pt x="9332" y="9835"/>
                    <a:pt x="9625" y="10421"/>
                  </a:cubicBezTo>
                  <a:cubicBezTo>
                    <a:pt x="9792" y="10818"/>
                    <a:pt x="9750" y="11258"/>
                    <a:pt x="9750" y="11676"/>
                  </a:cubicBezTo>
                  <a:cubicBezTo>
                    <a:pt x="9750" y="11990"/>
                    <a:pt x="9478" y="12178"/>
                    <a:pt x="9165" y="12116"/>
                  </a:cubicBezTo>
                  <a:cubicBezTo>
                    <a:pt x="8955" y="12074"/>
                    <a:pt x="8746" y="11990"/>
                    <a:pt x="8621" y="11823"/>
                  </a:cubicBezTo>
                  <a:cubicBezTo>
                    <a:pt x="8411" y="11593"/>
                    <a:pt x="8160" y="11488"/>
                    <a:pt x="7867" y="11362"/>
                  </a:cubicBezTo>
                  <a:cubicBezTo>
                    <a:pt x="6905" y="10944"/>
                    <a:pt x="6173" y="10191"/>
                    <a:pt x="5461" y="9458"/>
                  </a:cubicBezTo>
                  <a:cubicBezTo>
                    <a:pt x="5356" y="9354"/>
                    <a:pt x="5294" y="9186"/>
                    <a:pt x="5231" y="9061"/>
                  </a:cubicBezTo>
                  <a:cubicBezTo>
                    <a:pt x="5168" y="8956"/>
                    <a:pt x="5126" y="8831"/>
                    <a:pt x="5022" y="8768"/>
                  </a:cubicBezTo>
                  <a:cubicBezTo>
                    <a:pt x="4394" y="8412"/>
                    <a:pt x="4017" y="7805"/>
                    <a:pt x="3620" y="7220"/>
                  </a:cubicBezTo>
                  <a:cubicBezTo>
                    <a:pt x="3369" y="6864"/>
                    <a:pt x="3139" y="6466"/>
                    <a:pt x="2846" y="6111"/>
                  </a:cubicBezTo>
                  <a:cubicBezTo>
                    <a:pt x="2574" y="5734"/>
                    <a:pt x="2260" y="5399"/>
                    <a:pt x="1988" y="5064"/>
                  </a:cubicBezTo>
                  <a:cubicBezTo>
                    <a:pt x="1486" y="4458"/>
                    <a:pt x="963" y="3851"/>
                    <a:pt x="460" y="3223"/>
                  </a:cubicBezTo>
                  <a:cubicBezTo>
                    <a:pt x="105" y="2763"/>
                    <a:pt x="0" y="2177"/>
                    <a:pt x="167" y="1654"/>
                  </a:cubicBezTo>
                  <a:cubicBezTo>
                    <a:pt x="335" y="1194"/>
                    <a:pt x="628" y="733"/>
                    <a:pt x="1067" y="461"/>
                  </a:cubicBezTo>
                  <a:cubicBezTo>
                    <a:pt x="1318" y="315"/>
                    <a:pt x="1569" y="189"/>
                    <a:pt x="1883" y="1"/>
                  </a:cubicBezTo>
                  <a:close/>
                  <a:moveTo>
                    <a:pt x="2511" y="1152"/>
                  </a:moveTo>
                  <a:cubicBezTo>
                    <a:pt x="2406" y="1235"/>
                    <a:pt x="2323" y="1340"/>
                    <a:pt x="2260" y="1340"/>
                  </a:cubicBezTo>
                  <a:cubicBezTo>
                    <a:pt x="1737" y="1194"/>
                    <a:pt x="1486" y="1466"/>
                    <a:pt x="1276" y="1884"/>
                  </a:cubicBezTo>
                  <a:cubicBezTo>
                    <a:pt x="1046" y="2365"/>
                    <a:pt x="1046" y="2512"/>
                    <a:pt x="1423" y="2930"/>
                  </a:cubicBezTo>
                  <a:cubicBezTo>
                    <a:pt x="1569" y="3098"/>
                    <a:pt x="1716" y="3244"/>
                    <a:pt x="1841" y="3432"/>
                  </a:cubicBezTo>
                  <a:cubicBezTo>
                    <a:pt x="2615" y="4479"/>
                    <a:pt x="3369" y="5504"/>
                    <a:pt x="4080" y="6571"/>
                  </a:cubicBezTo>
                  <a:cubicBezTo>
                    <a:pt x="4624" y="7408"/>
                    <a:pt x="5294" y="8098"/>
                    <a:pt x="5984" y="8726"/>
                  </a:cubicBezTo>
                  <a:cubicBezTo>
                    <a:pt x="6717" y="8580"/>
                    <a:pt x="7470" y="8768"/>
                    <a:pt x="8118" y="8245"/>
                  </a:cubicBezTo>
                  <a:cubicBezTo>
                    <a:pt x="7825" y="7889"/>
                    <a:pt x="7595" y="7408"/>
                    <a:pt x="7198" y="7157"/>
                  </a:cubicBezTo>
                  <a:cubicBezTo>
                    <a:pt x="6779" y="6843"/>
                    <a:pt x="6549" y="6445"/>
                    <a:pt x="6256" y="6048"/>
                  </a:cubicBezTo>
                  <a:cubicBezTo>
                    <a:pt x="6026" y="5734"/>
                    <a:pt x="5796" y="5420"/>
                    <a:pt x="5566" y="5085"/>
                  </a:cubicBezTo>
                  <a:cubicBezTo>
                    <a:pt x="5064" y="4374"/>
                    <a:pt x="4520" y="3746"/>
                    <a:pt x="3913" y="3119"/>
                  </a:cubicBezTo>
                  <a:cubicBezTo>
                    <a:pt x="3766" y="2972"/>
                    <a:pt x="3662" y="2700"/>
                    <a:pt x="3515" y="2491"/>
                  </a:cubicBezTo>
                  <a:cubicBezTo>
                    <a:pt x="3264" y="2051"/>
                    <a:pt x="2992" y="1549"/>
                    <a:pt x="2511" y="1152"/>
                  </a:cubicBezTo>
                  <a:close/>
                  <a:moveTo>
                    <a:pt x="8495" y="11090"/>
                  </a:moveTo>
                  <a:cubicBezTo>
                    <a:pt x="8851" y="10860"/>
                    <a:pt x="8851" y="10567"/>
                    <a:pt x="8788" y="10316"/>
                  </a:cubicBezTo>
                  <a:cubicBezTo>
                    <a:pt x="8683" y="9982"/>
                    <a:pt x="8579" y="9626"/>
                    <a:pt x="8432" y="9291"/>
                  </a:cubicBezTo>
                  <a:cubicBezTo>
                    <a:pt x="8411" y="9291"/>
                    <a:pt x="8390" y="9249"/>
                    <a:pt x="8349" y="9270"/>
                  </a:cubicBezTo>
                  <a:cubicBezTo>
                    <a:pt x="7805" y="9375"/>
                    <a:pt x="7261" y="9479"/>
                    <a:pt x="6633" y="9584"/>
                  </a:cubicBezTo>
                  <a:cubicBezTo>
                    <a:pt x="7135" y="10295"/>
                    <a:pt x="7972" y="10505"/>
                    <a:pt x="8495" y="1109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0" name="Google Shape;610;p22"/>
            <p:cNvSpPr/>
            <p:nvPr/>
          </p:nvSpPr>
          <p:spPr>
            <a:xfrm flipH="1">
              <a:off x="7382300" y="3976075"/>
              <a:ext cx="131850" cy="225475"/>
            </a:xfrm>
            <a:custGeom>
              <a:avLst/>
              <a:gdLst/>
              <a:ahLst/>
              <a:cxnLst/>
              <a:rect l="l" t="t" r="r" b="b"/>
              <a:pathLst>
                <a:path w="5274" h="9019" extrusionOk="0">
                  <a:moveTo>
                    <a:pt x="3976" y="1"/>
                  </a:moveTo>
                  <a:cubicBezTo>
                    <a:pt x="4311" y="1"/>
                    <a:pt x="4625" y="43"/>
                    <a:pt x="4855" y="335"/>
                  </a:cubicBezTo>
                  <a:cubicBezTo>
                    <a:pt x="5273" y="775"/>
                    <a:pt x="5210" y="1319"/>
                    <a:pt x="5001" y="1779"/>
                  </a:cubicBezTo>
                  <a:cubicBezTo>
                    <a:pt x="4792" y="2219"/>
                    <a:pt x="4729" y="2721"/>
                    <a:pt x="4541" y="3139"/>
                  </a:cubicBezTo>
                  <a:cubicBezTo>
                    <a:pt x="4311" y="3704"/>
                    <a:pt x="4227" y="4311"/>
                    <a:pt x="4081" y="4876"/>
                  </a:cubicBezTo>
                  <a:cubicBezTo>
                    <a:pt x="3913" y="5357"/>
                    <a:pt x="3662" y="5797"/>
                    <a:pt x="3432" y="6278"/>
                  </a:cubicBezTo>
                  <a:cubicBezTo>
                    <a:pt x="3265" y="6592"/>
                    <a:pt x="3118" y="6905"/>
                    <a:pt x="2972" y="7261"/>
                  </a:cubicBezTo>
                  <a:cubicBezTo>
                    <a:pt x="2804" y="7784"/>
                    <a:pt x="2658" y="8370"/>
                    <a:pt x="2114" y="8705"/>
                  </a:cubicBezTo>
                  <a:cubicBezTo>
                    <a:pt x="1863" y="8851"/>
                    <a:pt x="1591" y="9019"/>
                    <a:pt x="1277" y="8956"/>
                  </a:cubicBezTo>
                  <a:cubicBezTo>
                    <a:pt x="942" y="8914"/>
                    <a:pt x="628" y="8851"/>
                    <a:pt x="314" y="8789"/>
                  </a:cubicBezTo>
                  <a:cubicBezTo>
                    <a:pt x="105" y="8726"/>
                    <a:pt x="0" y="8433"/>
                    <a:pt x="126" y="8266"/>
                  </a:cubicBezTo>
                  <a:cubicBezTo>
                    <a:pt x="419" y="7868"/>
                    <a:pt x="461" y="7408"/>
                    <a:pt x="565" y="6968"/>
                  </a:cubicBezTo>
                  <a:cubicBezTo>
                    <a:pt x="586" y="6843"/>
                    <a:pt x="628" y="6738"/>
                    <a:pt x="670" y="6633"/>
                  </a:cubicBezTo>
                  <a:cubicBezTo>
                    <a:pt x="1360" y="4981"/>
                    <a:pt x="2030" y="3307"/>
                    <a:pt x="2741" y="1675"/>
                  </a:cubicBezTo>
                  <a:cubicBezTo>
                    <a:pt x="3076" y="670"/>
                    <a:pt x="3118" y="691"/>
                    <a:pt x="3976" y="1"/>
                  </a:cubicBezTo>
                  <a:close/>
                </a:path>
              </a:pathLst>
            </a:custGeom>
            <a:solidFill>
              <a:srgbClr val="DD394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1" name="Google Shape;611;p22"/>
            <p:cNvSpPr/>
            <p:nvPr/>
          </p:nvSpPr>
          <p:spPr>
            <a:xfrm flipH="1">
              <a:off x="7371850" y="3934750"/>
              <a:ext cx="29325" cy="35075"/>
            </a:xfrm>
            <a:custGeom>
              <a:avLst/>
              <a:gdLst/>
              <a:ahLst/>
              <a:cxnLst/>
              <a:rect l="l" t="t" r="r" b="b"/>
              <a:pathLst>
                <a:path w="1173" h="1403" extrusionOk="0">
                  <a:moveTo>
                    <a:pt x="942" y="1403"/>
                  </a:moveTo>
                  <a:cubicBezTo>
                    <a:pt x="608" y="1277"/>
                    <a:pt x="294" y="1152"/>
                    <a:pt x="1" y="1047"/>
                  </a:cubicBezTo>
                  <a:cubicBezTo>
                    <a:pt x="482" y="231"/>
                    <a:pt x="587" y="126"/>
                    <a:pt x="1068" y="1"/>
                  </a:cubicBezTo>
                  <a:cubicBezTo>
                    <a:pt x="1173" y="461"/>
                    <a:pt x="1026" y="921"/>
                    <a:pt x="942" y="140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2" name="Google Shape;612;p22"/>
            <p:cNvSpPr/>
            <p:nvPr/>
          </p:nvSpPr>
          <p:spPr>
            <a:xfrm flipH="1">
              <a:off x="7351975" y="3892375"/>
              <a:ext cx="182575" cy="327500"/>
            </a:xfrm>
            <a:custGeom>
              <a:avLst/>
              <a:gdLst/>
              <a:ahLst/>
              <a:cxnLst/>
              <a:rect l="l" t="t" r="r" b="b"/>
              <a:pathLst>
                <a:path w="7303" h="13100" extrusionOk="0">
                  <a:moveTo>
                    <a:pt x="7240" y="1173"/>
                  </a:moveTo>
                  <a:cubicBezTo>
                    <a:pt x="7135" y="2010"/>
                    <a:pt x="7073" y="2930"/>
                    <a:pt x="6968" y="3809"/>
                  </a:cubicBezTo>
                  <a:cubicBezTo>
                    <a:pt x="6926" y="4123"/>
                    <a:pt x="6884" y="4395"/>
                    <a:pt x="6654" y="4646"/>
                  </a:cubicBezTo>
                  <a:cubicBezTo>
                    <a:pt x="6508" y="4771"/>
                    <a:pt x="6570" y="5064"/>
                    <a:pt x="6466" y="5253"/>
                  </a:cubicBezTo>
                  <a:cubicBezTo>
                    <a:pt x="6047" y="5901"/>
                    <a:pt x="6194" y="6738"/>
                    <a:pt x="5754" y="7387"/>
                  </a:cubicBezTo>
                  <a:cubicBezTo>
                    <a:pt x="5713" y="7492"/>
                    <a:pt x="5650" y="7638"/>
                    <a:pt x="5671" y="7743"/>
                  </a:cubicBezTo>
                  <a:cubicBezTo>
                    <a:pt x="5754" y="8433"/>
                    <a:pt x="5252" y="8998"/>
                    <a:pt x="5148" y="9647"/>
                  </a:cubicBezTo>
                  <a:cubicBezTo>
                    <a:pt x="5127" y="9772"/>
                    <a:pt x="5001" y="9898"/>
                    <a:pt x="4917" y="10044"/>
                  </a:cubicBezTo>
                  <a:cubicBezTo>
                    <a:pt x="4729" y="10379"/>
                    <a:pt x="4541" y="10693"/>
                    <a:pt x="4457" y="11111"/>
                  </a:cubicBezTo>
                  <a:cubicBezTo>
                    <a:pt x="4206" y="11969"/>
                    <a:pt x="3767" y="12722"/>
                    <a:pt x="2804" y="12994"/>
                  </a:cubicBezTo>
                  <a:cubicBezTo>
                    <a:pt x="2616" y="13036"/>
                    <a:pt x="2428" y="13099"/>
                    <a:pt x="2281" y="13099"/>
                  </a:cubicBezTo>
                  <a:cubicBezTo>
                    <a:pt x="1779" y="13078"/>
                    <a:pt x="1319" y="13015"/>
                    <a:pt x="816" y="12974"/>
                  </a:cubicBezTo>
                  <a:cubicBezTo>
                    <a:pt x="419" y="12911"/>
                    <a:pt x="189" y="12681"/>
                    <a:pt x="168" y="12304"/>
                  </a:cubicBezTo>
                  <a:cubicBezTo>
                    <a:pt x="105" y="11865"/>
                    <a:pt x="0" y="11404"/>
                    <a:pt x="272" y="10986"/>
                  </a:cubicBezTo>
                  <a:cubicBezTo>
                    <a:pt x="335" y="10839"/>
                    <a:pt x="419" y="10693"/>
                    <a:pt x="419" y="10567"/>
                  </a:cubicBezTo>
                  <a:cubicBezTo>
                    <a:pt x="440" y="9898"/>
                    <a:pt x="796" y="9333"/>
                    <a:pt x="1047" y="8747"/>
                  </a:cubicBezTo>
                  <a:cubicBezTo>
                    <a:pt x="1444" y="7868"/>
                    <a:pt x="1800" y="6948"/>
                    <a:pt x="2197" y="6069"/>
                  </a:cubicBezTo>
                  <a:cubicBezTo>
                    <a:pt x="2469" y="5483"/>
                    <a:pt x="2720" y="4876"/>
                    <a:pt x="3013" y="4311"/>
                  </a:cubicBezTo>
                  <a:cubicBezTo>
                    <a:pt x="3160" y="3997"/>
                    <a:pt x="3411" y="3704"/>
                    <a:pt x="3641" y="3411"/>
                  </a:cubicBezTo>
                  <a:cubicBezTo>
                    <a:pt x="3850" y="3160"/>
                    <a:pt x="4101" y="2951"/>
                    <a:pt x="4206" y="2616"/>
                  </a:cubicBezTo>
                  <a:cubicBezTo>
                    <a:pt x="4269" y="2428"/>
                    <a:pt x="4499" y="2303"/>
                    <a:pt x="4625" y="2135"/>
                  </a:cubicBezTo>
                  <a:cubicBezTo>
                    <a:pt x="4897" y="1842"/>
                    <a:pt x="5210" y="1570"/>
                    <a:pt x="5399" y="1214"/>
                  </a:cubicBezTo>
                  <a:cubicBezTo>
                    <a:pt x="5629" y="754"/>
                    <a:pt x="6047" y="482"/>
                    <a:pt x="6466" y="252"/>
                  </a:cubicBezTo>
                  <a:cubicBezTo>
                    <a:pt x="6926" y="1"/>
                    <a:pt x="7303" y="231"/>
                    <a:pt x="7282" y="775"/>
                  </a:cubicBezTo>
                  <a:cubicBezTo>
                    <a:pt x="7282" y="901"/>
                    <a:pt x="7240" y="984"/>
                    <a:pt x="7240" y="1173"/>
                  </a:cubicBezTo>
                  <a:close/>
                  <a:moveTo>
                    <a:pt x="4792" y="3349"/>
                  </a:moveTo>
                  <a:cubicBezTo>
                    <a:pt x="3934" y="4039"/>
                    <a:pt x="3892" y="4039"/>
                    <a:pt x="3495" y="4960"/>
                  </a:cubicBezTo>
                  <a:cubicBezTo>
                    <a:pt x="2804" y="6613"/>
                    <a:pt x="2135" y="8287"/>
                    <a:pt x="1444" y="9940"/>
                  </a:cubicBezTo>
                  <a:cubicBezTo>
                    <a:pt x="1381" y="10044"/>
                    <a:pt x="1360" y="10170"/>
                    <a:pt x="1340" y="10274"/>
                  </a:cubicBezTo>
                  <a:cubicBezTo>
                    <a:pt x="1256" y="10714"/>
                    <a:pt x="1172" y="11153"/>
                    <a:pt x="879" y="11551"/>
                  </a:cubicBezTo>
                  <a:cubicBezTo>
                    <a:pt x="754" y="11739"/>
                    <a:pt x="858" y="12032"/>
                    <a:pt x="1068" y="12074"/>
                  </a:cubicBezTo>
                  <a:cubicBezTo>
                    <a:pt x="1381" y="12158"/>
                    <a:pt x="1716" y="12199"/>
                    <a:pt x="2030" y="12262"/>
                  </a:cubicBezTo>
                  <a:cubicBezTo>
                    <a:pt x="2344" y="12304"/>
                    <a:pt x="2616" y="12178"/>
                    <a:pt x="2867" y="11990"/>
                  </a:cubicBezTo>
                  <a:cubicBezTo>
                    <a:pt x="3432" y="11655"/>
                    <a:pt x="3557" y="11090"/>
                    <a:pt x="3746" y="10567"/>
                  </a:cubicBezTo>
                  <a:cubicBezTo>
                    <a:pt x="3871" y="10212"/>
                    <a:pt x="4018" y="9898"/>
                    <a:pt x="4185" y="9563"/>
                  </a:cubicBezTo>
                  <a:cubicBezTo>
                    <a:pt x="4415" y="9124"/>
                    <a:pt x="4708" y="8684"/>
                    <a:pt x="4834" y="8182"/>
                  </a:cubicBezTo>
                  <a:cubicBezTo>
                    <a:pt x="5022" y="7596"/>
                    <a:pt x="5064" y="7010"/>
                    <a:pt x="5315" y="6424"/>
                  </a:cubicBezTo>
                  <a:cubicBezTo>
                    <a:pt x="5482" y="6006"/>
                    <a:pt x="5545" y="5504"/>
                    <a:pt x="5754" y="5064"/>
                  </a:cubicBezTo>
                  <a:cubicBezTo>
                    <a:pt x="5985" y="4625"/>
                    <a:pt x="6068" y="4081"/>
                    <a:pt x="5629" y="3621"/>
                  </a:cubicBezTo>
                  <a:cubicBezTo>
                    <a:pt x="5420" y="3391"/>
                    <a:pt x="5106" y="3349"/>
                    <a:pt x="4792" y="3349"/>
                  </a:cubicBezTo>
                  <a:close/>
                  <a:moveTo>
                    <a:pt x="6277" y="3098"/>
                  </a:moveTo>
                  <a:cubicBezTo>
                    <a:pt x="6361" y="2637"/>
                    <a:pt x="6487" y="2198"/>
                    <a:pt x="6403" y="1696"/>
                  </a:cubicBezTo>
                  <a:cubicBezTo>
                    <a:pt x="5922" y="1821"/>
                    <a:pt x="5775" y="1926"/>
                    <a:pt x="5336" y="2742"/>
                  </a:cubicBezTo>
                  <a:cubicBezTo>
                    <a:pt x="5650" y="2847"/>
                    <a:pt x="5943" y="2972"/>
                    <a:pt x="6277" y="309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13" name="Google Shape;613;p22"/>
          <p:cNvGrpSpPr/>
          <p:nvPr/>
        </p:nvGrpSpPr>
        <p:grpSpPr>
          <a:xfrm>
            <a:off x="5462150" y="4197913"/>
            <a:ext cx="956750" cy="553975"/>
            <a:chOff x="-1199475" y="2658325"/>
            <a:chExt cx="956750" cy="553975"/>
          </a:xfrm>
        </p:grpSpPr>
        <p:sp>
          <p:nvSpPr>
            <p:cNvPr id="614" name="Google Shape;614;p22"/>
            <p:cNvSpPr/>
            <p:nvPr/>
          </p:nvSpPr>
          <p:spPr>
            <a:xfrm>
              <a:off x="-1137750" y="2679225"/>
              <a:ext cx="873050" cy="389225"/>
            </a:xfrm>
            <a:custGeom>
              <a:avLst/>
              <a:gdLst/>
              <a:ahLst/>
              <a:cxnLst/>
              <a:rect l="l" t="t" r="r" b="b"/>
              <a:pathLst>
                <a:path w="34922" h="15569" extrusionOk="0">
                  <a:moveTo>
                    <a:pt x="20631" y="1"/>
                  </a:moveTo>
                  <a:cubicBezTo>
                    <a:pt x="21426" y="587"/>
                    <a:pt x="22158" y="1068"/>
                    <a:pt x="22472" y="1989"/>
                  </a:cubicBezTo>
                  <a:cubicBezTo>
                    <a:pt x="22556" y="2261"/>
                    <a:pt x="22723" y="2428"/>
                    <a:pt x="22912" y="2637"/>
                  </a:cubicBezTo>
                  <a:cubicBezTo>
                    <a:pt x="23456" y="3202"/>
                    <a:pt x="24021" y="3725"/>
                    <a:pt x="24460" y="4374"/>
                  </a:cubicBezTo>
                  <a:cubicBezTo>
                    <a:pt x="24586" y="4583"/>
                    <a:pt x="24816" y="4772"/>
                    <a:pt x="25025" y="4918"/>
                  </a:cubicBezTo>
                  <a:cubicBezTo>
                    <a:pt x="25694" y="5357"/>
                    <a:pt x="26343" y="5776"/>
                    <a:pt x="26992" y="6194"/>
                  </a:cubicBezTo>
                  <a:cubicBezTo>
                    <a:pt x="28205" y="6969"/>
                    <a:pt x="29314" y="7805"/>
                    <a:pt x="30340" y="8768"/>
                  </a:cubicBezTo>
                  <a:cubicBezTo>
                    <a:pt x="30946" y="9312"/>
                    <a:pt x="31595" y="9751"/>
                    <a:pt x="32223" y="10254"/>
                  </a:cubicBezTo>
                  <a:cubicBezTo>
                    <a:pt x="32516" y="10484"/>
                    <a:pt x="32767" y="10735"/>
                    <a:pt x="33039" y="10965"/>
                  </a:cubicBezTo>
                  <a:cubicBezTo>
                    <a:pt x="33122" y="11049"/>
                    <a:pt x="33185" y="11174"/>
                    <a:pt x="33290" y="11216"/>
                  </a:cubicBezTo>
                  <a:cubicBezTo>
                    <a:pt x="34022" y="11530"/>
                    <a:pt x="34294" y="12241"/>
                    <a:pt x="34713" y="12827"/>
                  </a:cubicBezTo>
                  <a:cubicBezTo>
                    <a:pt x="34922" y="13078"/>
                    <a:pt x="34901" y="13371"/>
                    <a:pt x="34733" y="13664"/>
                  </a:cubicBezTo>
                  <a:cubicBezTo>
                    <a:pt x="34608" y="13894"/>
                    <a:pt x="34441" y="14145"/>
                    <a:pt x="34273" y="14438"/>
                  </a:cubicBezTo>
                  <a:cubicBezTo>
                    <a:pt x="34210" y="14292"/>
                    <a:pt x="34169" y="14187"/>
                    <a:pt x="34127" y="14083"/>
                  </a:cubicBezTo>
                  <a:cubicBezTo>
                    <a:pt x="34106" y="13831"/>
                    <a:pt x="33980" y="13685"/>
                    <a:pt x="33771" y="13601"/>
                  </a:cubicBezTo>
                  <a:cubicBezTo>
                    <a:pt x="33373" y="13392"/>
                    <a:pt x="32976" y="13183"/>
                    <a:pt x="32557" y="12995"/>
                  </a:cubicBezTo>
                  <a:cubicBezTo>
                    <a:pt x="32411" y="12932"/>
                    <a:pt x="32223" y="12890"/>
                    <a:pt x="32034" y="12869"/>
                  </a:cubicBezTo>
                  <a:cubicBezTo>
                    <a:pt x="31344" y="12785"/>
                    <a:pt x="30612" y="12639"/>
                    <a:pt x="29900" y="12869"/>
                  </a:cubicBezTo>
                  <a:cubicBezTo>
                    <a:pt x="29210" y="12743"/>
                    <a:pt x="28540" y="12953"/>
                    <a:pt x="27829" y="12953"/>
                  </a:cubicBezTo>
                  <a:cubicBezTo>
                    <a:pt x="27264" y="12953"/>
                    <a:pt x="26699" y="13057"/>
                    <a:pt x="26134" y="13141"/>
                  </a:cubicBezTo>
                  <a:cubicBezTo>
                    <a:pt x="25548" y="13204"/>
                    <a:pt x="25004" y="13350"/>
                    <a:pt x="24460" y="13413"/>
                  </a:cubicBezTo>
                  <a:cubicBezTo>
                    <a:pt x="23749" y="13497"/>
                    <a:pt x="23037" y="13685"/>
                    <a:pt x="22347" y="13831"/>
                  </a:cubicBezTo>
                  <a:cubicBezTo>
                    <a:pt x="21217" y="14124"/>
                    <a:pt x="20066" y="14334"/>
                    <a:pt x="18915" y="14606"/>
                  </a:cubicBezTo>
                  <a:cubicBezTo>
                    <a:pt x="18497" y="14668"/>
                    <a:pt x="18099" y="14773"/>
                    <a:pt x="17702" y="14920"/>
                  </a:cubicBezTo>
                  <a:cubicBezTo>
                    <a:pt x="17116" y="15129"/>
                    <a:pt x="16509" y="15275"/>
                    <a:pt x="15881" y="15296"/>
                  </a:cubicBezTo>
                  <a:cubicBezTo>
                    <a:pt x="15358" y="15338"/>
                    <a:pt x="14814" y="15401"/>
                    <a:pt x="14291" y="15484"/>
                  </a:cubicBezTo>
                  <a:cubicBezTo>
                    <a:pt x="13810" y="15568"/>
                    <a:pt x="13266" y="15464"/>
                    <a:pt x="12764" y="15380"/>
                  </a:cubicBezTo>
                  <a:cubicBezTo>
                    <a:pt x="12638" y="15359"/>
                    <a:pt x="12513" y="15233"/>
                    <a:pt x="12408" y="15129"/>
                  </a:cubicBezTo>
                  <a:cubicBezTo>
                    <a:pt x="11508" y="14229"/>
                    <a:pt x="10650" y="13287"/>
                    <a:pt x="9897" y="12304"/>
                  </a:cubicBezTo>
                  <a:cubicBezTo>
                    <a:pt x="9583" y="11907"/>
                    <a:pt x="9207" y="11530"/>
                    <a:pt x="8851" y="11195"/>
                  </a:cubicBezTo>
                  <a:cubicBezTo>
                    <a:pt x="7972" y="10421"/>
                    <a:pt x="7198" y="9542"/>
                    <a:pt x="6466" y="8601"/>
                  </a:cubicBezTo>
                  <a:cubicBezTo>
                    <a:pt x="6131" y="8161"/>
                    <a:pt x="5712" y="7743"/>
                    <a:pt x="5315" y="7345"/>
                  </a:cubicBezTo>
                  <a:cubicBezTo>
                    <a:pt x="4290" y="6341"/>
                    <a:pt x="3160" y="5420"/>
                    <a:pt x="2218" y="4311"/>
                  </a:cubicBezTo>
                  <a:cubicBezTo>
                    <a:pt x="1883" y="3935"/>
                    <a:pt x="1381" y="3642"/>
                    <a:pt x="942" y="3328"/>
                  </a:cubicBezTo>
                  <a:cubicBezTo>
                    <a:pt x="649" y="3119"/>
                    <a:pt x="335" y="2930"/>
                    <a:pt x="0" y="2721"/>
                  </a:cubicBezTo>
                  <a:cubicBezTo>
                    <a:pt x="21" y="2575"/>
                    <a:pt x="84" y="2428"/>
                    <a:pt x="105" y="2324"/>
                  </a:cubicBezTo>
                  <a:cubicBezTo>
                    <a:pt x="210" y="2282"/>
                    <a:pt x="272" y="2261"/>
                    <a:pt x="314" y="2261"/>
                  </a:cubicBezTo>
                  <a:cubicBezTo>
                    <a:pt x="963" y="2365"/>
                    <a:pt x="1632" y="2282"/>
                    <a:pt x="2281" y="2156"/>
                  </a:cubicBezTo>
                  <a:cubicBezTo>
                    <a:pt x="2804" y="2052"/>
                    <a:pt x="3348" y="1989"/>
                    <a:pt x="3871" y="1863"/>
                  </a:cubicBezTo>
                  <a:cubicBezTo>
                    <a:pt x="5043" y="1570"/>
                    <a:pt x="6236" y="1466"/>
                    <a:pt x="7428" y="1424"/>
                  </a:cubicBezTo>
                  <a:cubicBezTo>
                    <a:pt x="9918" y="1277"/>
                    <a:pt x="12408" y="1131"/>
                    <a:pt x="14877" y="963"/>
                  </a:cubicBezTo>
                  <a:cubicBezTo>
                    <a:pt x="15379" y="943"/>
                    <a:pt x="15902" y="922"/>
                    <a:pt x="16425" y="943"/>
                  </a:cubicBezTo>
                  <a:cubicBezTo>
                    <a:pt x="17137" y="963"/>
                    <a:pt x="17806" y="922"/>
                    <a:pt x="18497" y="817"/>
                  </a:cubicBezTo>
                  <a:cubicBezTo>
                    <a:pt x="18832" y="754"/>
                    <a:pt x="19208" y="817"/>
                    <a:pt x="19564" y="838"/>
                  </a:cubicBezTo>
                  <a:cubicBezTo>
                    <a:pt x="19982" y="901"/>
                    <a:pt x="20275" y="796"/>
                    <a:pt x="20401" y="336"/>
                  </a:cubicBezTo>
                  <a:cubicBezTo>
                    <a:pt x="20464" y="273"/>
                    <a:pt x="20505" y="189"/>
                    <a:pt x="20631" y="1"/>
                  </a:cubicBezTo>
                  <a:close/>
                  <a:moveTo>
                    <a:pt x="7240" y="4500"/>
                  </a:moveTo>
                  <a:cubicBezTo>
                    <a:pt x="7303" y="4604"/>
                    <a:pt x="7303" y="4688"/>
                    <a:pt x="7324" y="4709"/>
                  </a:cubicBezTo>
                  <a:cubicBezTo>
                    <a:pt x="7616" y="4813"/>
                    <a:pt x="7721" y="5002"/>
                    <a:pt x="7763" y="5295"/>
                  </a:cubicBezTo>
                  <a:cubicBezTo>
                    <a:pt x="7847" y="5713"/>
                    <a:pt x="8056" y="6048"/>
                    <a:pt x="8286" y="6404"/>
                  </a:cubicBezTo>
                  <a:cubicBezTo>
                    <a:pt x="8600" y="6906"/>
                    <a:pt x="9060" y="7324"/>
                    <a:pt x="9416" y="7764"/>
                  </a:cubicBezTo>
                  <a:cubicBezTo>
                    <a:pt x="9834" y="8287"/>
                    <a:pt x="10378" y="8329"/>
                    <a:pt x="10964" y="8161"/>
                  </a:cubicBezTo>
                  <a:cubicBezTo>
                    <a:pt x="11299" y="8057"/>
                    <a:pt x="11613" y="7910"/>
                    <a:pt x="11927" y="7722"/>
                  </a:cubicBezTo>
                  <a:cubicBezTo>
                    <a:pt x="12345" y="7492"/>
                    <a:pt x="12785" y="7220"/>
                    <a:pt x="13266" y="7241"/>
                  </a:cubicBezTo>
                  <a:cubicBezTo>
                    <a:pt x="13789" y="7282"/>
                    <a:pt x="14249" y="7115"/>
                    <a:pt x="14751" y="6989"/>
                  </a:cubicBezTo>
                  <a:cubicBezTo>
                    <a:pt x="15379" y="6822"/>
                    <a:pt x="16007" y="6571"/>
                    <a:pt x="16697" y="6697"/>
                  </a:cubicBezTo>
                  <a:cubicBezTo>
                    <a:pt x="16802" y="6717"/>
                    <a:pt x="16927" y="6697"/>
                    <a:pt x="17053" y="6655"/>
                  </a:cubicBezTo>
                  <a:cubicBezTo>
                    <a:pt x="17660" y="6466"/>
                    <a:pt x="18288" y="6362"/>
                    <a:pt x="18915" y="6299"/>
                  </a:cubicBezTo>
                  <a:cubicBezTo>
                    <a:pt x="19124" y="6278"/>
                    <a:pt x="19334" y="6278"/>
                    <a:pt x="19543" y="6215"/>
                  </a:cubicBezTo>
                  <a:cubicBezTo>
                    <a:pt x="19773" y="6173"/>
                    <a:pt x="20003" y="6153"/>
                    <a:pt x="20254" y="6069"/>
                  </a:cubicBezTo>
                  <a:cubicBezTo>
                    <a:pt x="20694" y="5881"/>
                    <a:pt x="20798" y="5525"/>
                    <a:pt x="20589" y="5127"/>
                  </a:cubicBezTo>
                  <a:cubicBezTo>
                    <a:pt x="20526" y="5023"/>
                    <a:pt x="20422" y="4939"/>
                    <a:pt x="20380" y="4834"/>
                  </a:cubicBezTo>
                  <a:cubicBezTo>
                    <a:pt x="20275" y="4625"/>
                    <a:pt x="20108" y="4416"/>
                    <a:pt x="20066" y="4207"/>
                  </a:cubicBezTo>
                  <a:cubicBezTo>
                    <a:pt x="19878" y="3391"/>
                    <a:pt x="19271" y="3035"/>
                    <a:pt x="18518" y="2930"/>
                  </a:cubicBezTo>
                  <a:cubicBezTo>
                    <a:pt x="17702" y="2805"/>
                    <a:pt x="16865" y="2637"/>
                    <a:pt x="16028" y="2909"/>
                  </a:cubicBezTo>
                  <a:cubicBezTo>
                    <a:pt x="15965" y="2930"/>
                    <a:pt x="15860" y="2909"/>
                    <a:pt x="15777" y="2909"/>
                  </a:cubicBezTo>
                  <a:cubicBezTo>
                    <a:pt x="15254" y="2909"/>
                    <a:pt x="14772" y="3056"/>
                    <a:pt x="14312" y="3265"/>
                  </a:cubicBezTo>
                  <a:cubicBezTo>
                    <a:pt x="13977" y="3432"/>
                    <a:pt x="13580" y="3558"/>
                    <a:pt x="13203" y="3642"/>
                  </a:cubicBezTo>
                  <a:cubicBezTo>
                    <a:pt x="12429" y="3809"/>
                    <a:pt x="11613" y="3893"/>
                    <a:pt x="10839" y="4081"/>
                  </a:cubicBezTo>
                  <a:cubicBezTo>
                    <a:pt x="9939" y="4311"/>
                    <a:pt x="9081" y="4416"/>
                    <a:pt x="8161" y="4311"/>
                  </a:cubicBezTo>
                  <a:cubicBezTo>
                    <a:pt x="7868" y="4311"/>
                    <a:pt x="7554" y="4290"/>
                    <a:pt x="7240" y="4500"/>
                  </a:cubicBezTo>
                  <a:close/>
                  <a:moveTo>
                    <a:pt x="31867" y="11781"/>
                  </a:moveTo>
                  <a:cubicBezTo>
                    <a:pt x="31532" y="11404"/>
                    <a:pt x="31197" y="11091"/>
                    <a:pt x="30779" y="10881"/>
                  </a:cubicBezTo>
                  <a:cubicBezTo>
                    <a:pt x="30319" y="10651"/>
                    <a:pt x="29921" y="10337"/>
                    <a:pt x="29544" y="10002"/>
                  </a:cubicBezTo>
                  <a:cubicBezTo>
                    <a:pt x="28979" y="9479"/>
                    <a:pt x="28435" y="8914"/>
                    <a:pt x="27745" y="8538"/>
                  </a:cubicBezTo>
                  <a:cubicBezTo>
                    <a:pt x="27536" y="8391"/>
                    <a:pt x="27389" y="8224"/>
                    <a:pt x="27222" y="8057"/>
                  </a:cubicBezTo>
                  <a:lnTo>
                    <a:pt x="25255" y="6090"/>
                  </a:lnTo>
                  <a:cubicBezTo>
                    <a:pt x="25130" y="5964"/>
                    <a:pt x="25004" y="5839"/>
                    <a:pt x="24899" y="5713"/>
                  </a:cubicBezTo>
                  <a:cubicBezTo>
                    <a:pt x="24125" y="4562"/>
                    <a:pt x="22995" y="3725"/>
                    <a:pt x="22117" y="2637"/>
                  </a:cubicBezTo>
                  <a:cubicBezTo>
                    <a:pt x="21970" y="2470"/>
                    <a:pt x="21803" y="2282"/>
                    <a:pt x="21552" y="2324"/>
                  </a:cubicBezTo>
                  <a:cubicBezTo>
                    <a:pt x="21384" y="2512"/>
                    <a:pt x="21447" y="2700"/>
                    <a:pt x="21552" y="2826"/>
                  </a:cubicBezTo>
                  <a:cubicBezTo>
                    <a:pt x="21886" y="3307"/>
                    <a:pt x="22179" y="3788"/>
                    <a:pt x="22598" y="4165"/>
                  </a:cubicBezTo>
                  <a:cubicBezTo>
                    <a:pt x="23205" y="4709"/>
                    <a:pt x="23686" y="5337"/>
                    <a:pt x="24209" y="5964"/>
                  </a:cubicBezTo>
                  <a:cubicBezTo>
                    <a:pt x="24397" y="6173"/>
                    <a:pt x="24565" y="6383"/>
                    <a:pt x="24732" y="6571"/>
                  </a:cubicBezTo>
                  <a:lnTo>
                    <a:pt x="26783" y="8601"/>
                  </a:lnTo>
                  <a:cubicBezTo>
                    <a:pt x="26929" y="8768"/>
                    <a:pt x="27075" y="8914"/>
                    <a:pt x="27243" y="9019"/>
                  </a:cubicBezTo>
                  <a:cubicBezTo>
                    <a:pt x="28059" y="9500"/>
                    <a:pt x="28707" y="10149"/>
                    <a:pt x="29419" y="10756"/>
                  </a:cubicBezTo>
                  <a:cubicBezTo>
                    <a:pt x="30109" y="11321"/>
                    <a:pt x="30904" y="11614"/>
                    <a:pt x="31720" y="11886"/>
                  </a:cubicBezTo>
                  <a:cubicBezTo>
                    <a:pt x="31720" y="11844"/>
                    <a:pt x="31762" y="11823"/>
                    <a:pt x="31867" y="11781"/>
                  </a:cubicBezTo>
                  <a:close/>
                </a:path>
              </a:pathLst>
            </a:custGeom>
            <a:solidFill>
              <a:srgbClr val="FB6A2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5" name="Google Shape;615;p22"/>
            <p:cNvSpPr/>
            <p:nvPr/>
          </p:nvSpPr>
          <p:spPr>
            <a:xfrm>
              <a:off x="-1173850" y="2814725"/>
              <a:ext cx="870975" cy="335325"/>
            </a:xfrm>
            <a:custGeom>
              <a:avLst/>
              <a:gdLst/>
              <a:ahLst/>
              <a:cxnLst/>
              <a:rect l="l" t="t" r="r" b="b"/>
              <a:pathLst>
                <a:path w="34839" h="13413" extrusionOk="0">
                  <a:moveTo>
                    <a:pt x="13601" y="11236"/>
                  </a:moveTo>
                  <a:cubicBezTo>
                    <a:pt x="13643" y="11090"/>
                    <a:pt x="13664" y="10901"/>
                    <a:pt x="13706" y="10713"/>
                  </a:cubicBezTo>
                  <a:cubicBezTo>
                    <a:pt x="14019" y="10755"/>
                    <a:pt x="14312" y="10776"/>
                    <a:pt x="14626" y="10818"/>
                  </a:cubicBezTo>
                  <a:cubicBezTo>
                    <a:pt x="15233" y="10901"/>
                    <a:pt x="15798" y="10964"/>
                    <a:pt x="16405" y="10776"/>
                  </a:cubicBezTo>
                  <a:cubicBezTo>
                    <a:pt x="16698" y="10671"/>
                    <a:pt x="17011" y="10692"/>
                    <a:pt x="17283" y="10692"/>
                  </a:cubicBezTo>
                  <a:cubicBezTo>
                    <a:pt x="18016" y="10671"/>
                    <a:pt x="18727" y="10525"/>
                    <a:pt x="19418" y="10274"/>
                  </a:cubicBezTo>
                  <a:cubicBezTo>
                    <a:pt x="19836" y="10106"/>
                    <a:pt x="20276" y="10064"/>
                    <a:pt x="20715" y="9960"/>
                  </a:cubicBezTo>
                  <a:cubicBezTo>
                    <a:pt x="20799" y="9939"/>
                    <a:pt x="20903" y="9939"/>
                    <a:pt x="20987" y="9918"/>
                  </a:cubicBezTo>
                  <a:cubicBezTo>
                    <a:pt x="22180" y="9646"/>
                    <a:pt x="23393" y="9353"/>
                    <a:pt x="24586" y="9102"/>
                  </a:cubicBezTo>
                  <a:cubicBezTo>
                    <a:pt x="24774" y="9039"/>
                    <a:pt x="24921" y="8997"/>
                    <a:pt x="25109" y="8956"/>
                  </a:cubicBezTo>
                  <a:cubicBezTo>
                    <a:pt x="26322" y="8788"/>
                    <a:pt x="27536" y="8579"/>
                    <a:pt x="28771" y="8391"/>
                  </a:cubicBezTo>
                  <a:cubicBezTo>
                    <a:pt x="28980" y="8370"/>
                    <a:pt x="29189" y="8349"/>
                    <a:pt x="29398" y="8370"/>
                  </a:cubicBezTo>
                  <a:cubicBezTo>
                    <a:pt x="29733" y="8391"/>
                    <a:pt x="30047" y="8286"/>
                    <a:pt x="30361" y="8307"/>
                  </a:cubicBezTo>
                  <a:cubicBezTo>
                    <a:pt x="31867" y="8370"/>
                    <a:pt x="33353" y="8014"/>
                    <a:pt x="34838" y="8474"/>
                  </a:cubicBezTo>
                  <a:cubicBezTo>
                    <a:pt x="34817" y="8684"/>
                    <a:pt x="34797" y="8893"/>
                    <a:pt x="34797" y="9039"/>
                  </a:cubicBezTo>
                  <a:cubicBezTo>
                    <a:pt x="34713" y="9102"/>
                    <a:pt x="34713" y="9123"/>
                    <a:pt x="34692" y="9123"/>
                  </a:cubicBezTo>
                  <a:cubicBezTo>
                    <a:pt x="33248" y="9290"/>
                    <a:pt x="31846" y="9458"/>
                    <a:pt x="30403" y="9562"/>
                  </a:cubicBezTo>
                  <a:cubicBezTo>
                    <a:pt x="28331" y="9730"/>
                    <a:pt x="26260" y="9981"/>
                    <a:pt x="24251" y="10378"/>
                  </a:cubicBezTo>
                  <a:cubicBezTo>
                    <a:pt x="22368" y="10734"/>
                    <a:pt x="20464" y="10964"/>
                    <a:pt x="18560" y="11132"/>
                  </a:cubicBezTo>
                  <a:cubicBezTo>
                    <a:pt x="17576" y="11215"/>
                    <a:pt x="16635" y="11320"/>
                    <a:pt x="15672" y="11404"/>
                  </a:cubicBezTo>
                  <a:cubicBezTo>
                    <a:pt x="15589" y="11404"/>
                    <a:pt x="15526" y="11487"/>
                    <a:pt x="15442" y="11508"/>
                  </a:cubicBezTo>
                  <a:cubicBezTo>
                    <a:pt x="15798" y="11843"/>
                    <a:pt x="16216" y="12031"/>
                    <a:pt x="16802" y="11989"/>
                  </a:cubicBezTo>
                  <a:cubicBezTo>
                    <a:pt x="17304" y="11969"/>
                    <a:pt x="17827" y="11885"/>
                    <a:pt x="18309" y="11864"/>
                  </a:cubicBezTo>
                  <a:cubicBezTo>
                    <a:pt x="18309" y="12094"/>
                    <a:pt x="18141" y="12073"/>
                    <a:pt x="18037" y="12094"/>
                  </a:cubicBezTo>
                  <a:cubicBezTo>
                    <a:pt x="16844" y="12303"/>
                    <a:pt x="15672" y="12513"/>
                    <a:pt x="14438" y="12722"/>
                  </a:cubicBezTo>
                  <a:cubicBezTo>
                    <a:pt x="14145" y="12513"/>
                    <a:pt x="13852" y="12303"/>
                    <a:pt x="13538" y="12073"/>
                  </a:cubicBezTo>
                  <a:cubicBezTo>
                    <a:pt x="13454" y="12031"/>
                    <a:pt x="13350" y="11969"/>
                    <a:pt x="13329" y="11927"/>
                  </a:cubicBezTo>
                  <a:cubicBezTo>
                    <a:pt x="13120" y="11299"/>
                    <a:pt x="12659" y="11445"/>
                    <a:pt x="12178" y="11571"/>
                  </a:cubicBezTo>
                  <a:cubicBezTo>
                    <a:pt x="10546" y="10044"/>
                    <a:pt x="8893" y="8516"/>
                    <a:pt x="7261" y="6968"/>
                  </a:cubicBezTo>
                  <a:lnTo>
                    <a:pt x="7115" y="6842"/>
                  </a:lnTo>
                  <a:cubicBezTo>
                    <a:pt x="6027" y="6110"/>
                    <a:pt x="5127" y="5126"/>
                    <a:pt x="4143" y="4227"/>
                  </a:cubicBezTo>
                  <a:cubicBezTo>
                    <a:pt x="3620" y="3766"/>
                    <a:pt x="3034" y="3285"/>
                    <a:pt x="2490" y="2825"/>
                  </a:cubicBezTo>
                  <a:cubicBezTo>
                    <a:pt x="2239" y="2574"/>
                    <a:pt x="1967" y="2532"/>
                    <a:pt x="1612" y="2678"/>
                  </a:cubicBezTo>
                  <a:cubicBezTo>
                    <a:pt x="1842" y="2888"/>
                    <a:pt x="2051" y="3076"/>
                    <a:pt x="2239" y="3285"/>
                  </a:cubicBezTo>
                  <a:cubicBezTo>
                    <a:pt x="2449" y="3494"/>
                    <a:pt x="2616" y="3725"/>
                    <a:pt x="2825" y="3934"/>
                  </a:cubicBezTo>
                  <a:cubicBezTo>
                    <a:pt x="3348" y="4436"/>
                    <a:pt x="3871" y="4938"/>
                    <a:pt x="4374" y="5461"/>
                  </a:cubicBezTo>
                  <a:cubicBezTo>
                    <a:pt x="4980" y="6068"/>
                    <a:pt x="5587" y="6633"/>
                    <a:pt x="6257" y="7135"/>
                  </a:cubicBezTo>
                  <a:cubicBezTo>
                    <a:pt x="6571" y="7365"/>
                    <a:pt x="6843" y="7658"/>
                    <a:pt x="7115" y="7909"/>
                  </a:cubicBezTo>
                  <a:cubicBezTo>
                    <a:pt x="8349" y="9060"/>
                    <a:pt x="9605" y="10190"/>
                    <a:pt x="10839" y="11341"/>
                  </a:cubicBezTo>
                  <a:cubicBezTo>
                    <a:pt x="11090" y="11571"/>
                    <a:pt x="11362" y="11843"/>
                    <a:pt x="11592" y="12094"/>
                  </a:cubicBezTo>
                  <a:cubicBezTo>
                    <a:pt x="11822" y="12387"/>
                    <a:pt x="12073" y="12617"/>
                    <a:pt x="12492" y="12659"/>
                  </a:cubicBezTo>
                  <a:cubicBezTo>
                    <a:pt x="12722" y="12680"/>
                    <a:pt x="12931" y="12785"/>
                    <a:pt x="13141" y="12868"/>
                  </a:cubicBezTo>
                  <a:cubicBezTo>
                    <a:pt x="13162" y="13182"/>
                    <a:pt x="12952" y="13245"/>
                    <a:pt x="12743" y="13412"/>
                  </a:cubicBezTo>
                  <a:cubicBezTo>
                    <a:pt x="12241" y="13182"/>
                    <a:pt x="11781" y="12889"/>
                    <a:pt x="11362" y="12492"/>
                  </a:cubicBezTo>
                  <a:cubicBezTo>
                    <a:pt x="10860" y="11989"/>
                    <a:pt x="10316" y="11613"/>
                    <a:pt x="9688" y="11299"/>
                  </a:cubicBezTo>
                  <a:cubicBezTo>
                    <a:pt x="9458" y="11152"/>
                    <a:pt x="9207" y="11006"/>
                    <a:pt x="8998" y="10839"/>
                  </a:cubicBezTo>
                  <a:cubicBezTo>
                    <a:pt x="7596" y="9730"/>
                    <a:pt x="6215" y="8600"/>
                    <a:pt x="4813" y="7428"/>
                  </a:cubicBezTo>
                  <a:cubicBezTo>
                    <a:pt x="4081" y="6800"/>
                    <a:pt x="3390" y="6131"/>
                    <a:pt x="2679" y="5482"/>
                  </a:cubicBezTo>
                  <a:cubicBezTo>
                    <a:pt x="2386" y="5231"/>
                    <a:pt x="2093" y="4959"/>
                    <a:pt x="1779" y="4729"/>
                  </a:cubicBezTo>
                  <a:cubicBezTo>
                    <a:pt x="1151" y="4248"/>
                    <a:pt x="586" y="3725"/>
                    <a:pt x="63" y="3097"/>
                  </a:cubicBezTo>
                  <a:cubicBezTo>
                    <a:pt x="1" y="2720"/>
                    <a:pt x="1" y="2344"/>
                    <a:pt x="293" y="2009"/>
                  </a:cubicBezTo>
                  <a:cubicBezTo>
                    <a:pt x="733" y="1507"/>
                    <a:pt x="817" y="963"/>
                    <a:pt x="691" y="335"/>
                  </a:cubicBezTo>
                  <a:cubicBezTo>
                    <a:pt x="670" y="251"/>
                    <a:pt x="712" y="168"/>
                    <a:pt x="733" y="0"/>
                  </a:cubicBezTo>
                  <a:cubicBezTo>
                    <a:pt x="1361" y="879"/>
                    <a:pt x="2281" y="1297"/>
                    <a:pt x="3034" y="1946"/>
                  </a:cubicBezTo>
                  <a:cubicBezTo>
                    <a:pt x="3725" y="2532"/>
                    <a:pt x="4457" y="3076"/>
                    <a:pt x="5169" y="3620"/>
                  </a:cubicBezTo>
                  <a:cubicBezTo>
                    <a:pt x="5315" y="3766"/>
                    <a:pt x="5503" y="3892"/>
                    <a:pt x="5650" y="4018"/>
                  </a:cubicBezTo>
                  <a:cubicBezTo>
                    <a:pt x="7303" y="5503"/>
                    <a:pt x="8956" y="7010"/>
                    <a:pt x="10567" y="8516"/>
                  </a:cubicBezTo>
                  <a:cubicBezTo>
                    <a:pt x="11048" y="8935"/>
                    <a:pt x="11446" y="9437"/>
                    <a:pt x="11885" y="9897"/>
                  </a:cubicBezTo>
                  <a:cubicBezTo>
                    <a:pt x="12283" y="10316"/>
                    <a:pt x="12638" y="10776"/>
                    <a:pt x="13015" y="11194"/>
                  </a:cubicBezTo>
                  <a:cubicBezTo>
                    <a:pt x="13182" y="11383"/>
                    <a:pt x="13371" y="11383"/>
                    <a:pt x="13601" y="11236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6" name="Google Shape;616;p22"/>
            <p:cNvSpPr/>
            <p:nvPr/>
          </p:nvSpPr>
          <p:spPr>
            <a:xfrm>
              <a:off x="-831225" y="3061100"/>
              <a:ext cx="516325" cy="128175"/>
            </a:xfrm>
            <a:custGeom>
              <a:avLst/>
              <a:gdLst/>
              <a:ahLst/>
              <a:cxnLst/>
              <a:rect l="l" t="t" r="r" b="b"/>
              <a:pathLst>
                <a:path w="20653" h="5127" extrusionOk="0">
                  <a:moveTo>
                    <a:pt x="879" y="4310"/>
                  </a:moveTo>
                  <a:cubicBezTo>
                    <a:pt x="1256" y="4896"/>
                    <a:pt x="1884" y="4708"/>
                    <a:pt x="2449" y="4938"/>
                  </a:cubicBezTo>
                  <a:cubicBezTo>
                    <a:pt x="2239" y="5022"/>
                    <a:pt x="2093" y="5127"/>
                    <a:pt x="1946" y="5127"/>
                  </a:cubicBezTo>
                  <a:cubicBezTo>
                    <a:pt x="1528" y="5106"/>
                    <a:pt x="1109" y="5043"/>
                    <a:pt x="691" y="5001"/>
                  </a:cubicBezTo>
                  <a:cubicBezTo>
                    <a:pt x="482" y="4708"/>
                    <a:pt x="252" y="4415"/>
                    <a:pt x="1" y="4080"/>
                  </a:cubicBezTo>
                  <a:cubicBezTo>
                    <a:pt x="84" y="3913"/>
                    <a:pt x="168" y="3746"/>
                    <a:pt x="273" y="3536"/>
                  </a:cubicBezTo>
                  <a:cubicBezTo>
                    <a:pt x="1402" y="3348"/>
                    <a:pt x="2511" y="3160"/>
                    <a:pt x="3641" y="3013"/>
                  </a:cubicBezTo>
                  <a:cubicBezTo>
                    <a:pt x="3767" y="2971"/>
                    <a:pt x="3871" y="3013"/>
                    <a:pt x="4018" y="2971"/>
                  </a:cubicBezTo>
                  <a:cubicBezTo>
                    <a:pt x="6006" y="2448"/>
                    <a:pt x="8056" y="2448"/>
                    <a:pt x="10023" y="1904"/>
                  </a:cubicBezTo>
                  <a:cubicBezTo>
                    <a:pt x="11048" y="1611"/>
                    <a:pt x="12115" y="1611"/>
                    <a:pt x="13141" y="1507"/>
                  </a:cubicBezTo>
                  <a:cubicBezTo>
                    <a:pt x="14187" y="1381"/>
                    <a:pt x="15233" y="1277"/>
                    <a:pt x="16279" y="1151"/>
                  </a:cubicBezTo>
                  <a:cubicBezTo>
                    <a:pt x="16781" y="1088"/>
                    <a:pt x="17263" y="984"/>
                    <a:pt x="17786" y="1067"/>
                  </a:cubicBezTo>
                  <a:cubicBezTo>
                    <a:pt x="18037" y="1088"/>
                    <a:pt x="18267" y="1025"/>
                    <a:pt x="18497" y="984"/>
                  </a:cubicBezTo>
                  <a:cubicBezTo>
                    <a:pt x="18915" y="942"/>
                    <a:pt x="19313" y="858"/>
                    <a:pt x="19857" y="774"/>
                  </a:cubicBezTo>
                  <a:cubicBezTo>
                    <a:pt x="19606" y="565"/>
                    <a:pt x="19459" y="440"/>
                    <a:pt x="19313" y="335"/>
                  </a:cubicBezTo>
                  <a:cubicBezTo>
                    <a:pt x="19334" y="314"/>
                    <a:pt x="19334" y="230"/>
                    <a:pt x="19397" y="230"/>
                  </a:cubicBezTo>
                  <a:cubicBezTo>
                    <a:pt x="19773" y="126"/>
                    <a:pt x="20192" y="0"/>
                    <a:pt x="20652" y="230"/>
                  </a:cubicBezTo>
                  <a:cubicBezTo>
                    <a:pt x="20610" y="565"/>
                    <a:pt x="20589" y="942"/>
                    <a:pt x="20506" y="1277"/>
                  </a:cubicBezTo>
                  <a:cubicBezTo>
                    <a:pt x="20464" y="1590"/>
                    <a:pt x="20296" y="1758"/>
                    <a:pt x="20024" y="1674"/>
                  </a:cubicBezTo>
                  <a:cubicBezTo>
                    <a:pt x="19418" y="1549"/>
                    <a:pt x="18832" y="1779"/>
                    <a:pt x="18246" y="1821"/>
                  </a:cubicBezTo>
                  <a:cubicBezTo>
                    <a:pt x="17681" y="1862"/>
                    <a:pt x="17158" y="1967"/>
                    <a:pt x="16614" y="1883"/>
                  </a:cubicBezTo>
                  <a:cubicBezTo>
                    <a:pt x="16363" y="1862"/>
                    <a:pt x="16091" y="1925"/>
                    <a:pt x="15798" y="1988"/>
                  </a:cubicBezTo>
                  <a:cubicBezTo>
                    <a:pt x="13915" y="2386"/>
                    <a:pt x="12032" y="2804"/>
                    <a:pt x="10128" y="3034"/>
                  </a:cubicBezTo>
                  <a:cubicBezTo>
                    <a:pt x="9709" y="3076"/>
                    <a:pt x="9312" y="3222"/>
                    <a:pt x="8893" y="3264"/>
                  </a:cubicBezTo>
                  <a:cubicBezTo>
                    <a:pt x="7512" y="3453"/>
                    <a:pt x="6089" y="3641"/>
                    <a:pt x="4729" y="3955"/>
                  </a:cubicBezTo>
                  <a:cubicBezTo>
                    <a:pt x="4248" y="4059"/>
                    <a:pt x="3725" y="4101"/>
                    <a:pt x="3223" y="4122"/>
                  </a:cubicBezTo>
                  <a:cubicBezTo>
                    <a:pt x="2825" y="4164"/>
                    <a:pt x="2449" y="4122"/>
                    <a:pt x="2051" y="4101"/>
                  </a:cubicBezTo>
                  <a:cubicBezTo>
                    <a:pt x="1716" y="4080"/>
                    <a:pt x="1319" y="4038"/>
                    <a:pt x="879" y="4310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7" name="Google Shape;617;p22"/>
            <p:cNvSpPr/>
            <p:nvPr/>
          </p:nvSpPr>
          <p:spPr>
            <a:xfrm>
              <a:off x="-1156575" y="2763450"/>
              <a:ext cx="254225" cy="244825"/>
            </a:xfrm>
            <a:custGeom>
              <a:avLst/>
              <a:gdLst/>
              <a:ahLst/>
              <a:cxnLst/>
              <a:rect l="l" t="t" r="r" b="b"/>
              <a:pathLst>
                <a:path w="10169" h="9793" extrusionOk="0">
                  <a:moveTo>
                    <a:pt x="126" y="1256"/>
                  </a:moveTo>
                  <a:cubicBezTo>
                    <a:pt x="126" y="984"/>
                    <a:pt x="126" y="733"/>
                    <a:pt x="105" y="503"/>
                  </a:cubicBezTo>
                  <a:cubicBezTo>
                    <a:pt x="84" y="315"/>
                    <a:pt x="0" y="105"/>
                    <a:pt x="209" y="43"/>
                  </a:cubicBezTo>
                  <a:cubicBezTo>
                    <a:pt x="335" y="1"/>
                    <a:pt x="544" y="105"/>
                    <a:pt x="670" y="189"/>
                  </a:cubicBezTo>
                  <a:cubicBezTo>
                    <a:pt x="1507" y="712"/>
                    <a:pt x="2302" y="1319"/>
                    <a:pt x="2888" y="2135"/>
                  </a:cubicBezTo>
                  <a:cubicBezTo>
                    <a:pt x="3285" y="2658"/>
                    <a:pt x="3808" y="3076"/>
                    <a:pt x="4310" y="3516"/>
                  </a:cubicBezTo>
                  <a:cubicBezTo>
                    <a:pt x="5440" y="4499"/>
                    <a:pt x="6445" y="5608"/>
                    <a:pt x="7386" y="6780"/>
                  </a:cubicBezTo>
                  <a:cubicBezTo>
                    <a:pt x="7909" y="7429"/>
                    <a:pt x="8579" y="7952"/>
                    <a:pt x="9165" y="8558"/>
                  </a:cubicBezTo>
                  <a:cubicBezTo>
                    <a:pt x="9520" y="8893"/>
                    <a:pt x="9834" y="9249"/>
                    <a:pt x="10169" y="9605"/>
                  </a:cubicBezTo>
                  <a:cubicBezTo>
                    <a:pt x="9939" y="9793"/>
                    <a:pt x="9855" y="9605"/>
                    <a:pt x="9771" y="9521"/>
                  </a:cubicBezTo>
                  <a:cubicBezTo>
                    <a:pt x="8369" y="8245"/>
                    <a:pt x="6947" y="6905"/>
                    <a:pt x="5503" y="5629"/>
                  </a:cubicBezTo>
                  <a:cubicBezTo>
                    <a:pt x="5043" y="5211"/>
                    <a:pt x="4520" y="4855"/>
                    <a:pt x="4017" y="4457"/>
                  </a:cubicBezTo>
                  <a:cubicBezTo>
                    <a:pt x="3097" y="3767"/>
                    <a:pt x="2239" y="3035"/>
                    <a:pt x="1276" y="2407"/>
                  </a:cubicBezTo>
                  <a:cubicBezTo>
                    <a:pt x="837" y="2156"/>
                    <a:pt x="502" y="1654"/>
                    <a:pt x="126" y="1256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8" name="Google Shape;618;p22"/>
            <p:cNvSpPr/>
            <p:nvPr/>
          </p:nvSpPr>
          <p:spPr>
            <a:xfrm>
              <a:off x="-1171750" y="2927700"/>
              <a:ext cx="148050" cy="129750"/>
            </a:xfrm>
            <a:custGeom>
              <a:avLst/>
              <a:gdLst/>
              <a:ahLst/>
              <a:cxnLst/>
              <a:rect l="l" t="t" r="r" b="b"/>
              <a:pathLst>
                <a:path w="5922" h="5190" extrusionOk="0">
                  <a:moveTo>
                    <a:pt x="5838" y="5190"/>
                  </a:moveTo>
                  <a:cubicBezTo>
                    <a:pt x="5524" y="4939"/>
                    <a:pt x="5210" y="4709"/>
                    <a:pt x="4896" y="4499"/>
                  </a:cubicBezTo>
                  <a:cubicBezTo>
                    <a:pt x="4311" y="4144"/>
                    <a:pt x="3787" y="3683"/>
                    <a:pt x="3327" y="3160"/>
                  </a:cubicBezTo>
                  <a:cubicBezTo>
                    <a:pt x="2741" y="2553"/>
                    <a:pt x="2093" y="2030"/>
                    <a:pt x="1528" y="1444"/>
                  </a:cubicBezTo>
                  <a:cubicBezTo>
                    <a:pt x="1130" y="1026"/>
                    <a:pt x="712" y="649"/>
                    <a:pt x="189" y="398"/>
                  </a:cubicBezTo>
                  <a:cubicBezTo>
                    <a:pt x="63" y="315"/>
                    <a:pt x="0" y="168"/>
                    <a:pt x="209" y="1"/>
                  </a:cubicBezTo>
                  <a:cubicBezTo>
                    <a:pt x="921" y="607"/>
                    <a:pt x="1632" y="1172"/>
                    <a:pt x="2302" y="1800"/>
                  </a:cubicBezTo>
                  <a:cubicBezTo>
                    <a:pt x="3306" y="2658"/>
                    <a:pt x="4290" y="3558"/>
                    <a:pt x="5294" y="4416"/>
                  </a:cubicBezTo>
                  <a:cubicBezTo>
                    <a:pt x="5482" y="4604"/>
                    <a:pt x="5712" y="4750"/>
                    <a:pt x="5880" y="4960"/>
                  </a:cubicBezTo>
                  <a:cubicBezTo>
                    <a:pt x="5922" y="4981"/>
                    <a:pt x="5838" y="5106"/>
                    <a:pt x="5838" y="5190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9" name="Google Shape;619;p22"/>
            <p:cNvSpPr/>
            <p:nvPr/>
          </p:nvSpPr>
          <p:spPr>
            <a:xfrm>
              <a:off x="-572300" y="3140075"/>
              <a:ext cx="156950" cy="27225"/>
            </a:xfrm>
            <a:custGeom>
              <a:avLst/>
              <a:gdLst/>
              <a:ahLst/>
              <a:cxnLst/>
              <a:rect l="l" t="t" r="r" b="b"/>
              <a:pathLst>
                <a:path w="6278" h="1089" extrusionOk="0">
                  <a:moveTo>
                    <a:pt x="1" y="900"/>
                  </a:moveTo>
                  <a:cubicBezTo>
                    <a:pt x="2093" y="377"/>
                    <a:pt x="4165" y="147"/>
                    <a:pt x="6278" y="1"/>
                  </a:cubicBezTo>
                  <a:cubicBezTo>
                    <a:pt x="6006" y="210"/>
                    <a:pt x="5420" y="461"/>
                    <a:pt x="5085" y="419"/>
                  </a:cubicBezTo>
                  <a:cubicBezTo>
                    <a:pt x="4583" y="398"/>
                    <a:pt x="4144" y="461"/>
                    <a:pt x="3662" y="587"/>
                  </a:cubicBezTo>
                  <a:cubicBezTo>
                    <a:pt x="3453" y="628"/>
                    <a:pt x="3244" y="628"/>
                    <a:pt x="3035" y="628"/>
                  </a:cubicBezTo>
                  <a:cubicBezTo>
                    <a:pt x="2344" y="628"/>
                    <a:pt x="1675" y="775"/>
                    <a:pt x="1005" y="921"/>
                  </a:cubicBezTo>
                  <a:cubicBezTo>
                    <a:pt x="691" y="1005"/>
                    <a:pt x="377" y="1089"/>
                    <a:pt x="1" y="900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0" name="Google Shape;620;p22"/>
            <p:cNvSpPr/>
            <p:nvPr/>
          </p:nvSpPr>
          <p:spPr>
            <a:xfrm>
              <a:off x="-1012725" y="3059000"/>
              <a:ext cx="52850" cy="46575"/>
            </a:xfrm>
            <a:custGeom>
              <a:avLst/>
              <a:gdLst/>
              <a:ahLst/>
              <a:cxnLst/>
              <a:rect l="l" t="t" r="r" b="b"/>
              <a:pathLst>
                <a:path w="2114" h="1863" extrusionOk="0">
                  <a:moveTo>
                    <a:pt x="0" y="1"/>
                  </a:moveTo>
                  <a:cubicBezTo>
                    <a:pt x="732" y="586"/>
                    <a:pt x="1486" y="1130"/>
                    <a:pt x="2113" y="1863"/>
                  </a:cubicBezTo>
                  <a:cubicBezTo>
                    <a:pt x="1988" y="1821"/>
                    <a:pt x="1862" y="1779"/>
                    <a:pt x="1758" y="1737"/>
                  </a:cubicBezTo>
                  <a:cubicBezTo>
                    <a:pt x="1151" y="1340"/>
                    <a:pt x="565" y="921"/>
                    <a:pt x="126" y="314"/>
                  </a:cubicBezTo>
                  <a:cubicBezTo>
                    <a:pt x="84" y="252"/>
                    <a:pt x="42" y="105"/>
                    <a:pt x="21" y="1"/>
                  </a:cubicBezTo>
                  <a:close/>
                </a:path>
              </a:pathLst>
            </a:custGeom>
            <a:solidFill>
              <a:srgbClr val="E6E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1" name="Google Shape;621;p22"/>
            <p:cNvSpPr/>
            <p:nvPr/>
          </p:nvSpPr>
          <p:spPr>
            <a:xfrm>
              <a:off x="-1025825" y="3053775"/>
              <a:ext cx="13625" cy="5250"/>
            </a:xfrm>
            <a:custGeom>
              <a:avLst/>
              <a:gdLst/>
              <a:ahLst/>
              <a:cxnLst/>
              <a:rect l="l" t="t" r="r" b="b"/>
              <a:pathLst>
                <a:path w="545" h="210" extrusionOk="0">
                  <a:moveTo>
                    <a:pt x="1" y="147"/>
                  </a:moveTo>
                  <a:cubicBezTo>
                    <a:pt x="210" y="0"/>
                    <a:pt x="357" y="84"/>
                    <a:pt x="524" y="210"/>
                  </a:cubicBezTo>
                  <a:lnTo>
                    <a:pt x="545" y="189"/>
                  </a:lnTo>
                  <a:cubicBezTo>
                    <a:pt x="357" y="168"/>
                    <a:pt x="168" y="147"/>
                    <a:pt x="1" y="147"/>
                  </a:cubicBezTo>
                  <a:close/>
                </a:path>
              </a:pathLst>
            </a:custGeom>
            <a:solidFill>
              <a:srgbClr val="E6E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2" name="Google Shape;622;p22"/>
            <p:cNvSpPr/>
            <p:nvPr/>
          </p:nvSpPr>
          <p:spPr>
            <a:xfrm>
              <a:off x="-922775" y="2765025"/>
              <a:ext cx="278850" cy="100450"/>
            </a:xfrm>
            <a:custGeom>
              <a:avLst/>
              <a:gdLst/>
              <a:ahLst/>
              <a:cxnLst/>
              <a:rect l="l" t="t" r="r" b="b"/>
              <a:pathLst>
                <a:path w="11154" h="4018" extrusionOk="0">
                  <a:moveTo>
                    <a:pt x="1" y="1653"/>
                  </a:moveTo>
                  <a:cubicBezTo>
                    <a:pt x="838" y="1800"/>
                    <a:pt x="1528" y="1612"/>
                    <a:pt x="2198" y="1486"/>
                  </a:cubicBezTo>
                  <a:cubicBezTo>
                    <a:pt x="3056" y="1319"/>
                    <a:pt x="3935" y="1193"/>
                    <a:pt x="4771" y="1005"/>
                  </a:cubicBezTo>
                  <a:cubicBezTo>
                    <a:pt x="5211" y="921"/>
                    <a:pt x="5629" y="754"/>
                    <a:pt x="6027" y="565"/>
                  </a:cubicBezTo>
                  <a:cubicBezTo>
                    <a:pt x="6445" y="398"/>
                    <a:pt x="6864" y="231"/>
                    <a:pt x="7324" y="272"/>
                  </a:cubicBezTo>
                  <a:cubicBezTo>
                    <a:pt x="7450" y="272"/>
                    <a:pt x="7596" y="314"/>
                    <a:pt x="7701" y="252"/>
                  </a:cubicBezTo>
                  <a:cubicBezTo>
                    <a:pt x="8349" y="0"/>
                    <a:pt x="8998" y="210"/>
                    <a:pt x="9647" y="231"/>
                  </a:cubicBezTo>
                  <a:cubicBezTo>
                    <a:pt x="10170" y="252"/>
                    <a:pt x="10463" y="565"/>
                    <a:pt x="10693" y="963"/>
                  </a:cubicBezTo>
                  <a:cubicBezTo>
                    <a:pt x="10860" y="1277"/>
                    <a:pt x="10986" y="1612"/>
                    <a:pt x="11153" y="2009"/>
                  </a:cubicBezTo>
                  <a:cubicBezTo>
                    <a:pt x="10902" y="2030"/>
                    <a:pt x="10693" y="2030"/>
                    <a:pt x="10484" y="2093"/>
                  </a:cubicBezTo>
                  <a:cubicBezTo>
                    <a:pt x="9814" y="2239"/>
                    <a:pt x="9124" y="2239"/>
                    <a:pt x="8475" y="2469"/>
                  </a:cubicBezTo>
                  <a:cubicBezTo>
                    <a:pt x="8370" y="2532"/>
                    <a:pt x="8245" y="2553"/>
                    <a:pt x="8140" y="2532"/>
                  </a:cubicBezTo>
                  <a:cubicBezTo>
                    <a:pt x="7324" y="2344"/>
                    <a:pt x="6592" y="2721"/>
                    <a:pt x="5860" y="2867"/>
                  </a:cubicBezTo>
                  <a:cubicBezTo>
                    <a:pt x="5525" y="2951"/>
                    <a:pt x="5190" y="3055"/>
                    <a:pt x="4813" y="3055"/>
                  </a:cubicBezTo>
                  <a:cubicBezTo>
                    <a:pt x="4374" y="3055"/>
                    <a:pt x="3935" y="3160"/>
                    <a:pt x="3537" y="3390"/>
                  </a:cubicBezTo>
                  <a:cubicBezTo>
                    <a:pt x="2993" y="3704"/>
                    <a:pt x="2407" y="3913"/>
                    <a:pt x="1696" y="4018"/>
                  </a:cubicBezTo>
                  <a:cubicBezTo>
                    <a:pt x="1089" y="3369"/>
                    <a:pt x="357" y="2741"/>
                    <a:pt x="1" y="1653"/>
                  </a:cubicBezTo>
                  <a:close/>
                </a:path>
              </a:pathLst>
            </a:custGeom>
            <a:solidFill>
              <a:srgbClr val="C2F2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3" name="Google Shape;623;p22"/>
            <p:cNvSpPr/>
            <p:nvPr/>
          </p:nvSpPr>
          <p:spPr>
            <a:xfrm>
              <a:off x="-1199475" y="2658325"/>
              <a:ext cx="956750" cy="553975"/>
            </a:xfrm>
            <a:custGeom>
              <a:avLst/>
              <a:gdLst/>
              <a:ahLst/>
              <a:cxnLst/>
              <a:rect l="l" t="t" r="r" b="b"/>
              <a:pathLst>
                <a:path w="38270" h="22159" extrusionOk="0">
                  <a:moveTo>
                    <a:pt x="36156" y="19647"/>
                  </a:moveTo>
                  <a:lnTo>
                    <a:pt x="35529" y="19333"/>
                  </a:lnTo>
                  <a:cubicBezTo>
                    <a:pt x="34482" y="19543"/>
                    <a:pt x="33499" y="19752"/>
                    <a:pt x="32495" y="19961"/>
                  </a:cubicBezTo>
                  <a:cubicBezTo>
                    <a:pt x="32244" y="20003"/>
                    <a:pt x="31972" y="20087"/>
                    <a:pt x="31741" y="20170"/>
                  </a:cubicBezTo>
                  <a:cubicBezTo>
                    <a:pt x="31114" y="20359"/>
                    <a:pt x="30486" y="20589"/>
                    <a:pt x="29796" y="20526"/>
                  </a:cubicBezTo>
                  <a:cubicBezTo>
                    <a:pt x="29754" y="20526"/>
                    <a:pt x="29670" y="20505"/>
                    <a:pt x="29628" y="20526"/>
                  </a:cubicBezTo>
                  <a:cubicBezTo>
                    <a:pt x="28519" y="20694"/>
                    <a:pt x="27431" y="20819"/>
                    <a:pt x="26322" y="21007"/>
                  </a:cubicBezTo>
                  <a:cubicBezTo>
                    <a:pt x="25862" y="21091"/>
                    <a:pt x="25381" y="21154"/>
                    <a:pt x="24878" y="21112"/>
                  </a:cubicBezTo>
                  <a:cubicBezTo>
                    <a:pt x="24648" y="21070"/>
                    <a:pt x="24418" y="21070"/>
                    <a:pt x="24167" y="21133"/>
                  </a:cubicBezTo>
                  <a:cubicBezTo>
                    <a:pt x="23163" y="21258"/>
                    <a:pt x="22158" y="21447"/>
                    <a:pt x="21133" y="21572"/>
                  </a:cubicBezTo>
                  <a:cubicBezTo>
                    <a:pt x="20652" y="21656"/>
                    <a:pt x="20129" y="21698"/>
                    <a:pt x="19627" y="21635"/>
                  </a:cubicBezTo>
                  <a:cubicBezTo>
                    <a:pt x="19355" y="21593"/>
                    <a:pt x="19104" y="21635"/>
                    <a:pt x="18811" y="21677"/>
                  </a:cubicBezTo>
                  <a:cubicBezTo>
                    <a:pt x="18580" y="21698"/>
                    <a:pt x="18350" y="21761"/>
                    <a:pt x="18099" y="21844"/>
                  </a:cubicBezTo>
                  <a:cubicBezTo>
                    <a:pt x="17137" y="22158"/>
                    <a:pt x="16153" y="22074"/>
                    <a:pt x="15170" y="21928"/>
                  </a:cubicBezTo>
                  <a:cubicBezTo>
                    <a:pt x="14710" y="21844"/>
                    <a:pt x="14710" y="21844"/>
                    <a:pt x="14333" y="21342"/>
                  </a:cubicBezTo>
                  <a:cubicBezTo>
                    <a:pt x="14291" y="21321"/>
                    <a:pt x="14228" y="21300"/>
                    <a:pt x="14187" y="21300"/>
                  </a:cubicBezTo>
                  <a:cubicBezTo>
                    <a:pt x="13036" y="21238"/>
                    <a:pt x="12199" y="20505"/>
                    <a:pt x="11341" y="19877"/>
                  </a:cubicBezTo>
                  <a:cubicBezTo>
                    <a:pt x="11194" y="19794"/>
                    <a:pt x="11132" y="19668"/>
                    <a:pt x="10985" y="19626"/>
                  </a:cubicBezTo>
                  <a:cubicBezTo>
                    <a:pt x="10295" y="19250"/>
                    <a:pt x="9562" y="18894"/>
                    <a:pt x="8851" y="18517"/>
                  </a:cubicBezTo>
                  <a:cubicBezTo>
                    <a:pt x="8244" y="18204"/>
                    <a:pt x="7784" y="17743"/>
                    <a:pt x="7303" y="17283"/>
                  </a:cubicBezTo>
                  <a:cubicBezTo>
                    <a:pt x="6989" y="17011"/>
                    <a:pt x="6675" y="16739"/>
                    <a:pt x="6340" y="16509"/>
                  </a:cubicBezTo>
                  <a:cubicBezTo>
                    <a:pt x="5754" y="16111"/>
                    <a:pt x="5168" y="15776"/>
                    <a:pt x="4645" y="15337"/>
                  </a:cubicBezTo>
                  <a:cubicBezTo>
                    <a:pt x="3955" y="14751"/>
                    <a:pt x="3348" y="14082"/>
                    <a:pt x="2699" y="13454"/>
                  </a:cubicBezTo>
                  <a:cubicBezTo>
                    <a:pt x="2176" y="12931"/>
                    <a:pt x="1653" y="12366"/>
                    <a:pt x="1005" y="11989"/>
                  </a:cubicBezTo>
                  <a:cubicBezTo>
                    <a:pt x="565" y="11717"/>
                    <a:pt x="356" y="11382"/>
                    <a:pt x="461" y="10859"/>
                  </a:cubicBezTo>
                  <a:cubicBezTo>
                    <a:pt x="523" y="10483"/>
                    <a:pt x="419" y="10148"/>
                    <a:pt x="272" y="9813"/>
                  </a:cubicBezTo>
                  <a:cubicBezTo>
                    <a:pt x="189" y="9625"/>
                    <a:pt x="105" y="9416"/>
                    <a:pt x="0" y="9206"/>
                  </a:cubicBezTo>
                  <a:cubicBezTo>
                    <a:pt x="314" y="8767"/>
                    <a:pt x="628" y="8286"/>
                    <a:pt x="942" y="7846"/>
                  </a:cubicBezTo>
                  <a:cubicBezTo>
                    <a:pt x="1109" y="7616"/>
                    <a:pt x="1193" y="7344"/>
                    <a:pt x="1026" y="7093"/>
                  </a:cubicBezTo>
                  <a:cubicBezTo>
                    <a:pt x="816" y="6758"/>
                    <a:pt x="837" y="6403"/>
                    <a:pt x="900" y="6047"/>
                  </a:cubicBezTo>
                  <a:cubicBezTo>
                    <a:pt x="942" y="5566"/>
                    <a:pt x="1026" y="5105"/>
                    <a:pt x="837" y="4624"/>
                  </a:cubicBezTo>
                  <a:cubicBezTo>
                    <a:pt x="691" y="4185"/>
                    <a:pt x="1005" y="3829"/>
                    <a:pt x="1298" y="3536"/>
                  </a:cubicBezTo>
                  <a:cubicBezTo>
                    <a:pt x="1570" y="3243"/>
                    <a:pt x="1946" y="3013"/>
                    <a:pt x="2281" y="2783"/>
                  </a:cubicBezTo>
                  <a:cubicBezTo>
                    <a:pt x="2448" y="2678"/>
                    <a:pt x="2679" y="2595"/>
                    <a:pt x="2888" y="2595"/>
                  </a:cubicBezTo>
                  <a:cubicBezTo>
                    <a:pt x="3850" y="2595"/>
                    <a:pt x="4792" y="2385"/>
                    <a:pt x="5733" y="2155"/>
                  </a:cubicBezTo>
                  <a:cubicBezTo>
                    <a:pt x="7282" y="1737"/>
                    <a:pt x="8851" y="1569"/>
                    <a:pt x="10441" y="1486"/>
                  </a:cubicBezTo>
                  <a:lnTo>
                    <a:pt x="17262" y="1109"/>
                  </a:lnTo>
                  <a:cubicBezTo>
                    <a:pt x="18057" y="1046"/>
                    <a:pt x="18832" y="1067"/>
                    <a:pt x="19627" y="1046"/>
                  </a:cubicBezTo>
                  <a:cubicBezTo>
                    <a:pt x="20443" y="1025"/>
                    <a:pt x="21238" y="1025"/>
                    <a:pt x="22075" y="1004"/>
                  </a:cubicBezTo>
                  <a:cubicBezTo>
                    <a:pt x="22263" y="753"/>
                    <a:pt x="22472" y="481"/>
                    <a:pt x="22682" y="167"/>
                  </a:cubicBezTo>
                  <a:cubicBezTo>
                    <a:pt x="23184" y="0"/>
                    <a:pt x="23581" y="167"/>
                    <a:pt x="23895" y="523"/>
                  </a:cubicBezTo>
                  <a:cubicBezTo>
                    <a:pt x="24062" y="753"/>
                    <a:pt x="24272" y="963"/>
                    <a:pt x="24481" y="1214"/>
                  </a:cubicBezTo>
                  <a:cubicBezTo>
                    <a:pt x="24648" y="1381"/>
                    <a:pt x="24774" y="1590"/>
                    <a:pt x="24983" y="1737"/>
                  </a:cubicBezTo>
                  <a:cubicBezTo>
                    <a:pt x="25318" y="1967"/>
                    <a:pt x="25506" y="2281"/>
                    <a:pt x="25715" y="2615"/>
                  </a:cubicBezTo>
                  <a:cubicBezTo>
                    <a:pt x="26008" y="3055"/>
                    <a:pt x="26343" y="3473"/>
                    <a:pt x="26720" y="3892"/>
                  </a:cubicBezTo>
                  <a:cubicBezTo>
                    <a:pt x="26992" y="4248"/>
                    <a:pt x="27410" y="4457"/>
                    <a:pt x="27578" y="4917"/>
                  </a:cubicBezTo>
                  <a:cubicBezTo>
                    <a:pt x="27619" y="5084"/>
                    <a:pt x="27891" y="5210"/>
                    <a:pt x="28038" y="5315"/>
                  </a:cubicBezTo>
                  <a:lnTo>
                    <a:pt x="30235" y="6717"/>
                  </a:lnTo>
                  <a:cubicBezTo>
                    <a:pt x="31323" y="7407"/>
                    <a:pt x="32285" y="8181"/>
                    <a:pt x="33248" y="9018"/>
                  </a:cubicBezTo>
                  <a:cubicBezTo>
                    <a:pt x="33897" y="9583"/>
                    <a:pt x="34566" y="10169"/>
                    <a:pt x="35319" y="10587"/>
                  </a:cubicBezTo>
                  <a:cubicBezTo>
                    <a:pt x="35508" y="10692"/>
                    <a:pt x="35633" y="10859"/>
                    <a:pt x="35780" y="11006"/>
                  </a:cubicBezTo>
                  <a:cubicBezTo>
                    <a:pt x="36052" y="11278"/>
                    <a:pt x="36240" y="11571"/>
                    <a:pt x="36658" y="11634"/>
                  </a:cubicBezTo>
                  <a:cubicBezTo>
                    <a:pt x="36784" y="11675"/>
                    <a:pt x="36889" y="11822"/>
                    <a:pt x="36993" y="11927"/>
                  </a:cubicBezTo>
                  <a:cubicBezTo>
                    <a:pt x="37202" y="12136"/>
                    <a:pt x="37433" y="12345"/>
                    <a:pt x="37642" y="12554"/>
                  </a:cubicBezTo>
                  <a:cubicBezTo>
                    <a:pt x="38039" y="12931"/>
                    <a:pt x="38270" y="13349"/>
                    <a:pt x="38186" y="13893"/>
                  </a:cubicBezTo>
                  <a:cubicBezTo>
                    <a:pt x="38081" y="14709"/>
                    <a:pt x="37872" y="15463"/>
                    <a:pt x="37412" y="16174"/>
                  </a:cubicBezTo>
                  <a:cubicBezTo>
                    <a:pt x="37182" y="16530"/>
                    <a:pt x="37035" y="16906"/>
                    <a:pt x="37014" y="17346"/>
                  </a:cubicBezTo>
                  <a:cubicBezTo>
                    <a:pt x="36993" y="17764"/>
                    <a:pt x="36910" y="18183"/>
                    <a:pt x="36679" y="18538"/>
                  </a:cubicBezTo>
                  <a:cubicBezTo>
                    <a:pt x="36554" y="18748"/>
                    <a:pt x="36554" y="19020"/>
                    <a:pt x="36449" y="19229"/>
                  </a:cubicBezTo>
                  <a:cubicBezTo>
                    <a:pt x="36386" y="19271"/>
                    <a:pt x="36282" y="19438"/>
                    <a:pt x="36156" y="19647"/>
                  </a:cubicBezTo>
                  <a:close/>
                  <a:moveTo>
                    <a:pt x="7470" y="16028"/>
                  </a:moveTo>
                  <a:cubicBezTo>
                    <a:pt x="7303" y="15902"/>
                    <a:pt x="7135" y="15818"/>
                    <a:pt x="6947" y="15965"/>
                  </a:cubicBezTo>
                  <a:cubicBezTo>
                    <a:pt x="6968" y="15881"/>
                    <a:pt x="7031" y="15756"/>
                    <a:pt x="6989" y="15714"/>
                  </a:cubicBezTo>
                  <a:cubicBezTo>
                    <a:pt x="6821" y="15546"/>
                    <a:pt x="6612" y="15358"/>
                    <a:pt x="6403" y="15170"/>
                  </a:cubicBezTo>
                  <a:cubicBezTo>
                    <a:pt x="5399" y="14312"/>
                    <a:pt x="4415" y="13412"/>
                    <a:pt x="3411" y="12554"/>
                  </a:cubicBezTo>
                  <a:cubicBezTo>
                    <a:pt x="2699" y="11947"/>
                    <a:pt x="2009" y="11362"/>
                    <a:pt x="1318" y="10755"/>
                  </a:cubicBezTo>
                  <a:cubicBezTo>
                    <a:pt x="1109" y="10901"/>
                    <a:pt x="1172" y="11090"/>
                    <a:pt x="1298" y="11152"/>
                  </a:cubicBezTo>
                  <a:cubicBezTo>
                    <a:pt x="1800" y="11424"/>
                    <a:pt x="2218" y="11801"/>
                    <a:pt x="2637" y="12199"/>
                  </a:cubicBezTo>
                  <a:cubicBezTo>
                    <a:pt x="3202" y="12784"/>
                    <a:pt x="3892" y="13307"/>
                    <a:pt x="4436" y="13914"/>
                  </a:cubicBezTo>
                  <a:cubicBezTo>
                    <a:pt x="4896" y="14437"/>
                    <a:pt x="5420" y="14856"/>
                    <a:pt x="6005" y="15253"/>
                  </a:cubicBezTo>
                  <a:cubicBezTo>
                    <a:pt x="6319" y="15463"/>
                    <a:pt x="6633" y="15693"/>
                    <a:pt x="6968" y="15902"/>
                  </a:cubicBezTo>
                  <a:lnTo>
                    <a:pt x="7512" y="15986"/>
                  </a:lnTo>
                  <a:cubicBezTo>
                    <a:pt x="7554" y="16090"/>
                    <a:pt x="7554" y="16216"/>
                    <a:pt x="7617" y="16300"/>
                  </a:cubicBezTo>
                  <a:cubicBezTo>
                    <a:pt x="8035" y="16906"/>
                    <a:pt x="8642" y="17325"/>
                    <a:pt x="9249" y="17701"/>
                  </a:cubicBezTo>
                  <a:cubicBezTo>
                    <a:pt x="9353" y="17785"/>
                    <a:pt x="9479" y="17806"/>
                    <a:pt x="9604" y="17848"/>
                  </a:cubicBezTo>
                  <a:cubicBezTo>
                    <a:pt x="8956" y="17157"/>
                    <a:pt x="8202" y="16613"/>
                    <a:pt x="7470" y="16028"/>
                  </a:cubicBezTo>
                  <a:close/>
                  <a:moveTo>
                    <a:pt x="23100" y="837"/>
                  </a:moveTo>
                  <a:cubicBezTo>
                    <a:pt x="22974" y="1025"/>
                    <a:pt x="22891" y="1109"/>
                    <a:pt x="22891" y="1172"/>
                  </a:cubicBezTo>
                  <a:cubicBezTo>
                    <a:pt x="22786" y="1632"/>
                    <a:pt x="22472" y="1695"/>
                    <a:pt x="22054" y="1674"/>
                  </a:cubicBezTo>
                  <a:cubicBezTo>
                    <a:pt x="21698" y="1653"/>
                    <a:pt x="21321" y="1590"/>
                    <a:pt x="20987" y="1653"/>
                  </a:cubicBezTo>
                  <a:cubicBezTo>
                    <a:pt x="20317" y="1758"/>
                    <a:pt x="19627" y="1799"/>
                    <a:pt x="18915" y="1779"/>
                  </a:cubicBezTo>
                  <a:cubicBezTo>
                    <a:pt x="18392" y="1758"/>
                    <a:pt x="17911" y="1779"/>
                    <a:pt x="17388" y="1799"/>
                  </a:cubicBezTo>
                  <a:cubicBezTo>
                    <a:pt x="14898" y="1946"/>
                    <a:pt x="12408" y="2113"/>
                    <a:pt x="9918" y="2260"/>
                  </a:cubicBezTo>
                  <a:cubicBezTo>
                    <a:pt x="8725" y="2323"/>
                    <a:pt x="7512" y="2427"/>
                    <a:pt x="6361" y="2699"/>
                  </a:cubicBezTo>
                  <a:cubicBezTo>
                    <a:pt x="5838" y="2825"/>
                    <a:pt x="5294" y="2867"/>
                    <a:pt x="4771" y="2992"/>
                  </a:cubicBezTo>
                  <a:cubicBezTo>
                    <a:pt x="4122" y="3118"/>
                    <a:pt x="3453" y="3201"/>
                    <a:pt x="2804" y="3097"/>
                  </a:cubicBezTo>
                  <a:cubicBezTo>
                    <a:pt x="2762" y="3097"/>
                    <a:pt x="2699" y="3139"/>
                    <a:pt x="2595" y="3160"/>
                  </a:cubicBezTo>
                  <a:cubicBezTo>
                    <a:pt x="2574" y="3264"/>
                    <a:pt x="2553" y="3390"/>
                    <a:pt x="2490" y="3557"/>
                  </a:cubicBezTo>
                  <a:cubicBezTo>
                    <a:pt x="2846" y="3766"/>
                    <a:pt x="3160" y="3955"/>
                    <a:pt x="3432" y="4164"/>
                  </a:cubicBezTo>
                  <a:cubicBezTo>
                    <a:pt x="3892" y="4478"/>
                    <a:pt x="4352" y="4771"/>
                    <a:pt x="4729" y="5147"/>
                  </a:cubicBezTo>
                  <a:cubicBezTo>
                    <a:pt x="5671" y="6256"/>
                    <a:pt x="6780" y="7177"/>
                    <a:pt x="7805" y="8181"/>
                  </a:cubicBezTo>
                  <a:cubicBezTo>
                    <a:pt x="8202" y="8579"/>
                    <a:pt x="8621" y="8997"/>
                    <a:pt x="8956" y="9437"/>
                  </a:cubicBezTo>
                  <a:cubicBezTo>
                    <a:pt x="9688" y="10357"/>
                    <a:pt x="10462" y="11215"/>
                    <a:pt x="11341" y="12031"/>
                  </a:cubicBezTo>
                  <a:cubicBezTo>
                    <a:pt x="11697" y="12366"/>
                    <a:pt x="12094" y="12743"/>
                    <a:pt x="12387" y="13140"/>
                  </a:cubicBezTo>
                  <a:cubicBezTo>
                    <a:pt x="13140" y="14123"/>
                    <a:pt x="13998" y="15065"/>
                    <a:pt x="14898" y="15965"/>
                  </a:cubicBezTo>
                  <a:cubicBezTo>
                    <a:pt x="15003" y="16069"/>
                    <a:pt x="15128" y="16195"/>
                    <a:pt x="15254" y="16216"/>
                  </a:cubicBezTo>
                  <a:cubicBezTo>
                    <a:pt x="15756" y="16300"/>
                    <a:pt x="16279" y="16404"/>
                    <a:pt x="16781" y="16320"/>
                  </a:cubicBezTo>
                  <a:cubicBezTo>
                    <a:pt x="17304" y="16216"/>
                    <a:pt x="17848" y="16174"/>
                    <a:pt x="18371" y="16132"/>
                  </a:cubicBezTo>
                  <a:cubicBezTo>
                    <a:pt x="18999" y="16111"/>
                    <a:pt x="19606" y="15965"/>
                    <a:pt x="20213" y="15756"/>
                  </a:cubicBezTo>
                  <a:cubicBezTo>
                    <a:pt x="20589" y="15609"/>
                    <a:pt x="21008" y="15546"/>
                    <a:pt x="21405" y="15442"/>
                  </a:cubicBezTo>
                  <a:cubicBezTo>
                    <a:pt x="22556" y="15170"/>
                    <a:pt x="23707" y="14960"/>
                    <a:pt x="24837" y="14667"/>
                  </a:cubicBezTo>
                  <a:cubicBezTo>
                    <a:pt x="25548" y="14500"/>
                    <a:pt x="26218" y="14333"/>
                    <a:pt x="26950" y="14249"/>
                  </a:cubicBezTo>
                  <a:cubicBezTo>
                    <a:pt x="27536" y="14186"/>
                    <a:pt x="28080" y="14040"/>
                    <a:pt x="28624" y="13977"/>
                  </a:cubicBezTo>
                  <a:cubicBezTo>
                    <a:pt x="29210" y="13893"/>
                    <a:pt x="29754" y="13789"/>
                    <a:pt x="30319" y="13789"/>
                  </a:cubicBezTo>
                  <a:cubicBezTo>
                    <a:pt x="31009" y="13789"/>
                    <a:pt x="31679" y="13579"/>
                    <a:pt x="32390" y="13705"/>
                  </a:cubicBezTo>
                  <a:cubicBezTo>
                    <a:pt x="33101" y="13475"/>
                    <a:pt x="33834" y="13663"/>
                    <a:pt x="34545" y="13705"/>
                  </a:cubicBezTo>
                  <a:cubicBezTo>
                    <a:pt x="34713" y="13726"/>
                    <a:pt x="34901" y="13768"/>
                    <a:pt x="35068" y="13831"/>
                  </a:cubicBezTo>
                  <a:cubicBezTo>
                    <a:pt x="35487" y="14019"/>
                    <a:pt x="35863" y="14228"/>
                    <a:pt x="36261" y="14437"/>
                  </a:cubicBezTo>
                  <a:cubicBezTo>
                    <a:pt x="36449" y="14542"/>
                    <a:pt x="36596" y="14667"/>
                    <a:pt x="36638" y="14919"/>
                  </a:cubicBezTo>
                  <a:cubicBezTo>
                    <a:pt x="36638" y="15023"/>
                    <a:pt x="36700" y="15128"/>
                    <a:pt x="36763" y="15274"/>
                  </a:cubicBezTo>
                  <a:cubicBezTo>
                    <a:pt x="36951" y="14960"/>
                    <a:pt x="37098" y="14730"/>
                    <a:pt x="37223" y="14500"/>
                  </a:cubicBezTo>
                  <a:cubicBezTo>
                    <a:pt x="37391" y="14207"/>
                    <a:pt x="37412" y="13914"/>
                    <a:pt x="37202" y="13663"/>
                  </a:cubicBezTo>
                  <a:cubicBezTo>
                    <a:pt x="36763" y="13098"/>
                    <a:pt x="36491" y="12366"/>
                    <a:pt x="35801" y="12052"/>
                  </a:cubicBezTo>
                  <a:cubicBezTo>
                    <a:pt x="35696" y="12010"/>
                    <a:pt x="35633" y="11885"/>
                    <a:pt x="35529" y="11801"/>
                  </a:cubicBezTo>
                  <a:cubicBezTo>
                    <a:pt x="35278" y="11571"/>
                    <a:pt x="35006" y="11320"/>
                    <a:pt x="34713" y="11090"/>
                  </a:cubicBezTo>
                  <a:cubicBezTo>
                    <a:pt x="34085" y="10587"/>
                    <a:pt x="33415" y="10127"/>
                    <a:pt x="32829" y="9604"/>
                  </a:cubicBezTo>
                  <a:cubicBezTo>
                    <a:pt x="31783" y="8641"/>
                    <a:pt x="30674" y="7805"/>
                    <a:pt x="29482" y="7030"/>
                  </a:cubicBezTo>
                  <a:cubicBezTo>
                    <a:pt x="28833" y="6612"/>
                    <a:pt x="28184" y="6193"/>
                    <a:pt x="27536" y="5754"/>
                  </a:cubicBezTo>
                  <a:cubicBezTo>
                    <a:pt x="27327" y="5608"/>
                    <a:pt x="27075" y="5440"/>
                    <a:pt x="26950" y="5210"/>
                  </a:cubicBezTo>
                  <a:cubicBezTo>
                    <a:pt x="26531" y="4561"/>
                    <a:pt x="25967" y="4038"/>
                    <a:pt x="25402" y="3473"/>
                  </a:cubicBezTo>
                  <a:cubicBezTo>
                    <a:pt x="25213" y="3264"/>
                    <a:pt x="25046" y="3118"/>
                    <a:pt x="24962" y="2825"/>
                  </a:cubicBezTo>
                  <a:cubicBezTo>
                    <a:pt x="24627" y="1904"/>
                    <a:pt x="23895" y="1423"/>
                    <a:pt x="23100" y="837"/>
                  </a:cubicBezTo>
                  <a:close/>
                  <a:moveTo>
                    <a:pt x="14626" y="17492"/>
                  </a:moveTo>
                  <a:cubicBezTo>
                    <a:pt x="14417" y="17660"/>
                    <a:pt x="14207" y="17639"/>
                    <a:pt x="14061" y="17471"/>
                  </a:cubicBezTo>
                  <a:cubicBezTo>
                    <a:pt x="13663" y="17053"/>
                    <a:pt x="13308" y="16613"/>
                    <a:pt x="12931" y="16195"/>
                  </a:cubicBezTo>
                  <a:cubicBezTo>
                    <a:pt x="12513" y="15714"/>
                    <a:pt x="12094" y="15253"/>
                    <a:pt x="11634" y="14814"/>
                  </a:cubicBezTo>
                  <a:cubicBezTo>
                    <a:pt x="10002" y="13287"/>
                    <a:pt x="8349" y="11801"/>
                    <a:pt x="6717" y="10315"/>
                  </a:cubicBezTo>
                  <a:cubicBezTo>
                    <a:pt x="6549" y="10169"/>
                    <a:pt x="6403" y="10043"/>
                    <a:pt x="6215" y="9918"/>
                  </a:cubicBezTo>
                  <a:cubicBezTo>
                    <a:pt x="5503" y="9374"/>
                    <a:pt x="4771" y="8809"/>
                    <a:pt x="4101" y="8244"/>
                  </a:cubicBezTo>
                  <a:cubicBezTo>
                    <a:pt x="3327" y="7616"/>
                    <a:pt x="2427" y="7198"/>
                    <a:pt x="1800" y="6277"/>
                  </a:cubicBezTo>
                  <a:cubicBezTo>
                    <a:pt x="1758" y="6465"/>
                    <a:pt x="1716" y="6570"/>
                    <a:pt x="1737" y="6612"/>
                  </a:cubicBezTo>
                  <a:cubicBezTo>
                    <a:pt x="1904" y="7240"/>
                    <a:pt x="1800" y="7825"/>
                    <a:pt x="1339" y="8286"/>
                  </a:cubicBezTo>
                  <a:cubicBezTo>
                    <a:pt x="1067" y="8600"/>
                    <a:pt x="1067" y="8997"/>
                    <a:pt x="1109" y="9395"/>
                  </a:cubicBezTo>
                  <a:cubicBezTo>
                    <a:pt x="1632" y="10002"/>
                    <a:pt x="2218" y="10546"/>
                    <a:pt x="2846" y="11006"/>
                  </a:cubicBezTo>
                  <a:cubicBezTo>
                    <a:pt x="3160" y="11236"/>
                    <a:pt x="3432" y="11508"/>
                    <a:pt x="3725" y="11759"/>
                  </a:cubicBezTo>
                  <a:cubicBezTo>
                    <a:pt x="4436" y="12387"/>
                    <a:pt x="5148" y="13077"/>
                    <a:pt x="5880" y="13705"/>
                  </a:cubicBezTo>
                  <a:cubicBezTo>
                    <a:pt x="7261" y="14856"/>
                    <a:pt x="8663" y="15986"/>
                    <a:pt x="10065" y="17136"/>
                  </a:cubicBezTo>
                  <a:cubicBezTo>
                    <a:pt x="10274" y="17283"/>
                    <a:pt x="10504" y="17450"/>
                    <a:pt x="10734" y="17576"/>
                  </a:cubicBezTo>
                  <a:cubicBezTo>
                    <a:pt x="11362" y="17890"/>
                    <a:pt x="11906" y="18287"/>
                    <a:pt x="12408" y="18789"/>
                  </a:cubicBezTo>
                  <a:cubicBezTo>
                    <a:pt x="12806" y="19166"/>
                    <a:pt x="13308" y="19459"/>
                    <a:pt x="13789" y="19689"/>
                  </a:cubicBezTo>
                  <a:cubicBezTo>
                    <a:pt x="13998" y="19522"/>
                    <a:pt x="14207" y="19438"/>
                    <a:pt x="14187" y="19145"/>
                  </a:cubicBezTo>
                  <a:cubicBezTo>
                    <a:pt x="13977" y="19061"/>
                    <a:pt x="13768" y="18957"/>
                    <a:pt x="13538" y="18936"/>
                  </a:cubicBezTo>
                  <a:cubicBezTo>
                    <a:pt x="13140" y="18873"/>
                    <a:pt x="12889" y="18664"/>
                    <a:pt x="12638" y="18392"/>
                  </a:cubicBezTo>
                  <a:cubicBezTo>
                    <a:pt x="12408" y="18099"/>
                    <a:pt x="12157" y="17869"/>
                    <a:pt x="11885" y="17618"/>
                  </a:cubicBezTo>
                  <a:cubicBezTo>
                    <a:pt x="10650" y="16467"/>
                    <a:pt x="9395" y="15358"/>
                    <a:pt x="8181" y="14207"/>
                  </a:cubicBezTo>
                  <a:cubicBezTo>
                    <a:pt x="7889" y="13935"/>
                    <a:pt x="7617" y="13642"/>
                    <a:pt x="7303" y="13412"/>
                  </a:cubicBezTo>
                  <a:cubicBezTo>
                    <a:pt x="6633" y="12910"/>
                    <a:pt x="6026" y="12345"/>
                    <a:pt x="5420" y="11738"/>
                  </a:cubicBezTo>
                  <a:cubicBezTo>
                    <a:pt x="4938" y="11215"/>
                    <a:pt x="4373" y="10755"/>
                    <a:pt x="3892" y="10232"/>
                  </a:cubicBezTo>
                  <a:cubicBezTo>
                    <a:pt x="3683" y="10022"/>
                    <a:pt x="3495" y="9771"/>
                    <a:pt x="3285" y="9562"/>
                  </a:cubicBezTo>
                  <a:cubicBezTo>
                    <a:pt x="3076" y="9353"/>
                    <a:pt x="2867" y="9186"/>
                    <a:pt x="2658" y="8976"/>
                  </a:cubicBezTo>
                  <a:cubicBezTo>
                    <a:pt x="3013" y="8809"/>
                    <a:pt x="3285" y="8872"/>
                    <a:pt x="3536" y="9102"/>
                  </a:cubicBezTo>
                  <a:cubicBezTo>
                    <a:pt x="4101" y="9562"/>
                    <a:pt x="4645" y="10022"/>
                    <a:pt x="5189" y="10504"/>
                  </a:cubicBezTo>
                  <a:cubicBezTo>
                    <a:pt x="6152" y="11403"/>
                    <a:pt x="7072" y="12387"/>
                    <a:pt x="8181" y="13119"/>
                  </a:cubicBezTo>
                  <a:cubicBezTo>
                    <a:pt x="8223" y="13161"/>
                    <a:pt x="8244" y="13203"/>
                    <a:pt x="8307" y="13266"/>
                  </a:cubicBezTo>
                  <a:cubicBezTo>
                    <a:pt x="9960" y="14793"/>
                    <a:pt x="11592" y="16341"/>
                    <a:pt x="13224" y="17869"/>
                  </a:cubicBezTo>
                  <a:cubicBezTo>
                    <a:pt x="13726" y="17722"/>
                    <a:pt x="14166" y="17576"/>
                    <a:pt x="14375" y="18204"/>
                  </a:cubicBezTo>
                  <a:cubicBezTo>
                    <a:pt x="14396" y="18287"/>
                    <a:pt x="14500" y="18308"/>
                    <a:pt x="14584" y="18350"/>
                  </a:cubicBezTo>
                  <a:cubicBezTo>
                    <a:pt x="14898" y="18601"/>
                    <a:pt x="15212" y="18810"/>
                    <a:pt x="15505" y="19020"/>
                  </a:cubicBezTo>
                  <a:cubicBezTo>
                    <a:pt x="16697" y="18810"/>
                    <a:pt x="17911" y="18622"/>
                    <a:pt x="19083" y="18392"/>
                  </a:cubicBezTo>
                  <a:cubicBezTo>
                    <a:pt x="19187" y="18350"/>
                    <a:pt x="19376" y="18413"/>
                    <a:pt x="19376" y="18162"/>
                  </a:cubicBezTo>
                  <a:cubicBezTo>
                    <a:pt x="18852" y="18204"/>
                    <a:pt x="18350" y="18266"/>
                    <a:pt x="17848" y="18287"/>
                  </a:cubicBezTo>
                  <a:cubicBezTo>
                    <a:pt x="17283" y="18308"/>
                    <a:pt x="16865" y="18162"/>
                    <a:pt x="16488" y="17785"/>
                  </a:cubicBezTo>
                  <a:cubicBezTo>
                    <a:pt x="16572" y="17743"/>
                    <a:pt x="16656" y="17680"/>
                    <a:pt x="16718" y="17680"/>
                  </a:cubicBezTo>
                  <a:cubicBezTo>
                    <a:pt x="17702" y="17576"/>
                    <a:pt x="18643" y="17492"/>
                    <a:pt x="19606" y="17429"/>
                  </a:cubicBezTo>
                  <a:cubicBezTo>
                    <a:pt x="21510" y="17241"/>
                    <a:pt x="23414" y="17032"/>
                    <a:pt x="25297" y="16655"/>
                  </a:cubicBezTo>
                  <a:cubicBezTo>
                    <a:pt x="27347" y="16279"/>
                    <a:pt x="29377" y="15986"/>
                    <a:pt x="31448" y="15860"/>
                  </a:cubicBezTo>
                  <a:cubicBezTo>
                    <a:pt x="32892" y="15756"/>
                    <a:pt x="34294" y="15567"/>
                    <a:pt x="35738" y="15400"/>
                  </a:cubicBezTo>
                  <a:cubicBezTo>
                    <a:pt x="35759" y="15400"/>
                    <a:pt x="35801" y="15379"/>
                    <a:pt x="35842" y="15337"/>
                  </a:cubicBezTo>
                  <a:cubicBezTo>
                    <a:pt x="35863" y="15149"/>
                    <a:pt x="35905" y="14960"/>
                    <a:pt x="35905" y="14751"/>
                  </a:cubicBezTo>
                  <a:cubicBezTo>
                    <a:pt x="34399" y="14333"/>
                    <a:pt x="32913" y="14667"/>
                    <a:pt x="31428" y="14605"/>
                  </a:cubicBezTo>
                  <a:cubicBezTo>
                    <a:pt x="31114" y="14605"/>
                    <a:pt x="30779" y="14667"/>
                    <a:pt x="30444" y="14647"/>
                  </a:cubicBezTo>
                  <a:cubicBezTo>
                    <a:pt x="30256" y="14626"/>
                    <a:pt x="30026" y="14647"/>
                    <a:pt x="29816" y="14667"/>
                  </a:cubicBezTo>
                  <a:cubicBezTo>
                    <a:pt x="28603" y="14856"/>
                    <a:pt x="27389" y="15044"/>
                    <a:pt x="26155" y="15253"/>
                  </a:cubicBezTo>
                  <a:cubicBezTo>
                    <a:pt x="25987" y="15274"/>
                    <a:pt x="25820" y="15337"/>
                    <a:pt x="25632" y="15379"/>
                  </a:cubicBezTo>
                  <a:cubicBezTo>
                    <a:pt x="24439" y="15651"/>
                    <a:pt x="23226" y="15923"/>
                    <a:pt x="22033" y="16195"/>
                  </a:cubicBezTo>
                  <a:cubicBezTo>
                    <a:pt x="21949" y="16216"/>
                    <a:pt x="21845" y="16216"/>
                    <a:pt x="21782" y="16237"/>
                  </a:cubicBezTo>
                  <a:cubicBezTo>
                    <a:pt x="21321" y="16341"/>
                    <a:pt x="20882" y="16425"/>
                    <a:pt x="20464" y="16551"/>
                  </a:cubicBezTo>
                  <a:cubicBezTo>
                    <a:pt x="19794" y="16802"/>
                    <a:pt x="19083" y="16948"/>
                    <a:pt x="18350" y="16969"/>
                  </a:cubicBezTo>
                  <a:cubicBezTo>
                    <a:pt x="18057" y="16969"/>
                    <a:pt x="17723" y="16969"/>
                    <a:pt x="17451" y="17053"/>
                  </a:cubicBezTo>
                  <a:cubicBezTo>
                    <a:pt x="16865" y="17262"/>
                    <a:pt x="16279" y="17178"/>
                    <a:pt x="15672" y="17116"/>
                  </a:cubicBezTo>
                  <a:cubicBezTo>
                    <a:pt x="15400" y="17074"/>
                    <a:pt x="15086" y="17032"/>
                    <a:pt x="14772" y="17011"/>
                  </a:cubicBezTo>
                  <a:cubicBezTo>
                    <a:pt x="14689" y="17157"/>
                    <a:pt x="14668" y="17346"/>
                    <a:pt x="14626" y="17492"/>
                  </a:cubicBezTo>
                  <a:close/>
                  <a:moveTo>
                    <a:pt x="15609" y="20421"/>
                  </a:moveTo>
                  <a:cubicBezTo>
                    <a:pt x="16049" y="20108"/>
                    <a:pt x="16446" y="20170"/>
                    <a:pt x="16823" y="20191"/>
                  </a:cubicBezTo>
                  <a:cubicBezTo>
                    <a:pt x="17220" y="20212"/>
                    <a:pt x="17618" y="20254"/>
                    <a:pt x="18016" y="20212"/>
                  </a:cubicBezTo>
                  <a:cubicBezTo>
                    <a:pt x="18497" y="20191"/>
                    <a:pt x="19020" y="20149"/>
                    <a:pt x="19522" y="20045"/>
                  </a:cubicBezTo>
                  <a:cubicBezTo>
                    <a:pt x="20903" y="19731"/>
                    <a:pt x="22305" y="19543"/>
                    <a:pt x="23686" y="19354"/>
                  </a:cubicBezTo>
                  <a:cubicBezTo>
                    <a:pt x="24104" y="19313"/>
                    <a:pt x="24502" y="19166"/>
                    <a:pt x="24920" y="19124"/>
                  </a:cubicBezTo>
                  <a:cubicBezTo>
                    <a:pt x="26824" y="18894"/>
                    <a:pt x="28708" y="18476"/>
                    <a:pt x="30591" y="18078"/>
                  </a:cubicBezTo>
                  <a:cubicBezTo>
                    <a:pt x="30842" y="18015"/>
                    <a:pt x="31135" y="17953"/>
                    <a:pt x="31407" y="17973"/>
                  </a:cubicBezTo>
                  <a:cubicBezTo>
                    <a:pt x="31951" y="18015"/>
                    <a:pt x="32474" y="17953"/>
                    <a:pt x="33018" y="17911"/>
                  </a:cubicBezTo>
                  <a:cubicBezTo>
                    <a:pt x="33625" y="17890"/>
                    <a:pt x="34189" y="17660"/>
                    <a:pt x="34796" y="17764"/>
                  </a:cubicBezTo>
                  <a:cubicBezTo>
                    <a:pt x="35089" y="17806"/>
                    <a:pt x="35236" y="17660"/>
                    <a:pt x="35298" y="17367"/>
                  </a:cubicBezTo>
                  <a:cubicBezTo>
                    <a:pt x="35340" y="17032"/>
                    <a:pt x="35382" y="16655"/>
                    <a:pt x="35424" y="16320"/>
                  </a:cubicBezTo>
                  <a:cubicBezTo>
                    <a:pt x="34985" y="16069"/>
                    <a:pt x="34566" y="16216"/>
                    <a:pt x="34169" y="16320"/>
                  </a:cubicBezTo>
                  <a:cubicBezTo>
                    <a:pt x="34148" y="16320"/>
                    <a:pt x="34127" y="16404"/>
                    <a:pt x="34085" y="16425"/>
                  </a:cubicBezTo>
                  <a:cubicBezTo>
                    <a:pt x="34252" y="16551"/>
                    <a:pt x="34378" y="16655"/>
                    <a:pt x="34650" y="16864"/>
                  </a:cubicBezTo>
                  <a:cubicBezTo>
                    <a:pt x="34085" y="16948"/>
                    <a:pt x="33708" y="17032"/>
                    <a:pt x="33290" y="17074"/>
                  </a:cubicBezTo>
                  <a:cubicBezTo>
                    <a:pt x="33039" y="17116"/>
                    <a:pt x="32809" y="17178"/>
                    <a:pt x="32578" y="17157"/>
                  </a:cubicBezTo>
                  <a:cubicBezTo>
                    <a:pt x="32055" y="17074"/>
                    <a:pt x="31553" y="17178"/>
                    <a:pt x="31051" y="17241"/>
                  </a:cubicBezTo>
                  <a:cubicBezTo>
                    <a:pt x="30005" y="17367"/>
                    <a:pt x="28959" y="17471"/>
                    <a:pt x="27912" y="17597"/>
                  </a:cubicBezTo>
                  <a:cubicBezTo>
                    <a:pt x="26866" y="17743"/>
                    <a:pt x="25799" y="17743"/>
                    <a:pt x="24816" y="17994"/>
                  </a:cubicBezTo>
                  <a:cubicBezTo>
                    <a:pt x="22849" y="18538"/>
                    <a:pt x="20757" y="18517"/>
                    <a:pt x="18790" y="19061"/>
                  </a:cubicBezTo>
                  <a:cubicBezTo>
                    <a:pt x="18685" y="19103"/>
                    <a:pt x="18560" y="19103"/>
                    <a:pt x="18434" y="19103"/>
                  </a:cubicBezTo>
                  <a:cubicBezTo>
                    <a:pt x="17304" y="19271"/>
                    <a:pt x="16174" y="19438"/>
                    <a:pt x="15044" y="19626"/>
                  </a:cubicBezTo>
                  <a:cubicBezTo>
                    <a:pt x="14940" y="19836"/>
                    <a:pt x="14877" y="20003"/>
                    <a:pt x="14793" y="20170"/>
                  </a:cubicBezTo>
                  <a:cubicBezTo>
                    <a:pt x="15044" y="20505"/>
                    <a:pt x="15254" y="20798"/>
                    <a:pt x="15463" y="21091"/>
                  </a:cubicBezTo>
                  <a:cubicBezTo>
                    <a:pt x="15881" y="21133"/>
                    <a:pt x="16300" y="21196"/>
                    <a:pt x="16718" y="21217"/>
                  </a:cubicBezTo>
                  <a:cubicBezTo>
                    <a:pt x="16865" y="21217"/>
                    <a:pt x="17011" y="21112"/>
                    <a:pt x="17220" y="21028"/>
                  </a:cubicBezTo>
                  <a:cubicBezTo>
                    <a:pt x="16656" y="20819"/>
                    <a:pt x="16028" y="21028"/>
                    <a:pt x="15609" y="20421"/>
                  </a:cubicBezTo>
                  <a:close/>
                  <a:moveTo>
                    <a:pt x="1842" y="5461"/>
                  </a:moveTo>
                  <a:cubicBezTo>
                    <a:pt x="2218" y="5859"/>
                    <a:pt x="2553" y="6361"/>
                    <a:pt x="3013" y="6654"/>
                  </a:cubicBezTo>
                  <a:cubicBezTo>
                    <a:pt x="3997" y="7281"/>
                    <a:pt x="4855" y="8014"/>
                    <a:pt x="5775" y="8683"/>
                  </a:cubicBezTo>
                  <a:cubicBezTo>
                    <a:pt x="6256" y="9081"/>
                    <a:pt x="6780" y="9437"/>
                    <a:pt x="7261" y="9855"/>
                  </a:cubicBezTo>
                  <a:cubicBezTo>
                    <a:pt x="8705" y="11152"/>
                    <a:pt x="10085" y="12450"/>
                    <a:pt x="11529" y="13768"/>
                  </a:cubicBezTo>
                  <a:cubicBezTo>
                    <a:pt x="11592" y="13831"/>
                    <a:pt x="11676" y="14019"/>
                    <a:pt x="11906" y="13831"/>
                  </a:cubicBezTo>
                  <a:cubicBezTo>
                    <a:pt x="11571" y="13475"/>
                    <a:pt x="11257" y="13140"/>
                    <a:pt x="10922" y="12784"/>
                  </a:cubicBezTo>
                  <a:cubicBezTo>
                    <a:pt x="10316" y="12199"/>
                    <a:pt x="9667" y="11675"/>
                    <a:pt x="9144" y="11006"/>
                  </a:cubicBezTo>
                  <a:cubicBezTo>
                    <a:pt x="8202" y="9834"/>
                    <a:pt x="7177" y="8746"/>
                    <a:pt x="6047" y="7742"/>
                  </a:cubicBezTo>
                  <a:cubicBezTo>
                    <a:pt x="5566" y="7302"/>
                    <a:pt x="5064" y="6884"/>
                    <a:pt x="4645" y="6361"/>
                  </a:cubicBezTo>
                  <a:cubicBezTo>
                    <a:pt x="4018" y="5545"/>
                    <a:pt x="3264" y="4938"/>
                    <a:pt x="2427" y="4415"/>
                  </a:cubicBezTo>
                  <a:cubicBezTo>
                    <a:pt x="2281" y="4352"/>
                    <a:pt x="2072" y="4248"/>
                    <a:pt x="1946" y="4268"/>
                  </a:cubicBezTo>
                  <a:cubicBezTo>
                    <a:pt x="1737" y="4310"/>
                    <a:pt x="1821" y="4561"/>
                    <a:pt x="1842" y="4729"/>
                  </a:cubicBezTo>
                  <a:close/>
                  <a:moveTo>
                    <a:pt x="25088" y="20170"/>
                  </a:moveTo>
                  <a:cubicBezTo>
                    <a:pt x="25464" y="20359"/>
                    <a:pt x="25778" y="20296"/>
                    <a:pt x="26092" y="20212"/>
                  </a:cubicBezTo>
                  <a:cubicBezTo>
                    <a:pt x="26762" y="20066"/>
                    <a:pt x="27452" y="19919"/>
                    <a:pt x="28122" y="19919"/>
                  </a:cubicBezTo>
                  <a:cubicBezTo>
                    <a:pt x="28331" y="19919"/>
                    <a:pt x="28540" y="19919"/>
                    <a:pt x="28749" y="19877"/>
                  </a:cubicBezTo>
                  <a:cubicBezTo>
                    <a:pt x="29231" y="19752"/>
                    <a:pt x="29691" y="19668"/>
                    <a:pt x="30172" y="19710"/>
                  </a:cubicBezTo>
                  <a:cubicBezTo>
                    <a:pt x="30507" y="19752"/>
                    <a:pt x="31072" y="19501"/>
                    <a:pt x="31365" y="19292"/>
                  </a:cubicBezTo>
                  <a:cubicBezTo>
                    <a:pt x="29252" y="19417"/>
                    <a:pt x="27159" y="19626"/>
                    <a:pt x="25088" y="2017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4" name="Google Shape;624;p22"/>
            <p:cNvSpPr/>
            <p:nvPr/>
          </p:nvSpPr>
          <p:spPr>
            <a:xfrm>
              <a:off x="-956775" y="2745150"/>
              <a:ext cx="339000" cy="142825"/>
            </a:xfrm>
            <a:custGeom>
              <a:avLst/>
              <a:gdLst/>
              <a:ahLst/>
              <a:cxnLst/>
              <a:rect l="l" t="t" r="r" b="b"/>
              <a:pathLst>
                <a:path w="13560" h="5713" extrusionOk="0">
                  <a:moveTo>
                    <a:pt x="1" y="1863"/>
                  </a:moveTo>
                  <a:cubicBezTo>
                    <a:pt x="315" y="1632"/>
                    <a:pt x="629" y="1674"/>
                    <a:pt x="922" y="1716"/>
                  </a:cubicBezTo>
                  <a:cubicBezTo>
                    <a:pt x="1842" y="1842"/>
                    <a:pt x="2700" y="1716"/>
                    <a:pt x="3600" y="1465"/>
                  </a:cubicBezTo>
                  <a:cubicBezTo>
                    <a:pt x="4374" y="1256"/>
                    <a:pt x="5190" y="1193"/>
                    <a:pt x="5964" y="1026"/>
                  </a:cubicBezTo>
                  <a:cubicBezTo>
                    <a:pt x="6341" y="942"/>
                    <a:pt x="6738" y="816"/>
                    <a:pt x="7073" y="670"/>
                  </a:cubicBezTo>
                  <a:cubicBezTo>
                    <a:pt x="7533" y="461"/>
                    <a:pt x="8015" y="293"/>
                    <a:pt x="8538" y="293"/>
                  </a:cubicBezTo>
                  <a:cubicBezTo>
                    <a:pt x="8621" y="293"/>
                    <a:pt x="8726" y="314"/>
                    <a:pt x="8789" y="293"/>
                  </a:cubicBezTo>
                  <a:cubicBezTo>
                    <a:pt x="9626" y="0"/>
                    <a:pt x="10463" y="189"/>
                    <a:pt x="11279" y="314"/>
                  </a:cubicBezTo>
                  <a:cubicBezTo>
                    <a:pt x="12032" y="419"/>
                    <a:pt x="12618" y="795"/>
                    <a:pt x="12827" y="1611"/>
                  </a:cubicBezTo>
                  <a:cubicBezTo>
                    <a:pt x="12869" y="1842"/>
                    <a:pt x="13015" y="2030"/>
                    <a:pt x="13141" y="2239"/>
                  </a:cubicBezTo>
                  <a:cubicBezTo>
                    <a:pt x="13183" y="2344"/>
                    <a:pt x="13287" y="2407"/>
                    <a:pt x="13350" y="2511"/>
                  </a:cubicBezTo>
                  <a:cubicBezTo>
                    <a:pt x="13559" y="2909"/>
                    <a:pt x="13455" y="3306"/>
                    <a:pt x="13015" y="3453"/>
                  </a:cubicBezTo>
                  <a:cubicBezTo>
                    <a:pt x="12806" y="3536"/>
                    <a:pt x="12534" y="3599"/>
                    <a:pt x="12304" y="3620"/>
                  </a:cubicBezTo>
                  <a:lnTo>
                    <a:pt x="11676" y="3704"/>
                  </a:lnTo>
                  <a:cubicBezTo>
                    <a:pt x="11049" y="3746"/>
                    <a:pt x="10442" y="3850"/>
                    <a:pt x="9814" y="4039"/>
                  </a:cubicBezTo>
                  <a:cubicBezTo>
                    <a:pt x="9709" y="4060"/>
                    <a:pt x="9584" y="4080"/>
                    <a:pt x="9458" y="4080"/>
                  </a:cubicBezTo>
                  <a:cubicBezTo>
                    <a:pt x="8768" y="3955"/>
                    <a:pt x="8140" y="4227"/>
                    <a:pt x="7512" y="4373"/>
                  </a:cubicBezTo>
                  <a:cubicBezTo>
                    <a:pt x="7010" y="4499"/>
                    <a:pt x="6550" y="4666"/>
                    <a:pt x="6027" y="4645"/>
                  </a:cubicBezTo>
                  <a:cubicBezTo>
                    <a:pt x="5525" y="4604"/>
                    <a:pt x="5106" y="4896"/>
                    <a:pt x="4688" y="5106"/>
                  </a:cubicBezTo>
                  <a:cubicBezTo>
                    <a:pt x="4374" y="5273"/>
                    <a:pt x="4060" y="5441"/>
                    <a:pt x="3725" y="5545"/>
                  </a:cubicBezTo>
                  <a:cubicBezTo>
                    <a:pt x="3139" y="5713"/>
                    <a:pt x="2616" y="5692"/>
                    <a:pt x="2177" y="5168"/>
                  </a:cubicBezTo>
                  <a:cubicBezTo>
                    <a:pt x="1821" y="4687"/>
                    <a:pt x="1361" y="4290"/>
                    <a:pt x="1047" y="3808"/>
                  </a:cubicBezTo>
                  <a:cubicBezTo>
                    <a:pt x="817" y="3432"/>
                    <a:pt x="608" y="3076"/>
                    <a:pt x="524" y="2679"/>
                  </a:cubicBezTo>
                  <a:cubicBezTo>
                    <a:pt x="482" y="2386"/>
                    <a:pt x="357" y="2197"/>
                    <a:pt x="85" y="2093"/>
                  </a:cubicBezTo>
                  <a:cubicBezTo>
                    <a:pt x="64" y="2072"/>
                    <a:pt x="64" y="1967"/>
                    <a:pt x="1" y="1863"/>
                  </a:cubicBezTo>
                  <a:close/>
                  <a:moveTo>
                    <a:pt x="1361" y="2448"/>
                  </a:moveTo>
                  <a:cubicBezTo>
                    <a:pt x="1717" y="3557"/>
                    <a:pt x="2449" y="4164"/>
                    <a:pt x="3014" y="4855"/>
                  </a:cubicBezTo>
                  <a:cubicBezTo>
                    <a:pt x="3704" y="4750"/>
                    <a:pt x="4290" y="4541"/>
                    <a:pt x="4855" y="4227"/>
                  </a:cubicBezTo>
                  <a:cubicBezTo>
                    <a:pt x="5232" y="3976"/>
                    <a:pt x="5692" y="3871"/>
                    <a:pt x="6131" y="3871"/>
                  </a:cubicBezTo>
                  <a:cubicBezTo>
                    <a:pt x="6487" y="3871"/>
                    <a:pt x="6843" y="3767"/>
                    <a:pt x="7178" y="3704"/>
                  </a:cubicBezTo>
                  <a:cubicBezTo>
                    <a:pt x="7931" y="3536"/>
                    <a:pt x="8642" y="3181"/>
                    <a:pt x="9458" y="3348"/>
                  </a:cubicBezTo>
                  <a:cubicBezTo>
                    <a:pt x="9563" y="3390"/>
                    <a:pt x="9688" y="3327"/>
                    <a:pt x="9793" y="3306"/>
                  </a:cubicBezTo>
                  <a:cubicBezTo>
                    <a:pt x="10442" y="3076"/>
                    <a:pt x="11132" y="3034"/>
                    <a:pt x="11802" y="2909"/>
                  </a:cubicBezTo>
                  <a:cubicBezTo>
                    <a:pt x="11990" y="2867"/>
                    <a:pt x="12199" y="2867"/>
                    <a:pt x="12450" y="2825"/>
                  </a:cubicBezTo>
                  <a:cubicBezTo>
                    <a:pt x="12304" y="2448"/>
                    <a:pt x="12178" y="2093"/>
                    <a:pt x="12011" y="1779"/>
                  </a:cubicBezTo>
                  <a:cubicBezTo>
                    <a:pt x="11802" y="1360"/>
                    <a:pt x="11488" y="1088"/>
                    <a:pt x="10965" y="1047"/>
                  </a:cubicBezTo>
                  <a:cubicBezTo>
                    <a:pt x="10316" y="1026"/>
                    <a:pt x="9647" y="816"/>
                    <a:pt x="8998" y="1088"/>
                  </a:cubicBezTo>
                  <a:cubicBezTo>
                    <a:pt x="8893" y="1130"/>
                    <a:pt x="8768" y="1109"/>
                    <a:pt x="8642" y="1109"/>
                  </a:cubicBezTo>
                  <a:cubicBezTo>
                    <a:pt x="8161" y="1088"/>
                    <a:pt x="7743" y="1214"/>
                    <a:pt x="7324" y="1402"/>
                  </a:cubicBezTo>
                  <a:cubicBezTo>
                    <a:pt x="6906" y="1570"/>
                    <a:pt x="6487" y="1737"/>
                    <a:pt x="6069" y="1842"/>
                  </a:cubicBezTo>
                  <a:cubicBezTo>
                    <a:pt x="5232" y="2030"/>
                    <a:pt x="4374" y="2155"/>
                    <a:pt x="3516" y="2302"/>
                  </a:cubicBezTo>
                  <a:cubicBezTo>
                    <a:pt x="2888" y="2407"/>
                    <a:pt x="2198" y="2595"/>
                    <a:pt x="1361" y="244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5" name="Google Shape;625;p22"/>
            <p:cNvSpPr/>
            <p:nvPr/>
          </p:nvSpPr>
          <p:spPr>
            <a:xfrm>
              <a:off x="-604200" y="2736250"/>
              <a:ext cx="263125" cy="239075"/>
            </a:xfrm>
            <a:custGeom>
              <a:avLst/>
              <a:gdLst/>
              <a:ahLst/>
              <a:cxnLst/>
              <a:rect l="l" t="t" r="r" b="b"/>
              <a:pathLst>
                <a:path w="10525" h="9563" extrusionOk="0">
                  <a:moveTo>
                    <a:pt x="10525" y="9500"/>
                  </a:moveTo>
                  <a:cubicBezTo>
                    <a:pt x="10420" y="9542"/>
                    <a:pt x="10378" y="9563"/>
                    <a:pt x="10358" y="9563"/>
                  </a:cubicBezTo>
                  <a:cubicBezTo>
                    <a:pt x="9542" y="9291"/>
                    <a:pt x="8705" y="9019"/>
                    <a:pt x="8056" y="8454"/>
                  </a:cubicBezTo>
                  <a:cubicBezTo>
                    <a:pt x="7345" y="7847"/>
                    <a:pt x="6696" y="7157"/>
                    <a:pt x="5880" y="6717"/>
                  </a:cubicBezTo>
                  <a:cubicBezTo>
                    <a:pt x="5713" y="6613"/>
                    <a:pt x="5566" y="6424"/>
                    <a:pt x="5420" y="6299"/>
                  </a:cubicBezTo>
                  <a:lnTo>
                    <a:pt x="3369" y="4248"/>
                  </a:lnTo>
                  <a:cubicBezTo>
                    <a:pt x="3202" y="4081"/>
                    <a:pt x="3013" y="3872"/>
                    <a:pt x="2846" y="3662"/>
                  </a:cubicBezTo>
                  <a:cubicBezTo>
                    <a:pt x="2323" y="3035"/>
                    <a:pt x="1842" y="2407"/>
                    <a:pt x="1235" y="1842"/>
                  </a:cubicBezTo>
                  <a:cubicBezTo>
                    <a:pt x="816" y="1486"/>
                    <a:pt x="523" y="963"/>
                    <a:pt x="189" y="524"/>
                  </a:cubicBezTo>
                  <a:cubicBezTo>
                    <a:pt x="84" y="377"/>
                    <a:pt x="0" y="210"/>
                    <a:pt x="189" y="22"/>
                  </a:cubicBezTo>
                  <a:cubicBezTo>
                    <a:pt x="440" y="1"/>
                    <a:pt x="628" y="189"/>
                    <a:pt x="754" y="335"/>
                  </a:cubicBezTo>
                  <a:cubicBezTo>
                    <a:pt x="1653" y="1403"/>
                    <a:pt x="2741" y="2239"/>
                    <a:pt x="3536" y="3390"/>
                  </a:cubicBezTo>
                  <a:cubicBezTo>
                    <a:pt x="3641" y="3558"/>
                    <a:pt x="3767" y="3662"/>
                    <a:pt x="3892" y="3788"/>
                  </a:cubicBezTo>
                  <a:lnTo>
                    <a:pt x="5859" y="5755"/>
                  </a:lnTo>
                  <a:cubicBezTo>
                    <a:pt x="6026" y="5901"/>
                    <a:pt x="6194" y="6110"/>
                    <a:pt x="6382" y="6215"/>
                  </a:cubicBezTo>
                  <a:cubicBezTo>
                    <a:pt x="7073" y="6613"/>
                    <a:pt x="7617" y="7157"/>
                    <a:pt x="8182" y="7680"/>
                  </a:cubicBezTo>
                  <a:cubicBezTo>
                    <a:pt x="8558" y="8035"/>
                    <a:pt x="8956" y="8349"/>
                    <a:pt x="9416" y="8579"/>
                  </a:cubicBezTo>
                  <a:cubicBezTo>
                    <a:pt x="9855" y="8789"/>
                    <a:pt x="10211" y="9123"/>
                    <a:pt x="10525" y="950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161</Words>
  <Application>Microsoft Office PowerPoint</Application>
  <PresentationFormat>On-screen Show (16:9)</PresentationFormat>
  <Paragraphs>21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Patrick Hand SC</vt:lpstr>
      <vt:lpstr>Patrick Hand</vt:lpstr>
      <vt:lpstr>Simple Light</vt:lpstr>
      <vt:lpstr>PowerPoint Presentation</vt:lpstr>
      <vt:lpstr>In September, I will be in Acorn Class. I will be in year R. This is my classroom…</vt:lpstr>
      <vt:lpstr>My teacher will be Miss Rist…</vt:lpstr>
      <vt:lpstr>This is where I will say goodbye to my adult…</vt:lpstr>
      <vt:lpstr>This is where I will hang my coat and bag…</vt:lpstr>
      <vt:lpstr>I will have my lunch in the hall…</vt:lpstr>
      <vt:lpstr>This is Miss Pummel, she will be in the main office incase I need any first aid or help.</vt:lpstr>
      <vt:lpstr>Other places I might spend time are…</vt:lpstr>
      <vt:lpstr>This is the area we will have Outdoor Learning in!</vt:lpstr>
      <vt:lpstr>I will finish school at 3:10…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Beulah Letchford</dc:creator>
  <cp:lastModifiedBy>Vanessa Pummell</cp:lastModifiedBy>
  <cp:revision>4</cp:revision>
  <cp:lastPrinted>2025-06-05T13:04:33Z</cp:lastPrinted>
  <dcterms:modified xsi:type="dcterms:W3CDTF">2025-06-05T13:18:59Z</dcterms:modified>
</cp:coreProperties>
</file>